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56" r:id="rId2"/>
    <p:sldId id="257" r:id="rId3"/>
    <p:sldId id="258" r:id="rId4"/>
    <p:sldId id="259" r:id="rId5"/>
    <p:sldId id="260" r:id="rId6"/>
    <p:sldId id="261" r:id="rId7"/>
    <p:sldId id="262" r:id="rId8"/>
    <p:sldId id="264" r:id="rId9"/>
    <p:sldId id="267" r:id="rId10"/>
    <p:sldId id="266" r:id="rId11"/>
    <p:sldId id="270" r:id="rId12"/>
    <p:sldId id="275" r:id="rId13"/>
    <p:sldId id="272" r:id="rId14"/>
    <p:sldId id="276" r:id="rId15"/>
    <p:sldId id="265" r:id="rId16"/>
    <p:sldId id="268" r:id="rId17"/>
    <p:sldId id="269" r:id="rId18"/>
    <p:sldId id="274" r:id="rId19"/>
    <p:sldId id="271" r:id="rId20"/>
    <p:sldId id="273"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372"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77C17A-4604-4DA4-90F1-A8E239B16ED4}" type="datetimeFigureOut">
              <a:rPr lang="en-US" smtClean="0"/>
              <a:pPr/>
              <a:t>8/10/2014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9F0C14-3A25-451B-9342-C9197A481E9B}" type="slidenum">
              <a:rPr lang="en-US" smtClean="0"/>
              <a:pPr/>
              <a:t>‹#›</a:t>
            </a:fld>
            <a:endParaRPr lang="en-US" dirty="0"/>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E077569-A77C-470C-A9B7-925224F237B2}" type="datetimeFigureOut">
              <a:rPr lang="en-US" smtClean="0"/>
              <a:pPr/>
              <a:t>8/10/2014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B2B0DF-5CEF-4BC3-82A5-40B6573076C8}"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077569-A77C-470C-A9B7-925224F237B2}" type="datetimeFigureOut">
              <a:rPr lang="en-US" smtClean="0"/>
              <a:pPr/>
              <a:t>8/10/2014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B2B0DF-5CEF-4BC3-82A5-40B6573076C8}"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077569-A77C-470C-A9B7-925224F237B2}" type="datetimeFigureOut">
              <a:rPr lang="en-US" smtClean="0"/>
              <a:pPr/>
              <a:t>8/10/2014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B2B0DF-5CEF-4BC3-82A5-40B6573076C8}"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E077569-A77C-470C-A9B7-925224F237B2}" type="datetimeFigureOut">
              <a:rPr lang="en-US" smtClean="0"/>
              <a:pPr/>
              <a:t>8/10/2014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B2B0DF-5CEF-4BC3-82A5-40B6573076C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E077569-A77C-470C-A9B7-925224F237B2}" type="datetimeFigureOut">
              <a:rPr lang="en-US" smtClean="0"/>
              <a:pPr/>
              <a:t>8/10/2014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98B2B0DF-5CEF-4BC3-82A5-40B6573076C8}"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E077569-A77C-470C-A9B7-925224F237B2}" type="datetimeFigureOut">
              <a:rPr lang="en-US" smtClean="0"/>
              <a:pPr/>
              <a:t>8/10/2014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B2B0DF-5CEF-4BC3-82A5-40B6573076C8}"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E077569-A77C-470C-A9B7-925224F237B2}" type="datetimeFigureOut">
              <a:rPr lang="en-US" smtClean="0"/>
              <a:pPr/>
              <a:t>8/10/2014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98B2B0DF-5CEF-4BC3-82A5-40B6573076C8}"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E077569-A77C-470C-A9B7-925224F237B2}" type="datetimeFigureOut">
              <a:rPr lang="en-US" smtClean="0"/>
              <a:pPr/>
              <a:t>8/10/2014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98B2B0DF-5CEF-4BC3-82A5-40B6573076C8}"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077569-A77C-470C-A9B7-925224F237B2}" type="datetimeFigureOut">
              <a:rPr lang="en-US" smtClean="0"/>
              <a:pPr/>
              <a:t>8/10/2014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98B2B0DF-5CEF-4BC3-82A5-40B6573076C8}"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077569-A77C-470C-A9B7-925224F237B2}" type="datetimeFigureOut">
              <a:rPr lang="en-US" smtClean="0"/>
              <a:pPr/>
              <a:t>8/10/2014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B2B0DF-5CEF-4BC3-82A5-40B6573076C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E077569-A77C-470C-A9B7-925224F237B2}" type="datetimeFigureOut">
              <a:rPr lang="en-US" smtClean="0"/>
              <a:pPr/>
              <a:t>8/10/2014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98B2B0DF-5CEF-4BC3-82A5-40B6573076C8}"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077569-A77C-470C-A9B7-925224F237B2}" type="datetimeFigureOut">
              <a:rPr lang="en-US" smtClean="0"/>
              <a:pPr/>
              <a:t>8/10/2014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B2B0DF-5CEF-4BC3-82A5-40B6573076C8}"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http://www.allanstanglin.com/wp-content/uploads/FinishLine.jpg"/>
          <p:cNvPicPr>
            <a:picLocks noChangeAspect="1" noChangeArrowheads="1"/>
          </p:cNvPicPr>
          <p:nvPr/>
        </p:nvPicPr>
        <p:blipFill>
          <a:blip r:embed="rId2" cstate="print"/>
          <a:srcRect/>
          <a:stretch>
            <a:fillRect/>
          </a:stretch>
        </p:blipFill>
        <p:spPr bwMode="auto">
          <a:xfrm>
            <a:off x="1219200" y="1828800"/>
            <a:ext cx="6096000" cy="3810000"/>
          </a:xfrm>
          <a:prstGeom prst="rect">
            <a:avLst/>
          </a:prstGeom>
          <a:noFill/>
        </p:spPr>
      </p:pic>
      <p:sp>
        <p:nvSpPr>
          <p:cNvPr id="3" name="Rect 3"/>
          <p:cNvSpPr>
            <a:spLocks noGrp="1" noChangeArrowheads="1"/>
          </p:cNvSpPr>
          <p:nvPr>
            <p:ph type="body"/>
          </p:nvPr>
        </p:nvSpPr>
        <p:spPr>
          <a:xfrm>
            <a:off x="76200" y="1219200"/>
            <a:ext cx="8991600" cy="4114800"/>
          </a:xfrm>
          <a:prstGeom prst="rect">
            <a:avLst/>
          </a:prstGeom>
          <a:solidFill>
            <a:schemeClr val="bg1">
              <a:alpha val="80000"/>
            </a:schemeClr>
          </a:solidFill>
          <a:ln w="9525" cap="flat" cmpd="sng">
            <a:noFill/>
            <a:prstDash/>
          </a:ln>
        </p:spPr>
        <p:txBody>
          <a:bodyPr wrap="square" lIns="91440" tIns="45720" rIns="91440" bIns="45720" anchor="t">
            <a:normAutofit/>
          </a:bodyPr>
          <a:lstStyle/>
          <a:p>
            <a:pPr marL="342900" lvl="0" indent="-342900" algn="l" defTabSz="914400" latinLnBrk="0">
              <a:spcBef>
                <a:spcPts val="0"/>
              </a:spcBef>
              <a:spcAft>
                <a:spcPts val="120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Adam after the Forbidden Fruit</a:t>
            </a:r>
          </a:p>
          <a:p>
            <a:pPr marL="342900" lvl="0" indent="-342900" algn="l">
              <a:spcBef>
                <a:spcPts val="0"/>
              </a:spcBef>
              <a:spcAft>
                <a:spcPts val="120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Samson after </a:t>
            </a:r>
            <a:r>
              <a:rPr 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Delilah</a:t>
            </a:r>
            <a:endPar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lvl="0" indent="-342900" algn="l" defTabSz="914400" latinLnBrk="0">
              <a:spcBef>
                <a:spcPts val="0"/>
              </a:spcBef>
              <a:spcAft>
                <a:spcPts val="120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David after Bathsheba </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lvl="0" indent="-342900" algn="l" defTabSz="914400" latinLnBrk="0">
              <a:spcBef>
                <a:spcPts val="0"/>
              </a:spcBef>
              <a:spcAft>
                <a:spcPts val="120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Paul after the Thorn in his Flesh</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lvl="0" indent="-342900" algn="l" defTabSz="914400" latinLnBrk="0">
              <a:spcBef>
                <a:spcPts val="0"/>
              </a:spcBef>
              <a:spcAft>
                <a:spcPts val="120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Peter after He Denied Christ</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lvl="0" indent="-342900" algn="l" defTabSz="914400" latinLnBrk="0">
              <a:lnSpc>
                <a:spcPct val="102000"/>
              </a:lnSpc>
              <a:spcBef>
                <a:spcPts val="0"/>
              </a:spcBef>
              <a:spcAft>
                <a:spcPts val="1200"/>
              </a:spcAft>
              <a:buClr>
                <a:srgbClr val="000000"/>
              </a:buClr>
              <a:buFont typeface="Wingdings"/>
              <a:buChar char="§"/>
            </a:pPr>
            <a:endParaRPr lang="ko-KR" altLang="en-US" sz="2800" b="1" dirty="0" smtClean="0">
              <a:latin typeface="Arial Unicode MS" charset="0"/>
            </a:endParaRPr>
          </a:p>
        </p:txBody>
      </p:sp>
      <p:sp>
        <p:nvSpPr>
          <p:cNvPr id="2" name="Title 1"/>
          <p:cNvSpPr>
            <a:spLocks noGrp="1"/>
          </p:cNvSpPr>
          <p:nvPr>
            <p:ph type="title"/>
          </p:nvPr>
        </p:nvSpPr>
        <p:spPr>
          <a:xfrm>
            <a:off x="304165" y="304800"/>
            <a:ext cx="8535035" cy="685800"/>
          </a:xfrm>
          <a:solidFill>
            <a:schemeClr val="bg1">
              <a:alpha val="80000"/>
            </a:schemeClr>
          </a:solidFill>
        </p:spPr>
        <p:txBody>
          <a:bodyPr wrap="square" lIns="91440" tIns="45720" rIns="91440" bIns="45720" anchor="ctr">
            <a:noAutofit/>
          </a:bodyPr>
          <a:lstStyle/>
          <a:p>
            <a:pPr marL="405130" indent="-405130" algn="l" defTabSz="914400" latinLnBrk="0">
              <a:lnSpc>
                <a:spcPct val="105000"/>
              </a:lnSpc>
              <a:spcBef>
                <a:spcPts val="0"/>
              </a:spcBef>
              <a:spcAft>
                <a:spcPts val="0"/>
              </a:spcAft>
              <a:buFontTx/>
              <a:buNone/>
            </a:pPr>
            <a:r>
              <a:rPr lang="en-US" altLang="ko-KR" sz="3600" b="1" dirty="0" smtClean="0">
                <a:solidFill>
                  <a:srgbClr val="000000"/>
                </a:solidFill>
                <a:effectLst>
                  <a:outerShdw blurRad="38100" dist="38100" dir="2700000" algn="tl">
                    <a:srgbClr val="000000">
                      <a:alpha val="43137"/>
                    </a:srgbClr>
                  </a:outerShdw>
                </a:effectLst>
                <a:latin typeface="Arial Unicode MS" charset="0"/>
              </a:rPr>
              <a:t>Others Who Limped over the Finish Line </a:t>
            </a:r>
            <a:endParaRPr lang="ko-KR" altLang="en-US" sz="3600" b="1" dirty="0" smtClean="0">
              <a:effectLst>
                <a:outerShdw blurRad="38100" dist="38100" dir="2700000" algn="tl">
                  <a:srgbClr val="000000">
                    <a:alpha val="43137"/>
                  </a:srgbClr>
                </a:outerShdw>
              </a:effectLst>
              <a:latin typeface="Arial Unicode MS"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3000" fill="hold"/>
                                        <p:tgtEl>
                                          <p:spTgt spid="4"/>
                                        </p:tgtEl>
                                        <p:attrNameLst>
                                          <p:attrName>ppt_x</p:attrName>
                                        </p:attrNameLst>
                                      </p:cBhvr>
                                      <p:tavLst>
                                        <p:tav tm="0">
                                          <p:val>
                                            <p:strVal val="#ppt_x"/>
                                          </p:val>
                                        </p:tav>
                                        <p:tav tm="100000">
                                          <p:val>
                                            <p:strVal val="#ppt_x"/>
                                          </p:val>
                                        </p:tav>
                                      </p:tavLst>
                                    </p:anim>
                                    <p:anim calcmode="lin" valueType="num">
                                      <p:cBhvr additive="base">
                                        <p:cTn id="8" dur="3000" fill="hold"/>
                                        <p:tgtEl>
                                          <p:spTgt spid="4"/>
                                        </p:tgtEl>
                                        <p:attrNameLst>
                                          <p:attrName>ppt_y</p:attrName>
                                        </p:attrNameLst>
                                      </p:cBhvr>
                                      <p:tavLst>
                                        <p:tav tm="0">
                                          <p:val>
                                            <p:strVal val="1+#ppt_h/2"/>
                                          </p:val>
                                        </p:tav>
                                        <p:tav tm="100000">
                                          <p:val>
                                            <p:strVal val="#ppt_y"/>
                                          </p:val>
                                        </p:tav>
                                      </p:tavLst>
                                    </p:anim>
                                  </p:childTnLst>
                                </p:cTn>
                              </p:par>
                            </p:childTnLst>
                          </p:cTn>
                        </p:par>
                        <p:par>
                          <p:cTn id="9" fill="hold">
                            <p:stCondLst>
                              <p:cond delay="3000"/>
                            </p:stCondLst>
                            <p:childTnLst>
                              <p:par>
                                <p:cTn id="10" presetID="24" presetClass="entr" presetSubtype="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to="" calcmode="lin" valueType="num">
                                      <p:cBhvr>
                                        <p:cTn id="12" dur="1" fill="hold"/>
                                        <p:tgtEl>
                                          <p:spTgt spid="3">
                                            <p:bg/>
                                          </p:spTgt>
                                        </p:tgtEl>
                                        <p:attrNameLst>
                                          <p:attrName/>
                                        </p:attrNameLst>
                                      </p:cBhvr>
                                    </p:anim>
                                  </p:childTnLst>
                                </p:cTn>
                              </p:par>
                            </p:childTnLst>
                          </p:cTn>
                        </p:par>
                        <p:par>
                          <p:cTn id="13" fill="hold">
                            <p:stCondLst>
                              <p:cond delay="3000"/>
                            </p:stCondLst>
                            <p:childTnLst>
                              <p:par>
                                <p:cTn id="14" presetID="24" presetClass="entr" presetSubtype="0" fill="hold" grpId="0" nodeType="afterEffect">
                                  <p:stCondLst>
                                    <p:cond delay="0"/>
                                  </p:stCondLst>
                                  <p:childTnLst>
                                    <p:set>
                                      <p:cBhvr>
                                        <p:cTn id="15" dur="1" fill="hold">
                                          <p:stCondLst>
                                            <p:cond delay="0"/>
                                          </p:stCondLst>
                                        </p:cTn>
                                        <p:tgtEl>
                                          <p:spTgt spid="3">
                                            <p:txEl>
                                              <p:pRg st="0" end="0"/>
                                            </p:txEl>
                                          </p:spTgt>
                                        </p:tgtEl>
                                        <p:attrNameLst>
                                          <p:attrName>style.visibility</p:attrName>
                                        </p:attrNameLst>
                                      </p:cBhvr>
                                      <p:to>
                                        <p:strVal val="visible"/>
                                      </p:to>
                                    </p:set>
                                    <p:anim to="" calcmode="lin" valueType="num">
                                      <p:cBhvr>
                                        <p:cTn id="16" dur="1" fill="hold"/>
                                        <p:tgtEl>
                                          <p:spTgt spid="3">
                                            <p:txEl>
                                              <p:pRg st="0" end="0"/>
                                            </p:txEl>
                                          </p:spTgt>
                                        </p:tgtEl>
                                        <p:attrNameLst>
                                          <p:attrName/>
                                        </p:attrNameLst>
                                      </p:cBhvr>
                                    </p:anim>
                                  </p:childTnLst>
                                </p:cTn>
                              </p:par>
                            </p:childTnLst>
                          </p:cTn>
                        </p:par>
                        <p:par>
                          <p:cTn id="17" fill="hold">
                            <p:stCondLst>
                              <p:cond delay="3000"/>
                            </p:stCondLst>
                            <p:childTnLst>
                              <p:par>
                                <p:cTn id="18" presetID="24" presetClass="entr" presetSubtype="0" fill="hold" grpId="0" nodeType="afterEffect">
                                  <p:stCondLst>
                                    <p:cond delay="1000"/>
                                  </p:stCondLst>
                                  <p:childTnLst>
                                    <p:set>
                                      <p:cBhvr>
                                        <p:cTn id="19" dur="1" fill="hold">
                                          <p:stCondLst>
                                            <p:cond delay="0"/>
                                          </p:stCondLst>
                                        </p:cTn>
                                        <p:tgtEl>
                                          <p:spTgt spid="3">
                                            <p:txEl>
                                              <p:pRg st="1" end="1"/>
                                            </p:txEl>
                                          </p:spTgt>
                                        </p:tgtEl>
                                        <p:attrNameLst>
                                          <p:attrName>style.visibility</p:attrName>
                                        </p:attrNameLst>
                                      </p:cBhvr>
                                      <p:to>
                                        <p:strVal val="visible"/>
                                      </p:to>
                                    </p:set>
                                    <p:anim to="" calcmode="lin" valueType="num">
                                      <p:cBhvr>
                                        <p:cTn id="20" dur="1" fill="hold"/>
                                        <p:tgtEl>
                                          <p:spTgt spid="3">
                                            <p:txEl>
                                              <p:pRg st="1" end="1"/>
                                            </p:txEl>
                                          </p:spTgt>
                                        </p:tgtEl>
                                        <p:attrNameLst>
                                          <p:attrName/>
                                        </p:attrNameLst>
                                      </p:cBhvr>
                                    </p:anim>
                                  </p:childTnLst>
                                </p:cTn>
                              </p:par>
                            </p:childTnLst>
                          </p:cTn>
                        </p:par>
                        <p:par>
                          <p:cTn id="21" fill="hold">
                            <p:stCondLst>
                              <p:cond delay="4000"/>
                            </p:stCondLst>
                            <p:childTnLst>
                              <p:par>
                                <p:cTn id="22" presetID="24" presetClass="entr" presetSubtype="0" fill="hold" grpId="0" nodeType="afterEffect">
                                  <p:stCondLst>
                                    <p:cond delay="1000"/>
                                  </p:stCondLst>
                                  <p:childTnLst>
                                    <p:set>
                                      <p:cBhvr>
                                        <p:cTn id="23" dur="1" fill="hold">
                                          <p:stCondLst>
                                            <p:cond delay="0"/>
                                          </p:stCondLst>
                                        </p:cTn>
                                        <p:tgtEl>
                                          <p:spTgt spid="3">
                                            <p:txEl>
                                              <p:pRg st="2" end="2"/>
                                            </p:txEl>
                                          </p:spTgt>
                                        </p:tgtEl>
                                        <p:attrNameLst>
                                          <p:attrName>style.visibility</p:attrName>
                                        </p:attrNameLst>
                                      </p:cBhvr>
                                      <p:to>
                                        <p:strVal val="visible"/>
                                      </p:to>
                                    </p:set>
                                    <p:anim to="" calcmode="lin" valueType="num">
                                      <p:cBhvr>
                                        <p:cTn id="24" dur="1" fill="hold"/>
                                        <p:tgtEl>
                                          <p:spTgt spid="3">
                                            <p:txEl>
                                              <p:pRg st="2" end="2"/>
                                            </p:txEl>
                                          </p:spTgt>
                                        </p:tgtEl>
                                        <p:attrNameLst>
                                          <p:attrName/>
                                        </p:attrNameLst>
                                      </p:cBhvr>
                                    </p:anim>
                                  </p:childTnLst>
                                </p:cTn>
                              </p:par>
                            </p:childTnLst>
                          </p:cTn>
                        </p:par>
                        <p:par>
                          <p:cTn id="25" fill="hold">
                            <p:stCondLst>
                              <p:cond delay="5000"/>
                            </p:stCondLst>
                            <p:childTnLst>
                              <p:par>
                                <p:cTn id="26" presetID="24" presetClass="entr" presetSubtype="0" fill="hold" grpId="0" nodeType="afterEffect">
                                  <p:stCondLst>
                                    <p:cond delay="1000"/>
                                  </p:stCondLst>
                                  <p:childTnLst>
                                    <p:set>
                                      <p:cBhvr>
                                        <p:cTn id="27" dur="1" fill="hold">
                                          <p:stCondLst>
                                            <p:cond delay="0"/>
                                          </p:stCondLst>
                                        </p:cTn>
                                        <p:tgtEl>
                                          <p:spTgt spid="3">
                                            <p:txEl>
                                              <p:pRg st="3" end="3"/>
                                            </p:txEl>
                                          </p:spTgt>
                                        </p:tgtEl>
                                        <p:attrNameLst>
                                          <p:attrName>style.visibility</p:attrName>
                                        </p:attrNameLst>
                                      </p:cBhvr>
                                      <p:to>
                                        <p:strVal val="visible"/>
                                      </p:to>
                                    </p:set>
                                    <p:anim to="" calcmode="lin" valueType="num">
                                      <p:cBhvr>
                                        <p:cTn id="28" dur="1" fill="hold"/>
                                        <p:tgtEl>
                                          <p:spTgt spid="3">
                                            <p:txEl>
                                              <p:pRg st="3" end="3"/>
                                            </p:txEl>
                                          </p:spTgt>
                                        </p:tgtEl>
                                        <p:attrNameLst>
                                          <p:attrName/>
                                        </p:attrNameLst>
                                      </p:cBhvr>
                                    </p:anim>
                                  </p:childTnLst>
                                </p:cTn>
                              </p:par>
                            </p:childTnLst>
                          </p:cTn>
                        </p:par>
                        <p:par>
                          <p:cTn id="29" fill="hold">
                            <p:stCondLst>
                              <p:cond delay="6000"/>
                            </p:stCondLst>
                            <p:childTnLst>
                              <p:par>
                                <p:cTn id="30" presetID="24" presetClass="entr" presetSubtype="0" fill="hold" grpId="0" nodeType="afterEffect">
                                  <p:stCondLst>
                                    <p:cond delay="1000"/>
                                  </p:stCondLst>
                                  <p:childTnLst>
                                    <p:set>
                                      <p:cBhvr>
                                        <p:cTn id="31" dur="1" fill="hold">
                                          <p:stCondLst>
                                            <p:cond delay="0"/>
                                          </p:stCondLst>
                                        </p:cTn>
                                        <p:tgtEl>
                                          <p:spTgt spid="3">
                                            <p:txEl>
                                              <p:pRg st="4" end="4"/>
                                            </p:txEl>
                                          </p:spTgt>
                                        </p:tgtEl>
                                        <p:attrNameLst>
                                          <p:attrName>style.visibility</p:attrName>
                                        </p:attrNameLst>
                                      </p:cBhvr>
                                      <p:to>
                                        <p:strVal val="visible"/>
                                      </p:to>
                                    </p:set>
                                    <p:anim to="" calcmode="lin" valueType="num">
                                      <p:cBhvr>
                                        <p:cTn id="32" dur="1" fill="hold"/>
                                        <p:tgtEl>
                                          <p:spTgt spid="3">
                                            <p:txEl>
                                              <p:pRg st="4" end="4"/>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media-cache-ec0.pinimg.com/736x/7d/4c/0a/7d4c0a92c830a8c6e2b9bcca0fac9795.jpg"/>
          <p:cNvPicPr>
            <a:picLocks noChangeAspect="1" noChangeArrowheads="1"/>
          </p:cNvPicPr>
          <p:nvPr/>
        </p:nvPicPr>
        <p:blipFill>
          <a:blip r:embed="rId2" cstate="print"/>
          <a:srcRect/>
          <a:stretch>
            <a:fillRect/>
          </a:stretch>
        </p:blipFill>
        <p:spPr bwMode="auto">
          <a:xfrm>
            <a:off x="7448550" y="190500"/>
            <a:ext cx="1619250" cy="6667500"/>
          </a:xfrm>
          <a:prstGeom prst="rect">
            <a:avLst/>
          </a:prstGeom>
          <a:noFill/>
        </p:spPr>
      </p:pic>
      <p:sp>
        <p:nvSpPr>
          <p:cNvPr id="2" name="Title 1"/>
          <p:cNvSpPr>
            <a:spLocks noGrp="1"/>
          </p:cNvSpPr>
          <p:nvPr>
            <p:ph type="title"/>
          </p:nvPr>
        </p:nvSpPr>
        <p:spPr>
          <a:xfrm>
            <a:off x="457200" y="274955"/>
            <a:ext cx="8230235" cy="1143635"/>
          </a:xfrm>
        </p:spPr>
        <p:txBody>
          <a:bodyPr wrap="square" lIns="91440" tIns="45720" rIns="91440" bIns="45720" anchor="ctr">
            <a:normAutofit/>
          </a:bodyPr>
          <a:lstStyle/>
          <a:p>
            <a:pPr marL="0" indent="0" algn="l" defTabSz="914400" latinLnBrk="0">
              <a:lnSpc>
                <a:spcPct val="102000"/>
              </a:lnSpc>
              <a:spcBef>
                <a:spcPts val="0"/>
              </a:spcBef>
              <a:spcAft>
                <a:spcPts val="0"/>
              </a:spcAft>
              <a:buFontTx/>
              <a:buNone/>
            </a:pPr>
            <a:r>
              <a:rPr lang="en-US" altLang="ko-KR" sz="3600" b="1" dirty="0" smtClean="0">
                <a:solidFill>
                  <a:srgbClr val="000000"/>
                </a:solidFill>
                <a:effectLst>
                  <a:outerShdw blurRad="38100" dist="38100" dir="2700000" algn="tl">
                    <a:srgbClr val="C0C0C0"/>
                  </a:outerShdw>
                </a:effectLst>
                <a:latin typeface="Arial Unicode MS" charset="0"/>
              </a:rPr>
              <a:t>    </a:t>
            </a:r>
            <a:r>
              <a:rPr lang="en-US" altLang="ko-KR" sz="3600" b="1" dirty="0" smtClean="0">
                <a:solidFill>
                  <a:srgbClr val="000000"/>
                </a:solidFill>
                <a:effectLst>
                  <a:outerShdw blurRad="38100" dist="38100" dir="2700000" algn="tl">
                    <a:srgbClr val="000000">
                      <a:alpha val="43137"/>
                    </a:srgbClr>
                  </a:outerShdw>
                </a:effectLst>
                <a:latin typeface="Arial Unicode MS" charset="0"/>
              </a:rPr>
              <a:t>Leaning on Top of Staff</a:t>
            </a:r>
            <a:endParaRPr lang="ko-KR" altLang="en-US" sz="3600" b="1" dirty="0" smtClean="0">
              <a:effectLst>
                <a:outerShdw blurRad="38100" dist="38100" dir="2700000" algn="tl">
                  <a:srgbClr val="000000">
                    <a:alpha val="43137"/>
                  </a:srgbClr>
                </a:outerShdw>
              </a:effectLst>
              <a:latin typeface="Arial Unicode MS" charset="0"/>
            </a:endParaRPr>
          </a:p>
        </p:txBody>
      </p:sp>
      <p:sp>
        <p:nvSpPr>
          <p:cNvPr id="3" name="Content Placeholder 2"/>
          <p:cNvSpPr>
            <a:spLocks noGrp="1"/>
          </p:cNvSpPr>
          <p:nvPr>
            <p:ph idx="1"/>
          </p:nvPr>
        </p:nvSpPr>
        <p:spPr>
          <a:xfrm>
            <a:off x="152400" y="1600200"/>
            <a:ext cx="8534400" cy="4953000"/>
          </a:xfrm>
          <a:solidFill>
            <a:schemeClr val="bg1">
              <a:alpha val="80000"/>
            </a:schemeClr>
          </a:solidFill>
        </p:spPr>
        <p:txBody>
          <a:bodyPr wrap="square" lIns="91440" tIns="45720" rIns="91440" bIns="45720" anchor="t">
            <a:normAutofit/>
          </a:bodyPr>
          <a:lstStyle/>
          <a:p>
            <a:pPr marL="342900" indent="-342900" algn="l" defTabSz="914400" latinLnBrk="0">
              <a:lnSpc>
                <a:spcPct val="112000"/>
              </a:lnSpc>
              <a:spcBef>
                <a:spcPts val="0"/>
              </a:spcBef>
              <a:spcAft>
                <a:spcPts val="0"/>
              </a:spcAft>
              <a:buFontTx/>
              <a:buNone/>
            </a:pPr>
            <a:r>
              <a:rPr lang="en-US" altLang="ko-KR" sz="2800" b="1" dirty="0" smtClean="0">
                <a:solidFill>
                  <a:srgbClr val="000000"/>
                </a:solidFill>
                <a:effectLst>
                  <a:outerShdw blurRad="38100" dist="38100" dir="2700000" algn="tl">
                    <a:srgbClr val="000000">
                      <a:alpha val="43137"/>
                    </a:srgbClr>
                  </a:outerShdw>
                </a:effectLst>
                <a:latin typeface="Arial Unicode MS" charset="0"/>
              </a:rPr>
              <a:t>For the Rest of His Life Reminds Him…</a:t>
            </a:r>
            <a:endParaRPr lang="ko-KR" altLang="en-US" sz="2800" b="1" dirty="0" smtClean="0">
              <a:effectLst>
                <a:outerShdw blurRad="38100" dist="38100" dir="2700000" algn="tl">
                  <a:srgbClr val="000000">
                    <a:alpha val="43137"/>
                  </a:srgbClr>
                </a:outerShdw>
              </a:effectLst>
              <a:latin typeface="Arial Unicode MS" charset="0"/>
            </a:endParaRPr>
          </a:p>
          <a:p>
            <a:pPr marL="742950" lvl="0" indent="-342900" algn="l" defTabSz="914400" latinLnBrk="0">
              <a:lnSpc>
                <a:spcPct val="112000"/>
              </a:lnSpc>
              <a:spcBef>
                <a:spcPts val="0"/>
              </a:spcBef>
              <a:spcAft>
                <a:spcPts val="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charset="0"/>
              </a:rPr>
              <a:t>Past Overcome</a:t>
            </a:r>
            <a:endParaRPr lang="ko-KR" altLang="en-US" sz="2800" b="1" dirty="0" smtClean="0">
              <a:effectLst>
                <a:outerShdw blurRad="38100" dist="38100" dir="2700000" algn="tl">
                  <a:srgbClr val="000000">
                    <a:alpha val="43137"/>
                  </a:srgbClr>
                </a:outerShdw>
              </a:effectLst>
              <a:latin typeface="Arial Unicode MS" charset="0"/>
            </a:endParaRPr>
          </a:p>
          <a:p>
            <a:pPr marL="742950" lvl="0" indent="-342900" algn="l" defTabSz="914400" latinLnBrk="0">
              <a:lnSpc>
                <a:spcPct val="112000"/>
              </a:lnSpc>
              <a:spcBef>
                <a:spcPts val="0"/>
              </a:spcBef>
              <a:spcAft>
                <a:spcPts val="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charset="0"/>
              </a:rPr>
              <a:t>Promise Kept</a:t>
            </a:r>
            <a:endParaRPr lang="ko-KR" altLang="en-US" sz="2800" b="1" dirty="0" smtClean="0">
              <a:effectLst>
                <a:outerShdw blurRad="38100" dist="38100" dir="2700000" algn="tl">
                  <a:srgbClr val="000000">
                    <a:alpha val="43137"/>
                  </a:srgbClr>
                </a:outerShdw>
              </a:effectLst>
              <a:latin typeface="Arial Unicode MS" charset="0"/>
            </a:endParaRPr>
          </a:p>
          <a:p>
            <a:pPr marL="742950" lvl="0" indent="-342900" algn="l" defTabSz="914400" latinLnBrk="0">
              <a:lnSpc>
                <a:spcPct val="112000"/>
              </a:lnSpc>
              <a:spcBef>
                <a:spcPts val="0"/>
              </a:spcBef>
              <a:spcAft>
                <a:spcPts val="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charset="0"/>
              </a:rPr>
              <a:t>Power Released</a:t>
            </a:r>
            <a:endParaRPr lang="en-US" altLang="ko-KR" sz="2800" b="1" dirty="0" smtClean="0">
              <a:effectLst>
                <a:outerShdw blurRad="38100" dist="38100" dir="2700000" algn="tl">
                  <a:srgbClr val="000000">
                    <a:alpha val="43137"/>
                  </a:srgbClr>
                </a:outerShdw>
              </a:effectLst>
              <a:latin typeface="Arial Unicode MS" charset="0"/>
            </a:endParaRPr>
          </a:p>
          <a:p>
            <a:pPr marL="742950" lvl="0" indent="-342900" algn="l" defTabSz="914400" latinLnBrk="0">
              <a:lnSpc>
                <a:spcPct val="112000"/>
              </a:lnSpc>
              <a:spcBef>
                <a:spcPts val="0"/>
              </a:spcBef>
              <a:spcAft>
                <a:spcPts val="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charset="0"/>
              </a:rPr>
              <a:t>Peaceful Dependence</a:t>
            </a:r>
          </a:p>
          <a:p>
            <a:pPr marL="742950" lvl="0" indent="-342900" algn="l" defTabSz="914400" latinLnBrk="0">
              <a:spcBef>
                <a:spcPts val="1200"/>
              </a:spcBef>
              <a:spcAft>
                <a:spcPts val="0"/>
              </a:spcAft>
              <a:buClr>
                <a:srgbClr val="000000"/>
              </a:buClr>
              <a:buNone/>
            </a:pPr>
            <a:r>
              <a:rPr lang="en-US" altLang="ko-KR" sz="2800" b="1" dirty="0" smtClean="0">
                <a:solidFill>
                  <a:srgbClr val="000000"/>
                </a:solidFill>
                <a:effectLst>
                  <a:outerShdw blurRad="38100" dist="38100" dir="2700000" algn="tl">
                    <a:srgbClr val="000000">
                      <a:alpha val="43137"/>
                    </a:srgbClr>
                  </a:outerShdw>
                </a:effectLst>
                <a:latin typeface="Arial Unicode MS" charset="0"/>
              </a:rPr>
              <a:t>He Didn’t Run Over the Finish Line but Limped…</a:t>
            </a:r>
          </a:p>
          <a:p>
            <a:pPr marL="742950" lvl="0" indent="-342900" algn="l" defTabSz="914400" latinLnBrk="0">
              <a:lnSpc>
                <a:spcPct val="112000"/>
              </a:lnSpc>
              <a:spcBef>
                <a:spcPts val="0"/>
              </a:spcBef>
              <a:spcAft>
                <a:spcPts val="0"/>
              </a:spcAft>
              <a:buClr>
                <a:srgbClr val="000000"/>
              </a:buClr>
              <a:buNone/>
            </a:pPr>
            <a:r>
              <a:rPr lang="en-US" altLang="ko-KR" sz="2800" b="1" dirty="0" smtClean="0">
                <a:solidFill>
                  <a:srgbClr val="000000"/>
                </a:solidFill>
                <a:effectLst>
                  <a:outerShdw blurRad="38100" dist="38100" dir="2700000" algn="tl">
                    <a:srgbClr val="000000">
                      <a:alpha val="43137"/>
                    </a:srgbClr>
                  </a:outerShdw>
                </a:effectLst>
                <a:latin typeface="Arial Unicode MS" charset="0"/>
              </a:rPr>
              <a:t>    …God Helping Him Every Step of the Way</a:t>
            </a:r>
          </a:p>
          <a:p>
            <a:pPr marL="742950" lvl="0" indent="-342900" algn="l" defTabSz="914400" latinLnBrk="0">
              <a:lnSpc>
                <a:spcPct val="112000"/>
              </a:lnSpc>
              <a:spcBef>
                <a:spcPts val="0"/>
              </a:spcBef>
              <a:spcAft>
                <a:spcPts val="0"/>
              </a:spcAft>
              <a:buClr>
                <a:srgbClr val="000000"/>
              </a:buClr>
              <a:buNone/>
            </a:pPr>
            <a:r>
              <a:rPr lang="en-US" altLang="ko-KR" sz="2800" b="1" dirty="0" smtClean="0">
                <a:solidFill>
                  <a:srgbClr val="000000"/>
                </a:solidFill>
                <a:effectLst>
                  <a:outerShdw blurRad="38100" dist="38100" dir="2700000" algn="tl">
                    <a:srgbClr val="000000">
                      <a:alpha val="43137"/>
                    </a:srgbClr>
                  </a:outerShdw>
                </a:effectLst>
                <a:latin typeface="Arial Unicode MS" charset="0"/>
              </a:rPr>
              <a:t>      </a:t>
            </a:r>
            <a:endParaRPr lang="ko-KR" altLang="en-US" sz="2800" b="1" dirty="0" smtClean="0">
              <a:effectLst>
                <a:outerShdw blurRad="38100" dist="38100" dir="2700000" algn="tl">
                  <a:srgbClr val="000000">
                    <a:alpha val="43137"/>
                  </a:srgbClr>
                </a:outerShdw>
              </a:effectLst>
              <a:latin typeface="Arial Unicode MS" charset="0"/>
            </a:endParaRPr>
          </a:p>
          <a:p>
            <a:pPr marL="342900" indent="-342900" algn="l" defTabSz="914400" latinLnBrk="0">
              <a:lnSpc>
                <a:spcPct val="112000"/>
              </a:lnSpc>
              <a:spcBef>
                <a:spcPts val="0"/>
              </a:spcBef>
              <a:spcAft>
                <a:spcPts val="0"/>
              </a:spcAft>
              <a:buFontTx/>
              <a:buNone/>
            </a:pPr>
            <a:endParaRPr lang="ko-KR" altLang="en-US" sz="2800" b="1" dirty="0" smtClean="0">
              <a:latin typeface="Arial Unicode MS" charset="0"/>
            </a:endParaRPr>
          </a:p>
        </p:txBody>
      </p:sp>
      <p:pic>
        <p:nvPicPr>
          <p:cNvPr id="5" name="Picture 2" descr="http://www.allanstanglin.com/wp-content/uploads/FinishLine.jpg"/>
          <p:cNvPicPr>
            <a:picLocks noChangeAspect="1" noChangeArrowheads="1"/>
          </p:cNvPicPr>
          <p:nvPr/>
        </p:nvPicPr>
        <p:blipFill>
          <a:blip r:embed="rId3" cstate="print"/>
          <a:srcRect/>
          <a:stretch>
            <a:fillRect/>
          </a:stretch>
        </p:blipFill>
        <p:spPr bwMode="auto">
          <a:xfrm>
            <a:off x="1752600" y="-3810000"/>
            <a:ext cx="4048125" cy="3810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to="" calcmode="lin" valueType="num">
                                      <p:cBhvr>
                                        <p:cTn id="7" dur="1" fill="hold"/>
                                        <p:tgtEl>
                                          <p:spTgt spid="3">
                                            <p:bg/>
                                          </p:spTgt>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anim to="" calcmode="lin" valueType="num">
                                      <p:cBhvr>
                                        <p:cTn id="11" dur="1" fill="hold"/>
                                        <p:tgtEl>
                                          <p:spTgt spid="3">
                                            <p:txEl>
                                              <p:pRg st="0" end="0"/>
                                            </p:txEl>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to="" calcmode="lin" valueType="num">
                                      <p:cBhvr>
                                        <p:cTn id="19" dur="1" fill="hold"/>
                                        <p:tgtEl>
                                          <p:spTgt spid="3">
                                            <p:txEl>
                                              <p:pRg st="2" end="2"/>
                                            </p:txEl>
                                          </p:spTgt>
                                        </p:tgtEl>
                                        <p:attrNameLst>
                                          <p:attrName/>
                                        </p:attrNameLst>
                                      </p:cBhvr>
                                    </p:anim>
                                  </p:childTnLst>
                                </p:cTn>
                              </p:par>
                            </p:childTnLst>
                          </p:cTn>
                        </p:par>
                        <p:par>
                          <p:cTn id="20" fill="hold">
                            <p:stCondLst>
                              <p:cond delay="0"/>
                            </p:stCondLst>
                            <p:childTnLst>
                              <p:par>
                                <p:cTn id="21" presetID="24"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to="" calcmode="lin" valueType="num">
                                      <p:cBhvr>
                                        <p:cTn id="23" dur="1" fill="hold"/>
                                        <p:tgtEl>
                                          <p:spTgt spid="3">
                                            <p:txEl>
                                              <p:pRg st="3" end="3"/>
                                            </p:txEl>
                                          </p:spTgt>
                                        </p:tgtEl>
                                        <p:attrNameLst>
                                          <p:attrName/>
                                        </p:attrNameLst>
                                      </p:cBhvr>
                                    </p:anim>
                                  </p:childTnLst>
                                </p:cTn>
                              </p:par>
                            </p:childTnLst>
                          </p:cTn>
                        </p:par>
                        <p:par>
                          <p:cTn id="24" fill="hold">
                            <p:stCondLst>
                              <p:cond delay="0"/>
                            </p:stCondLst>
                            <p:childTnLst>
                              <p:par>
                                <p:cTn id="25" presetID="24"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par>
                          <p:cTn id="28" fill="hold">
                            <p:stCondLst>
                              <p:cond delay="0"/>
                            </p:stCondLst>
                            <p:childTnLst>
                              <p:par>
                                <p:cTn id="29" presetID="24" presetClass="entr" presetSubtype="0" fill="hold" grpId="0" nodeType="afterEffect">
                                  <p:stCondLst>
                                    <p:cond delay="1500"/>
                                  </p:stCondLst>
                                  <p:childTnLst>
                                    <p:set>
                                      <p:cBhvr>
                                        <p:cTn id="30" dur="1" fill="hold">
                                          <p:stCondLst>
                                            <p:cond delay="0"/>
                                          </p:stCondLst>
                                        </p:cTn>
                                        <p:tgtEl>
                                          <p:spTgt spid="3">
                                            <p:txEl>
                                              <p:pRg st="5" end="5"/>
                                            </p:txEl>
                                          </p:spTgt>
                                        </p:tgtEl>
                                        <p:attrNameLst>
                                          <p:attrName>style.visibility</p:attrName>
                                        </p:attrNameLst>
                                      </p:cBhvr>
                                      <p:to>
                                        <p:strVal val="visible"/>
                                      </p:to>
                                    </p:set>
                                    <p:anim to="" calcmode="lin" valueType="num">
                                      <p:cBhvr>
                                        <p:cTn id="31" dur="1" fill="hold"/>
                                        <p:tgtEl>
                                          <p:spTgt spid="3">
                                            <p:txEl>
                                              <p:pRg st="5" end="5"/>
                                            </p:txEl>
                                          </p:spTgt>
                                        </p:tgtEl>
                                        <p:attrNameLst>
                                          <p:attrName/>
                                        </p:attrNameLst>
                                      </p:cBhvr>
                                    </p:anim>
                                  </p:childTnLst>
                                </p:cTn>
                              </p:par>
                            </p:childTnLst>
                          </p:cTn>
                        </p:par>
                        <p:par>
                          <p:cTn id="32" fill="hold">
                            <p:stCondLst>
                              <p:cond delay="1500"/>
                            </p:stCondLst>
                            <p:childTnLst>
                              <p:par>
                                <p:cTn id="33" presetID="24" presetClass="entr" presetSubtype="0" fill="hold" grpId="0" nodeType="after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to="" calcmode="lin" valueType="num">
                                      <p:cBhvr>
                                        <p:cTn id="35" dur="1" fill="hold"/>
                                        <p:tgtEl>
                                          <p:spTgt spid="3">
                                            <p:txEl>
                                              <p:pRg st="6" end="6"/>
                                            </p:txEl>
                                          </p:spTgt>
                                        </p:tgtEl>
                                        <p:attrNameLst>
                                          <p:attrName/>
                                        </p:attrNameLst>
                                      </p:cBhvr>
                                    </p:anim>
                                  </p:childTnLst>
                                </p:cTn>
                              </p:par>
                            </p:childTnLst>
                          </p:cTn>
                        </p:par>
                        <p:par>
                          <p:cTn id="36" fill="hold">
                            <p:stCondLst>
                              <p:cond delay="1500"/>
                            </p:stCondLst>
                            <p:childTnLst>
                              <p:par>
                                <p:cTn id="37" presetID="2" presetClass="entr" presetSubtype="4" fill="hold" nodeType="afterEffect">
                                  <p:stCondLst>
                                    <p:cond delay="0"/>
                                  </p:stCondLst>
                                  <p:childTnLst>
                                    <p:set>
                                      <p:cBhvr>
                                        <p:cTn id="38" dur="1" fill="hold">
                                          <p:stCondLst>
                                            <p:cond delay="0"/>
                                          </p:stCondLst>
                                        </p:cTn>
                                        <p:tgtEl>
                                          <p:spTgt spid="5"/>
                                        </p:tgtEl>
                                        <p:attrNameLst>
                                          <p:attrName>style.visibility</p:attrName>
                                        </p:attrNameLst>
                                      </p:cBhvr>
                                      <p:to>
                                        <p:strVal val="visible"/>
                                      </p:to>
                                    </p:set>
                                    <p:anim calcmode="lin" valueType="num">
                                      <p:cBhvr additive="base">
                                        <p:cTn id="39" dur="3000" fill="hold"/>
                                        <p:tgtEl>
                                          <p:spTgt spid="5"/>
                                        </p:tgtEl>
                                        <p:attrNameLst>
                                          <p:attrName>ppt_x</p:attrName>
                                        </p:attrNameLst>
                                      </p:cBhvr>
                                      <p:tavLst>
                                        <p:tav tm="0">
                                          <p:val>
                                            <p:strVal val="#ppt_x"/>
                                          </p:val>
                                        </p:tav>
                                        <p:tav tm="100000">
                                          <p:val>
                                            <p:strVal val="#ppt_x"/>
                                          </p:val>
                                        </p:tav>
                                      </p:tavLst>
                                    </p:anim>
                                    <p:anim calcmode="lin" valueType="num">
                                      <p:cBhvr additive="base">
                                        <p:cTn id="40" dur="3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1" fill="hold">
                      <p:stCondLst>
                        <p:cond delay="indefinite"/>
                      </p:stCondLst>
                      <p:childTnLst>
                        <p:par>
                          <p:cTn id="42" fill="hold">
                            <p:stCondLst>
                              <p:cond delay="0"/>
                            </p:stCondLst>
                            <p:childTnLst>
                              <p:par>
                                <p:cTn id="43" presetID="28" presetClass="entr" presetSubtype="0" fill="hold" nodeType="clickEffect">
                                  <p:stCondLst>
                                    <p:cond delay="0"/>
                                  </p:stCondLst>
                                  <p:childTnLst>
                                    <p:set>
                                      <p:cBhvr>
                                        <p:cTn id="44" dur="1" fill="hold">
                                          <p:stCondLst>
                                            <p:cond delay="0"/>
                                          </p:stCondLst>
                                        </p:cTn>
                                        <p:tgtEl>
                                          <p:spTgt spid="5"/>
                                        </p:tgtEl>
                                        <p:attrNameLst>
                                          <p:attrName>style.visibility</p:attrName>
                                        </p:attrNameLst>
                                      </p:cBhvr>
                                      <p:to>
                                        <p:strVal val="visible"/>
                                      </p:to>
                                    </p:set>
                                    <p:anim calcmode="lin" valueType="num">
                                      <p:cBhvr>
                                        <p:cTn id="45" dur="15000" fill="hold"/>
                                        <p:tgtEl>
                                          <p:spTgt spid="5"/>
                                        </p:tgtEl>
                                        <p:attrNameLst>
                                          <p:attrName>ppt_x</p:attrName>
                                        </p:attrNameLst>
                                      </p:cBhvr>
                                      <p:tavLst>
                                        <p:tav tm="0">
                                          <p:val>
                                            <p:strVal val="#ppt_x"/>
                                          </p:val>
                                        </p:tav>
                                        <p:tav tm="100000">
                                          <p:val>
                                            <p:strVal val="#ppt_x"/>
                                          </p:val>
                                        </p:tav>
                                      </p:tavLst>
                                    </p:anim>
                                    <p:anim calcmode="lin" valueType="num">
                                      <p:cBhvr>
                                        <p:cTn id="46" dur="15000" fill="hold"/>
                                        <p:tgtEl>
                                          <p:spTgt spid="5"/>
                                        </p:tgtEl>
                                        <p:attrNameLst>
                                          <p:attrName>ppt_y</p:attrName>
                                        </p:attrNameLst>
                                      </p:cBhvr>
                                      <p:tavLst>
                                        <p:tav tm="0">
                                          <p:val>
                                            <p:strVal val="#ppt_y+1"/>
                                          </p:val>
                                        </p:tav>
                                        <p:tav tm="100000">
                                          <p:val>
                                            <p:strVal val="#ppt_y-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descr="http://www.allanstanglin.com/wp-content/uploads/FinishLine.jpg"/>
          <p:cNvPicPr>
            <a:picLocks noChangeAspect="1" noChangeArrowheads="1"/>
          </p:cNvPicPr>
          <p:nvPr/>
        </p:nvPicPr>
        <p:blipFill>
          <a:blip r:embed="rId2" cstate="print"/>
          <a:srcRect/>
          <a:stretch>
            <a:fillRect/>
          </a:stretch>
        </p:blipFill>
        <p:spPr bwMode="auto">
          <a:xfrm>
            <a:off x="1295400" y="1295400"/>
            <a:ext cx="4876800" cy="5181600"/>
          </a:xfrm>
          <a:prstGeom prst="rect">
            <a:avLst/>
          </a:prstGeom>
          <a:noFill/>
        </p:spPr>
      </p:pic>
      <p:pic>
        <p:nvPicPr>
          <p:cNvPr id="4" name="Picture 6" descr="http://media-cache-ec0.pinimg.com/736x/7d/4c/0a/7d4c0a92c830a8c6e2b9bcca0fac9795.jpg"/>
          <p:cNvPicPr>
            <a:picLocks noChangeAspect="1" noChangeArrowheads="1"/>
          </p:cNvPicPr>
          <p:nvPr/>
        </p:nvPicPr>
        <p:blipFill>
          <a:blip r:embed="rId3" cstate="print"/>
          <a:srcRect/>
          <a:stretch>
            <a:fillRect/>
          </a:stretch>
        </p:blipFill>
        <p:spPr bwMode="auto">
          <a:xfrm>
            <a:off x="7448550" y="190500"/>
            <a:ext cx="1619250" cy="6667500"/>
          </a:xfrm>
          <a:prstGeom prst="rect">
            <a:avLst/>
          </a:prstGeom>
          <a:noFill/>
        </p:spPr>
      </p:pic>
      <p:sp>
        <p:nvSpPr>
          <p:cNvPr id="2" name="Title 1"/>
          <p:cNvSpPr>
            <a:spLocks noGrp="1"/>
          </p:cNvSpPr>
          <p:nvPr>
            <p:ph type="title"/>
          </p:nvPr>
        </p:nvSpPr>
        <p:spPr>
          <a:xfrm>
            <a:off x="457200" y="274955"/>
            <a:ext cx="8230235" cy="1143635"/>
          </a:xfrm>
        </p:spPr>
        <p:txBody>
          <a:bodyPr wrap="square" lIns="91440" tIns="45720" rIns="91440" bIns="45720" anchor="ctr">
            <a:normAutofit/>
          </a:bodyPr>
          <a:lstStyle/>
          <a:p>
            <a:pPr marL="0" indent="0" algn="l" defTabSz="914400" latinLnBrk="0">
              <a:lnSpc>
                <a:spcPct val="102000"/>
              </a:lnSpc>
              <a:spcBef>
                <a:spcPts val="0"/>
              </a:spcBef>
              <a:spcAft>
                <a:spcPts val="0"/>
              </a:spcAft>
              <a:buFontTx/>
              <a:buNone/>
            </a:pPr>
            <a:r>
              <a:rPr lang="en-US" altLang="ko-KR" sz="3600" b="1" dirty="0" smtClean="0">
                <a:solidFill>
                  <a:srgbClr val="000000"/>
                </a:solidFill>
                <a:effectLst>
                  <a:outerShdw blurRad="38100" dist="38100" dir="2700000" algn="tl">
                    <a:srgbClr val="C0C0C0"/>
                  </a:outerShdw>
                </a:effectLst>
                <a:latin typeface="Arial Unicode MS" charset="0"/>
              </a:rPr>
              <a:t>    </a:t>
            </a:r>
            <a:r>
              <a:rPr lang="en-US" altLang="ko-KR" sz="3600" b="1" dirty="0" smtClean="0">
                <a:solidFill>
                  <a:srgbClr val="000000"/>
                </a:solidFill>
                <a:effectLst>
                  <a:outerShdw blurRad="38100" dist="38100" dir="2700000" algn="tl">
                    <a:srgbClr val="000000">
                      <a:alpha val="43137"/>
                    </a:srgbClr>
                  </a:outerShdw>
                </a:effectLst>
                <a:latin typeface="Arial Unicode MS" charset="0"/>
              </a:rPr>
              <a:t>Leaning on Top of Staff</a:t>
            </a:r>
            <a:endParaRPr lang="ko-KR" altLang="en-US" sz="3600" b="1" dirty="0" smtClean="0">
              <a:effectLst>
                <a:outerShdw blurRad="38100" dist="38100" dir="2700000" algn="tl">
                  <a:srgbClr val="000000">
                    <a:alpha val="43137"/>
                  </a:srgbClr>
                </a:outerShdw>
              </a:effectLst>
              <a:latin typeface="Arial Unicode MS" charset="0"/>
            </a:endParaRPr>
          </a:p>
        </p:txBody>
      </p:sp>
      <p:sp>
        <p:nvSpPr>
          <p:cNvPr id="3" name="Content Placeholder 2"/>
          <p:cNvSpPr>
            <a:spLocks noGrp="1"/>
          </p:cNvSpPr>
          <p:nvPr>
            <p:ph idx="1"/>
          </p:nvPr>
        </p:nvSpPr>
        <p:spPr>
          <a:xfrm>
            <a:off x="152400" y="1600200"/>
            <a:ext cx="7315200" cy="3886200"/>
          </a:xfrm>
          <a:solidFill>
            <a:schemeClr val="bg1">
              <a:alpha val="80000"/>
            </a:schemeClr>
          </a:solidFill>
        </p:spPr>
        <p:txBody>
          <a:bodyPr wrap="square" lIns="91440" tIns="45720" rIns="91440" bIns="45720" anchor="t">
            <a:normAutofit/>
          </a:bodyPr>
          <a:lstStyle/>
          <a:p>
            <a:pPr marL="342900" indent="-342900" algn="l" defTabSz="914400" latinLnBrk="0">
              <a:lnSpc>
                <a:spcPct val="112000"/>
              </a:lnSpc>
              <a:spcBef>
                <a:spcPts val="0"/>
              </a:spcBef>
              <a:spcAft>
                <a:spcPts val="0"/>
              </a:spcAft>
              <a:buFontTx/>
              <a:buNone/>
            </a:pPr>
            <a:r>
              <a:rPr lang="en-US" altLang="ko-KR" sz="4400" b="1" dirty="0" smtClean="0">
                <a:solidFill>
                  <a:srgbClr val="000000"/>
                </a:solidFill>
                <a:effectLst>
                  <a:outerShdw blurRad="38100" dist="38100" dir="2700000" algn="tl">
                    <a:srgbClr val="000000">
                      <a:alpha val="43137"/>
                    </a:srgbClr>
                  </a:outerShdw>
                </a:effectLst>
                <a:latin typeface="Arial Unicode MS" charset="0"/>
              </a:rPr>
              <a:t>     </a:t>
            </a:r>
          </a:p>
          <a:p>
            <a:pPr marL="342900" indent="-342900" algn="l" defTabSz="914400" latinLnBrk="0">
              <a:lnSpc>
                <a:spcPct val="112000"/>
              </a:lnSpc>
              <a:spcBef>
                <a:spcPts val="0"/>
              </a:spcBef>
              <a:spcAft>
                <a:spcPts val="0"/>
              </a:spcAft>
              <a:buFontTx/>
              <a:buNone/>
            </a:pPr>
            <a:endParaRPr lang="en-US" altLang="ko-KR" sz="4400" b="1" dirty="0" smtClean="0">
              <a:solidFill>
                <a:srgbClr val="000000"/>
              </a:solidFill>
              <a:effectLst>
                <a:outerShdw blurRad="38100" dist="38100" dir="2700000" algn="tl">
                  <a:srgbClr val="000000">
                    <a:alpha val="43137"/>
                  </a:srgbClr>
                </a:outerShdw>
              </a:effectLst>
              <a:latin typeface="Arial Unicode MS" charset="0"/>
            </a:endParaRPr>
          </a:p>
          <a:p>
            <a:pPr marL="342900" indent="-342900" algn="l" defTabSz="914400" latinLnBrk="0">
              <a:lnSpc>
                <a:spcPct val="112000"/>
              </a:lnSpc>
              <a:spcBef>
                <a:spcPts val="0"/>
              </a:spcBef>
              <a:spcAft>
                <a:spcPts val="0"/>
              </a:spcAft>
              <a:buFontTx/>
              <a:buNone/>
            </a:pPr>
            <a:r>
              <a:rPr lang="en-US" altLang="ko-KR" sz="4400" b="1" dirty="0" smtClean="0">
                <a:solidFill>
                  <a:srgbClr val="000000"/>
                </a:solidFill>
                <a:effectLst>
                  <a:outerShdw blurRad="38100" dist="38100" dir="2700000" algn="tl">
                    <a:srgbClr val="000000">
                      <a:alpha val="43137"/>
                    </a:srgbClr>
                  </a:outerShdw>
                </a:effectLst>
                <a:latin typeface="Arial Unicode MS" charset="0"/>
              </a:rPr>
              <a:t>  Thank God for My Limp!</a:t>
            </a:r>
            <a:endParaRPr lang="ko-KR" altLang="en-US" sz="4400" b="1" dirty="0" smtClean="0">
              <a:latin typeface="Arial Unicode MS"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3000" fill="hold"/>
                                        <p:tgtEl>
                                          <p:spTgt spid="5"/>
                                        </p:tgtEl>
                                        <p:attrNameLst>
                                          <p:attrName>ppt_x</p:attrName>
                                        </p:attrNameLst>
                                      </p:cBhvr>
                                      <p:tavLst>
                                        <p:tav tm="0">
                                          <p:val>
                                            <p:strVal val="#ppt_x"/>
                                          </p:val>
                                        </p:tav>
                                        <p:tav tm="100000">
                                          <p:val>
                                            <p:strVal val="#ppt_x"/>
                                          </p:val>
                                        </p:tav>
                                      </p:tavLst>
                                    </p:anim>
                                    <p:anim calcmode="lin" valueType="num">
                                      <p:cBhvr additive="base">
                                        <p:cTn id="8" dur="3000" fill="hold"/>
                                        <p:tgtEl>
                                          <p:spTgt spid="5"/>
                                        </p:tgtEl>
                                        <p:attrNameLst>
                                          <p:attrName>ppt_y</p:attrName>
                                        </p:attrNameLst>
                                      </p:cBhvr>
                                      <p:tavLst>
                                        <p:tav tm="0">
                                          <p:val>
                                            <p:strVal val="1+#ppt_h/2"/>
                                          </p:val>
                                        </p:tav>
                                        <p:tav tm="100000">
                                          <p:val>
                                            <p:strVal val="#ppt_y"/>
                                          </p:val>
                                        </p:tav>
                                      </p:tavLst>
                                    </p:anim>
                                  </p:childTnLst>
                                </p:cTn>
                              </p:par>
                            </p:childTnLst>
                          </p:cTn>
                        </p:par>
                        <p:par>
                          <p:cTn id="9" fill="hold">
                            <p:stCondLst>
                              <p:cond delay="3000"/>
                            </p:stCondLst>
                            <p:childTnLst>
                              <p:par>
                                <p:cTn id="10" presetID="24" presetClass="entr" presetSubtype="0" fill="hold" grpId="0" nodeType="afterEffect">
                                  <p:stCondLst>
                                    <p:cond delay="0"/>
                                  </p:stCondLst>
                                  <p:childTnLst>
                                    <p:set>
                                      <p:cBhvr>
                                        <p:cTn id="11" dur="1" fill="hold">
                                          <p:stCondLst>
                                            <p:cond delay="0"/>
                                          </p:stCondLst>
                                        </p:cTn>
                                        <p:tgtEl>
                                          <p:spTgt spid="3">
                                            <p:bg/>
                                          </p:spTgt>
                                        </p:tgtEl>
                                        <p:attrNameLst>
                                          <p:attrName>style.visibility</p:attrName>
                                        </p:attrNameLst>
                                      </p:cBhvr>
                                      <p:to>
                                        <p:strVal val="visible"/>
                                      </p:to>
                                    </p:set>
                                    <p:anim to="" calcmode="lin" valueType="num">
                                      <p:cBhvr>
                                        <p:cTn id="12" dur="1" fill="hold"/>
                                        <p:tgtEl>
                                          <p:spTgt spid="3">
                                            <p:bg/>
                                          </p:spTgt>
                                        </p:tgtEl>
                                        <p:attrNameLst>
                                          <p:attrName/>
                                        </p:attrNameLst>
                                      </p:cBhvr>
                                    </p:anim>
                                  </p:childTnLst>
                                </p:cTn>
                              </p:par>
                            </p:childTnLst>
                          </p:cTn>
                        </p:par>
                        <p:par>
                          <p:cTn id="13" fill="hold">
                            <p:stCondLst>
                              <p:cond delay="3000"/>
                            </p:stCondLst>
                            <p:childTnLst>
                              <p:par>
                                <p:cTn id="14" presetID="24" presetClass="entr" presetSubtype="0" fill="hold" grpId="0" nodeType="afterEffect">
                                  <p:stCondLst>
                                    <p:cond delay="0"/>
                                  </p:stCondLst>
                                  <p:childTnLst>
                                    <p:set>
                                      <p:cBhvr>
                                        <p:cTn id="15" dur="1" fill="hold">
                                          <p:stCondLst>
                                            <p:cond delay="0"/>
                                          </p:stCondLst>
                                        </p:cTn>
                                        <p:tgtEl>
                                          <p:spTgt spid="3">
                                            <p:txEl>
                                              <p:pRg st="2" end="2"/>
                                            </p:txEl>
                                          </p:spTgt>
                                        </p:tgtEl>
                                        <p:attrNameLst>
                                          <p:attrName>style.visibility</p:attrName>
                                        </p:attrNameLst>
                                      </p:cBhvr>
                                      <p:to>
                                        <p:strVal val="visible"/>
                                      </p:to>
                                    </p:set>
                                    <p:anim to="" calcmode="lin" valueType="num">
                                      <p:cBhvr>
                                        <p:cTn id="16"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 3"/>
          <p:cNvSpPr>
            <a:spLocks noGrp="1" noChangeArrowheads="1"/>
          </p:cNvSpPr>
          <p:nvPr>
            <p:ph type="body"/>
          </p:nvPr>
        </p:nvSpPr>
        <p:spPr>
          <a:xfrm>
            <a:off x="76200" y="990600"/>
            <a:ext cx="8991600" cy="5866765"/>
          </a:xfrm>
          <a:prstGeom prst="rect">
            <a:avLst/>
          </a:prstGeom>
          <a:noFill/>
          <a:ln w="9525" cap="flat" cmpd="sng">
            <a:noFill/>
            <a:prstDash/>
          </a:ln>
        </p:spPr>
        <p:txBody>
          <a:bodyPr wrap="square" lIns="91440" tIns="45720" rIns="91440" bIns="45720" anchor="t">
            <a:normAutofit/>
          </a:bodyPr>
          <a:lstStyle/>
          <a:p>
            <a:pPr marL="342900" lvl="0" indent="-342900" algn="l" defTabSz="914400" latinLnBrk="0">
              <a:lnSpc>
                <a:spcPct val="102000"/>
              </a:lnSpc>
              <a:spcBef>
                <a:spcPts val="0"/>
              </a:spcBef>
              <a:spcAft>
                <a:spcPts val="1200"/>
              </a:spcAft>
              <a:buClr>
                <a:srgbClr val="000000"/>
              </a:buClr>
              <a:buFont typeface="Wingdings"/>
              <a:buChar char="§"/>
            </a:pPr>
            <a:r>
              <a:rPr lang="en-US" altLang="ko-KR" sz="2800" b="1" dirty="0" smtClean="0">
                <a:solidFill>
                  <a:srgbClr val="000000"/>
                </a:solidFill>
                <a:effectLst>
                  <a:outerShdw blurRad="38100" dist="38100" dir="2700000" algn="tl">
                    <a:srgbClr val="C0C0C0"/>
                  </a:outerShdw>
                </a:effectLst>
                <a:latin typeface="Arial Unicode MS" charset="0"/>
              </a:rPr>
              <a:t> </a:t>
            </a: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it was all under the Top of the Staff</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lvl="0" indent="-342900" algn="l" defTabSz="914400" latinLnBrk="0">
              <a:lnSpc>
                <a:spcPct val="102000"/>
              </a:lnSpc>
              <a:spcBef>
                <a:spcPts val="0"/>
              </a:spcBef>
              <a:spcAft>
                <a:spcPts val="1200"/>
              </a:spcAft>
              <a:buClr>
                <a:srgbClr val="000000"/>
              </a:buClr>
              <a:buFont typeface="Wingdings"/>
              <a:buChar char="§"/>
            </a:pPr>
            <a:r>
              <a:rPr lang="en-US" altLang="ko-KR" sz="2800" b="1" dirty="0" smtClean="0">
                <a:solidFill>
                  <a:srgbClr val="000000"/>
                </a:solidFill>
                <a:effectLst>
                  <a:outerShdw blurRad="38100" dist="38100" dir="2700000" algn="tl">
                    <a:srgbClr val="C0C0C0"/>
                  </a:outerShdw>
                </a:effectLst>
                <a:latin typeface="Arial Unicode MS" charset="0"/>
              </a:rPr>
              <a:t>  </a:t>
            </a:r>
            <a:endParaRPr lang="ko-KR" altLang="en-US" sz="2800" b="1" dirty="0" smtClean="0">
              <a:latin typeface="Arial Unicode MS" charset="0"/>
            </a:endParaRPr>
          </a:p>
          <a:p>
            <a:pPr marL="342900" lvl="0" indent="-342900" algn="l" defTabSz="914400" latinLnBrk="0">
              <a:lnSpc>
                <a:spcPct val="102000"/>
              </a:lnSpc>
              <a:spcBef>
                <a:spcPts val="0"/>
              </a:spcBef>
              <a:spcAft>
                <a:spcPts val="1200"/>
              </a:spcAft>
              <a:buClr>
                <a:srgbClr val="000000"/>
              </a:buClr>
              <a:buFont typeface="Wingdings"/>
              <a:buChar char="§"/>
            </a:pPr>
            <a:r>
              <a:rPr lang="en-US" altLang="ko-KR" sz="2800" b="1" dirty="0" smtClean="0">
                <a:solidFill>
                  <a:srgbClr val="000000"/>
                </a:solidFill>
                <a:effectLst>
                  <a:outerShdw blurRad="38100" dist="38100" dir="2700000" algn="tl">
                    <a:srgbClr val="C0C0C0"/>
                  </a:outerShdw>
                </a:effectLst>
                <a:latin typeface="Arial Unicode MS" charset="0"/>
              </a:rPr>
              <a:t> </a:t>
            </a:r>
            <a:endParaRPr lang="ko-KR" altLang="en-US" sz="2800" b="1" dirty="0" smtClean="0">
              <a:latin typeface="Arial Unicode MS" charset="0"/>
            </a:endParaRPr>
          </a:p>
          <a:p>
            <a:pPr marL="342900" lvl="0" indent="-342900" algn="l" defTabSz="914400" latinLnBrk="0">
              <a:lnSpc>
                <a:spcPct val="102000"/>
              </a:lnSpc>
              <a:spcBef>
                <a:spcPts val="0"/>
              </a:spcBef>
              <a:spcAft>
                <a:spcPts val="1200"/>
              </a:spcAft>
              <a:buClr>
                <a:srgbClr val="000000"/>
              </a:buClr>
              <a:buFont typeface="Wingdings"/>
              <a:buChar char="§"/>
            </a:pPr>
            <a:endParaRPr lang="ko-KR" altLang="en-US" sz="2800" b="1" dirty="0" smtClean="0">
              <a:latin typeface="Arial Unicode MS" charset="0"/>
            </a:endParaRPr>
          </a:p>
        </p:txBody>
      </p:sp>
      <p:sp>
        <p:nvSpPr>
          <p:cNvPr id="2" name="Title 1"/>
          <p:cNvSpPr>
            <a:spLocks noGrp="1"/>
          </p:cNvSpPr>
          <p:nvPr>
            <p:ph type="title"/>
          </p:nvPr>
        </p:nvSpPr>
        <p:spPr>
          <a:xfrm>
            <a:off x="152400" y="304800"/>
            <a:ext cx="8535035" cy="579755"/>
          </a:xfrm>
        </p:spPr>
        <p:txBody>
          <a:bodyPr wrap="square" lIns="91440" tIns="45720" rIns="91440" bIns="45720" anchor="ctr">
            <a:noAutofit/>
          </a:bodyPr>
          <a:lstStyle/>
          <a:p>
            <a:pPr marL="405130" indent="-405130" algn="l" defTabSz="914400" latinLnBrk="0">
              <a:lnSpc>
                <a:spcPct val="105000"/>
              </a:lnSpc>
              <a:spcBef>
                <a:spcPts val="0"/>
              </a:spcBef>
              <a:spcAft>
                <a:spcPts val="0"/>
              </a:spcAft>
              <a:buFontTx/>
              <a:buNone/>
            </a:pPr>
            <a:r>
              <a:rPr lang="en-US" altLang="ko-KR" sz="3600" b="1" dirty="0" smtClean="0">
                <a:solidFill>
                  <a:srgbClr val="000000"/>
                </a:solidFill>
                <a:effectLst>
                  <a:outerShdw blurRad="38100" dist="38100" dir="2700000" algn="tl">
                    <a:srgbClr val="000000">
                      <a:alpha val="43137"/>
                    </a:srgbClr>
                  </a:outerShdw>
                </a:effectLst>
                <a:latin typeface="Arial Unicode MS" charset="0"/>
              </a:rPr>
              <a:t>Problem to Deal with</a:t>
            </a:r>
            <a:endParaRPr lang="ko-KR" altLang="en-US" sz="3600" b="1" dirty="0" smtClean="0">
              <a:effectLst>
                <a:outerShdw blurRad="38100" dist="38100" dir="2700000" algn="tl">
                  <a:srgbClr val="000000">
                    <a:alpha val="43137"/>
                  </a:srgbClr>
                </a:outerShdw>
              </a:effectLst>
              <a:latin typeface="Arial Unicode MS"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childTnLst>
                    </p:cTn>
                  </p:par>
                  <p:par>
                    <p:cTn id="8" fill="hold">
                      <p:stCondLst>
                        <p:cond delay="indefinite"/>
                      </p:stCondLst>
                      <p:childTnLst>
                        <p:par>
                          <p:cTn id="9" fill="hold">
                            <p:stCondLst>
                              <p:cond delay="0"/>
                            </p:stCondLst>
                            <p:childTnLst>
                              <p:par>
                                <p:cTn id="10" presetID="24"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to="" calcmode="lin" valueType="num">
                                      <p:cBhvr>
                                        <p:cTn id="12" dur="1" fill="hold"/>
                                        <p:tgtEl>
                                          <p:spTgt spid="3">
                                            <p:txEl>
                                              <p:pRg st="1" end="1"/>
                                            </p:txEl>
                                          </p:spTgt>
                                        </p:tgtEl>
                                        <p:attrNameLst>
                                          <p:attrName/>
                                        </p:attrNameLst>
                                      </p:cBhvr>
                                    </p:anim>
                                  </p:childTnLst>
                                </p:cTn>
                              </p:par>
                            </p:childTnLst>
                          </p:cTn>
                        </p:par>
                      </p:childTnLst>
                    </p:cTn>
                  </p:par>
                  <p:par>
                    <p:cTn id="13" fill="hold">
                      <p:stCondLst>
                        <p:cond delay="indefinite"/>
                      </p:stCondLst>
                      <p:childTnLst>
                        <p:par>
                          <p:cTn id="14" fill="hold">
                            <p:stCondLst>
                              <p:cond delay="0"/>
                            </p:stCondLst>
                            <p:childTnLst>
                              <p:par>
                                <p:cTn id="15" presetID="24"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to="" calcmode="lin" valueType="num">
                                      <p:cBhvr>
                                        <p:cTn id="17" dur="1" fill="hold"/>
                                        <p:tgtEl>
                                          <p:spTgt spid="3">
                                            <p:txEl>
                                              <p:pRg st="2" end="2"/>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955"/>
            <a:ext cx="8230235" cy="1143635"/>
          </a:xfrm>
        </p:spPr>
        <p:txBody>
          <a:bodyPr/>
          <a:lstStyle/>
          <a:p>
            <a:r>
              <a:rPr lang="en-US"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Lessons from a Limp</a:t>
            </a:r>
            <a:endPar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228600" y="1371600"/>
            <a:ext cx="8458200" cy="5257800"/>
          </a:xfrm>
          <a:solidFill>
            <a:schemeClr val="bg1">
              <a:alpha val="80000"/>
            </a:schemeClr>
          </a:solidFill>
        </p:spPr>
        <p:txBody>
          <a:bodyPr wrap="square" lIns="91440" tIns="45720" rIns="91440" bIns="45720" anchor="t">
            <a:normAutofit/>
          </a:bodyPr>
          <a:lstStyle/>
          <a:p>
            <a:pPr marL="342900" indent="-342900" algn="l" defTabSz="914400" latinLnBrk="0">
              <a:lnSpc>
                <a:spcPct val="82000"/>
              </a:lnSpc>
              <a:spcBef>
                <a:spcPts val="0"/>
              </a:spcBef>
              <a:spcAft>
                <a:spcPts val="0"/>
              </a:spcAft>
              <a:buFontTx/>
              <a:buNone/>
            </a:pPr>
            <a:r>
              <a:rPr lang="en-US" altLang="ko-KR" sz="2200" b="1" dirty="0" smtClean="0">
                <a:solidFill>
                  <a:srgbClr val="000000"/>
                </a:solidFill>
                <a:effectLst>
                  <a:outerShdw blurRad="38100" dist="38100" dir="2700000" algn="tl">
                    <a:srgbClr val="C0C0C0"/>
                  </a:outerShdw>
                </a:effectLst>
                <a:latin typeface="Arial Unicode MS" charset="0"/>
              </a:rPr>
              <a:t>1 – 5 loaves/ 2 fishes could only feed little boy...</a:t>
            </a:r>
            <a:endParaRPr lang="ko-KR" altLang="en-US" sz="2200" b="1" dirty="0" smtClean="0">
              <a:latin typeface="Arial Unicode MS" charset="0"/>
            </a:endParaRPr>
          </a:p>
          <a:p>
            <a:pPr marL="342900" indent="-342900" algn="l" defTabSz="914400" latinLnBrk="0">
              <a:lnSpc>
                <a:spcPct val="82000"/>
              </a:lnSpc>
              <a:spcBef>
                <a:spcPts val="0"/>
              </a:spcBef>
              <a:spcAft>
                <a:spcPts val="0"/>
              </a:spcAft>
              <a:buFontTx/>
              <a:buNone/>
            </a:pPr>
            <a:r>
              <a:rPr lang="en-US" altLang="ko-KR" sz="2200" b="1" dirty="0" smtClean="0">
                <a:solidFill>
                  <a:srgbClr val="000000"/>
                </a:solidFill>
                <a:effectLst>
                  <a:outerShdw blurRad="38100" dist="38100" dir="2700000" algn="tl">
                    <a:srgbClr val="C0C0C0"/>
                  </a:outerShdw>
                </a:effectLst>
                <a:latin typeface="Arial Unicode MS" charset="0"/>
              </a:rPr>
              <a:t>         ...but when broken / blessed...fed 5000+</a:t>
            </a:r>
            <a:endParaRPr lang="ko-KR" altLang="en-US" sz="2200" b="1" dirty="0" smtClean="0">
              <a:latin typeface="Arial Unicode MS" charset="0"/>
            </a:endParaRPr>
          </a:p>
          <a:p>
            <a:pPr marL="342900" indent="-342900" algn="l" defTabSz="914400" latinLnBrk="0">
              <a:lnSpc>
                <a:spcPct val="82000"/>
              </a:lnSpc>
              <a:spcBef>
                <a:spcPts val="0"/>
              </a:spcBef>
              <a:spcAft>
                <a:spcPts val="0"/>
              </a:spcAft>
              <a:buFontTx/>
              <a:buNone/>
            </a:pPr>
            <a:r>
              <a:rPr lang="en-US" altLang="ko-KR" sz="2200" b="1" dirty="0" smtClean="0">
                <a:solidFill>
                  <a:srgbClr val="000000"/>
                </a:solidFill>
                <a:effectLst>
                  <a:outerShdw blurRad="38100" dist="38100" dir="2700000" algn="tl">
                    <a:srgbClr val="C0C0C0"/>
                  </a:outerShdw>
                </a:effectLst>
                <a:latin typeface="Arial Unicode MS" charset="0"/>
              </a:rPr>
              <a:t>2- roof concealed Jesus...</a:t>
            </a:r>
            <a:endParaRPr lang="ko-KR" altLang="en-US" sz="2200" b="1" dirty="0" smtClean="0">
              <a:latin typeface="Arial Unicode MS" charset="0"/>
            </a:endParaRPr>
          </a:p>
          <a:p>
            <a:pPr marL="342900" indent="-342900" algn="l" defTabSz="914400" latinLnBrk="0">
              <a:lnSpc>
                <a:spcPct val="82000"/>
              </a:lnSpc>
              <a:spcBef>
                <a:spcPts val="0"/>
              </a:spcBef>
              <a:spcAft>
                <a:spcPts val="0"/>
              </a:spcAft>
              <a:buFontTx/>
              <a:buNone/>
            </a:pPr>
            <a:r>
              <a:rPr lang="en-US" altLang="ko-KR" sz="2200" b="1" dirty="0" smtClean="0">
                <a:solidFill>
                  <a:srgbClr val="000000"/>
                </a:solidFill>
                <a:effectLst>
                  <a:outerShdw blurRad="38100" dist="38100" dir="2700000" algn="tl">
                    <a:srgbClr val="C0C0C0"/>
                  </a:outerShdw>
                </a:effectLst>
                <a:latin typeface="Arial Unicode MS" charset="0"/>
              </a:rPr>
              <a:t>         ...but when broken opened healing to cripple</a:t>
            </a:r>
            <a:endParaRPr lang="ko-KR" altLang="en-US" sz="2200" b="1" dirty="0" smtClean="0">
              <a:latin typeface="Arial Unicode MS"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228600" y="1600200"/>
            <a:ext cx="8458200" cy="4525963"/>
          </a:xfrm>
          <a:solidFill>
            <a:schemeClr val="bg1">
              <a:alpha val="80000"/>
            </a:schemeClr>
          </a:solidFill>
        </p:spPr>
        <p:txBody>
          <a:bodyPr>
            <a:normAutofit fontScale="40000" lnSpcReduction="20000"/>
          </a:bodyPr>
          <a:lstStyle/>
          <a:p>
            <a:pPr latinLnBrk="1"/>
            <a:r>
              <a:rPr lang="en-US" b="1" dirty="0" smtClean="0"/>
              <a:t>Learning To Lean – Genesis 32:1-31</a:t>
            </a:r>
            <a:endParaRPr lang="en-US" dirty="0" smtClean="0"/>
          </a:p>
          <a:p>
            <a:pPr latinLnBrk="1"/>
            <a:r>
              <a:rPr lang="en-US" dirty="0" smtClean="0"/>
              <a:t>Self-sufficiency is a vice rather than a virtue. Read Genesis 32:1-24.</a:t>
            </a:r>
          </a:p>
          <a:p>
            <a:pPr latinLnBrk="1"/>
            <a:r>
              <a:rPr lang="en-US" b="1" dirty="0" smtClean="0"/>
              <a:t>1 – God will protect you, but he will not pamper you (Genesis 32:1-23)</a:t>
            </a:r>
            <a:endParaRPr lang="en-US" dirty="0" smtClean="0"/>
          </a:p>
          <a:p>
            <a:pPr latinLnBrk="1"/>
            <a:r>
              <a:rPr lang="en-US" dirty="0" smtClean="0"/>
              <a:t>God has angels that protect his people. God will let you have you have your way until you get to the end of yourself. Esau is coming after Jacob with vengeance in mind. Prayer was the last resort for Jacob. He tried to flatter Esau, he also tried to divide his forces and finally he turns to God in prayer.–</a:t>
            </a:r>
            <a:r>
              <a:rPr lang="en-US" b="1" dirty="0" smtClean="0"/>
              <a:t>faith doesn’t Need Pampering but Challenge</a:t>
            </a:r>
          </a:p>
          <a:p>
            <a:pPr latinLnBrk="1"/>
            <a:endParaRPr lang="en-US" dirty="0" smtClean="0"/>
          </a:p>
          <a:p>
            <a:pPr latinLnBrk="1"/>
            <a:r>
              <a:rPr lang="en-US" b="1" dirty="0" smtClean="0"/>
              <a:t>2 – God will hurt you, but he will not harm you (Genesis 32:24-26)</a:t>
            </a:r>
            <a:endParaRPr lang="en-US" dirty="0" smtClean="0"/>
          </a:p>
          <a:p>
            <a:pPr latinLnBrk="1"/>
            <a:r>
              <a:rPr lang="en-US" dirty="0" smtClean="0"/>
              <a:t>God engineered things for Jacob to be left alone. We don’t want to be left alone with God! We all need solitude and it is  when alone that Jacob has a confrontation with God. It is a wrestling match that goes on all night. Jacob is then crippled. He can’t even run away now. His only hope now is in God. Faith needs us to</a:t>
            </a:r>
            <a:r>
              <a:rPr lang="en-US" b="1" dirty="0" smtClean="0"/>
              <a:t> surrender to God</a:t>
            </a:r>
          </a:p>
          <a:p>
            <a:pPr latinLnBrk="1"/>
            <a:endParaRPr lang="en-US" dirty="0" smtClean="0"/>
          </a:p>
          <a:p>
            <a:pPr latinLnBrk="1"/>
            <a:r>
              <a:rPr lang="en-US" b="1" dirty="0" smtClean="0"/>
              <a:t>3 – God will break you, but he desires to bless you. (Genesis 32:27-31)</a:t>
            </a:r>
            <a:endParaRPr lang="en-US" dirty="0" smtClean="0"/>
          </a:p>
          <a:p>
            <a:pPr latinLnBrk="1"/>
            <a:r>
              <a:rPr lang="en-US" dirty="0" smtClean="0"/>
              <a:t>He is no longer Jacob. His name is now Israel. Jacob had to admit that he was Jacob (con-artist and conniver). Jacob </a:t>
            </a:r>
          </a:p>
          <a:p>
            <a:pPr latinLnBrk="1">
              <a:buNone/>
            </a:pPr>
            <a:r>
              <a:rPr lang="en-US" dirty="0" smtClean="0"/>
              <a:t>         had  been broken, so that could be blessed. For the rest of his life he had to lean on a staff. He was learning to lean. </a:t>
            </a:r>
          </a:p>
          <a:p>
            <a:pPr latinLnBrk="1">
              <a:buNone/>
            </a:pPr>
            <a:r>
              <a:rPr lang="en-US" dirty="0" smtClean="0"/>
              <a:t>         God likes  broken things. We throw broken things away. Most of us have not been used of God because we have not become broken. Jacob died leaning on his staff. He died worshipping the Lord. If you wrestle with God then I hope you lose. </a:t>
            </a:r>
            <a:r>
              <a:rPr lang="en-US" b="1" dirty="0" smtClean="0"/>
              <a:t>Then you will  learn to lean on God.</a:t>
            </a:r>
          </a:p>
          <a:p>
            <a:pPr latinLnBrk="1">
              <a:buNone/>
            </a:pPr>
            <a:endParaRPr lang="en-US" b="1" dirty="0" smtClean="0"/>
          </a:p>
          <a:p>
            <a:pPr latinLnBrk="1">
              <a:buNone/>
            </a:pPr>
            <a:r>
              <a:rPr lang="en-US" b="1" dirty="0" smtClean="0"/>
              <a:t>Tear Bread and walk down ilse – 5 loaves fed 5K once broken</a:t>
            </a:r>
          </a:p>
          <a:p>
            <a:pPr latinLnBrk="1">
              <a:buNone/>
            </a:pPr>
            <a:r>
              <a:rPr lang="en-US" b="1" dirty="0" smtClean="0"/>
              <a:t>Roof broken</a:t>
            </a:r>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Rect 3"/>
          <p:cNvSpPr>
            <a:spLocks noGrp="1" noChangeArrowheads="1"/>
          </p:cNvSpPr>
          <p:nvPr>
            <p:ph type="body"/>
          </p:nvPr>
        </p:nvSpPr>
        <p:spPr>
          <a:xfrm>
            <a:off x="76200" y="990600"/>
            <a:ext cx="8991600" cy="5866765"/>
          </a:xfrm>
          <a:prstGeom prst="rect">
            <a:avLst/>
          </a:prstGeom>
          <a:noFill/>
          <a:ln w="9525" cap="flat" cmpd="sng">
            <a:noFill/>
            <a:prstDash/>
          </a:ln>
        </p:spPr>
        <p:txBody>
          <a:bodyPr wrap="square" lIns="91440" tIns="45720" rIns="91440" bIns="45720" anchor="t">
            <a:normAutofit/>
          </a:bodyPr>
          <a:lstStyle/>
          <a:p>
            <a:pPr marL="342900" lvl="0" indent="-342900" algn="l" defTabSz="914400" latinLnBrk="0">
              <a:spcBef>
                <a:spcPts val="0"/>
              </a:spcBef>
              <a:spcAft>
                <a:spcPts val="1200"/>
              </a:spcAft>
              <a:buClr>
                <a:srgbClr val="000000"/>
              </a:buClr>
              <a:buFont typeface="Wingdings"/>
              <a:buChar char="§"/>
            </a:pPr>
            <a:r>
              <a:rPr lang="en-US" altLang="ko-KR" sz="2800" b="1" dirty="0" smtClean="0">
                <a:solidFill>
                  <a:srgbClr val="000000"/>
                </a:solidFill>
                <a:effectLst>
                  <a:outerShdw blurRad="38100" dist="38100" dir="2700000" algn="tl">
                    <a:srgbClr val="C0C0C0"/>
                  </a:outerShdw>
                </a:effectLst>
                <a:latin typeface="Arial Unicode MS" charset="0"/>
              </a:rPr>
              <a:t> </a:t>
            </a: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Gen 32 –behind –past catching up –ahead future bleak = laban -Esau</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lvl="0" indent="-342900" algn="l" defTabSz="914400" latinLnBrk="0">
              <a:spcBef>
                <a:spcPts val="0"/>
              </a:spcBef>
              <a:spcAft>
                <a:spcPts val="120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Jabbok</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lvl="0" indent="-342900" algn="l" defTabSz="914400" latinLnBrk="0">
              <a:spcBef>
                <a:spcPts val="0"/>
              </a:spcBef>
              <a:spcAft>
                <a:spcPts val="120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one night was 20 yrs of patient activity by the Lord</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lvl="0" indent="-342900" algn="l">
              <a:spcBef>
                <a:spcPts val="0"/>
              </a:spcBef>
              <a:spcAft>
                <a:spcPts val="120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Angels of </a:t>
            </a:r>
            <a:r>
              <a:rPr 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Mahanaim</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lvl="0" indent="-342900" algn="l" defTabSz="914400" latinLnBrk="0">
              <a:spcBef>
                <a:spcPts val="0"/>
              </a:spcBef>
              <a:spcAft>
                <a:spcPts val="120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Wrestled an angel</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lvl="0" indent="-342900" algn="l" defTabSz="914400" latinLnBrk="0">
              <a:spcBef>
                <a:spcPts val="0"/>
              </a:spcBef>
              <a:spcAft>
                <a:spcPts val="120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New Beginning</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lvl="0" indent="-342900" algn="l" defTabSz="914400" latinLnBrk="0">
              <a:spcBef>
                <a:spcPts val="0"/>
              </a:spcBef>
              <a:spcAft>
                <a:spcPts val="120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New Walk-Limp</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indent="-342900" algn="l" defTabSz="914400" latinLnBrk="0">
              <a:lnSpc>
                <a:spcPct val="104000"/>
              </a:lnSpc>
              <a:spcBef>
                <a:spcPts val="0"/>
              </a:spcBef>
              <a:spcAft>
                <a:spcPts val="0"/>
              </a:spcAft>
              <a:buFontTx/>
              <a:buNone/>
            </a:pPr>
            <a:endParaRPr lang="ko-KR" altLang="en-US" sz="2800" b="1" dirty="0" smtClean="0">
              <a:latin typeface="Arial Unicode MS" charset="0"/>
            </a:endParaRPr>
          </a:p>
        </p:txBody>
      </p:sp>
      <p:sp>
        <p:nvSpPr>
          <p:cNvPr id="2" name="Title 1"/>
          <p:cNvSpPr>
            <a:spLocks noGrp="1"/>
          </p:cNvSpPr>
          <p:nvPr>
            <p:ph type="title"/>
          </p:nvPr>
        </p:nvSpPr>
        <p:spPr>
          <a:xfrm>
            <a:off x="152400" y="304800"/>
            <a:ext cx="8535035" cy="579755"/>
          </a:xfrm>
        </p:spPr>
        <p:txBody>
          <a:bodyPr wrap="square" lIns="91440" tIns="45720" rIns="91440" bIns="45720" anchor="ctr">
            <a:noAutofit/>
          </a:bodyPr>
          <a:lstStyle/>
          <a:p>
            <a:pPr marL="405130" indent="-405130" algn="l" defTabSz="914400" latinLnBrk="0">
              <a:lnSpc>
                <a:spcPct val="105000"/>
              </a:lnSpc>
              <a:spcBef>
                <a:spcPts val="0"/>
              </a:spcBef>
              <a:spcAft>
                <a:spcPts val="0"/>
              </a:spcAft>
              <a:buFontTx/>
              <a:buNone/>
            </a:pPr>
            <a:r>
              <a:rPr lang="en-US" altLang="ko-KR" sz="3600" b="1" dirty="0" smtClean="0">
                <a:solidFill>
                  <a:srgbClr val="000000"/>
                </a:solidFill>
                <a:effectLst>
                  <a:outerShdw blurRad="38100" dist="38100" dir="2700000" algn="tl">
                    <a:srgbClr val="000000">
                      <a:alpha val="43137"/>
                    </a:srgbClr>
                  </a:outerShdw>
                </a:effectLst>
                <a:latin typeface="Arial Unicode MS" charset="0"/>
              </a:rPr>
              <a:t>Problem to Deal with</a:t>
            </a:r>
            <a:endParaRPr lang="ko-KR" altLang="en-US" sz="3600" b="1" dirty="0" smtClean="0">
              <a:effectLst>
                <a:outerShdw blurRad="38100" dist="38100" dir="2700000" algn="tl">
                  <a:srgbClr val="000000">
                    <a:alpha val="43137"/>
                  </a:srgbClr>
                </a:outerShdw>
              </a:effectLst>
              <a:latin typeface="Arial Unicode MS" charset="0"/>
            </a:endParaRPr>
          </a:p>
        </p:txBody>
      </p:sp>
      <p:pic>
        <p:nvPicPr>
          <p:cNvPr id="9218" name="Picture 2" descr="http://3.bp.blogspot.com/-lVCNq8r4hO8/T7BVRquGupI/AAAAAAAAEOs/Hwmggz1RP2s/s320/04.jpg"/>
          <p:cNvPicPr>
            <a:picLocks noChangeAspect="1" noChangeArrowheads="1"/>
          </p:cNvPicPr>
          <p:nvPr/>
        </p:nvPicPr>
        <p:blipFill>
          <a:blip r:embed="rId2" cstate="print"/>
          <a:srcRect/>
          <a:stretch>
            <a:fillRect/>
          </a:stretch>
        </p:blipFill>
        <p:spPr bwMode="auto">
          <a:xfrm>
            <a:off x="4724400" y="3505200"/>
            <a:ext cx="4419600" cy="3352800"/>
          </a:xfrm>
          <a:prstGeom prst="rect">
            <a:avLst/>
          </a:prstGeom>
          <a:noFill/>
        </p:spPr>
      </p:pic>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2000"/>
                                  </p:stCondLst>
                                  <p:childTnLst>
                                    <p:set>
                                      <p:cBhvr>
                                        <p:cTn id="10" dur="1" fill="hold">
                                          <p:stCondLst>
                                            <p:cond delay="0"/>
                                          </p:stCondLst>
                                        </p:cTn>
                                        <p:tgtEl>
                                          <p:spTgt spid="3">
                                            <p:txEl>
                                              <p:pRg st="1" end="1"/>
                                            </p:txEl>
                                          </p:spTgt>
                                        </p:tgtEl>
                                        <p:attrNameLst>
                                          <p:attrName>style.visibility</p:attrName>
                                        </p:attrNameLst>
                                      </p:cBhvr>
                                      <p:to>
                                        <p:strVal val="visible"/>
                                      </p:to>
                                    </p:set>
                                    <p:anim to="" calcmode="lin" valueType="num">
                                      <p:cBhvr>
                                        <p:cTn id="11" dur="1" fill="hold"/>
                                        <p:tgtEl>
                                          <p:spTgt spid="3">
                                            <p:txEl>
                                              <p:pRg st="1" end="1"/>
                                            </p:txEl>
                                          </p:spTgt>
                                        </p:tgtEl>
                                        <p:attrNameLst>
                                          <p:attrName/>
                                        </p:attrNameLst>
                                      </p:cBhvr>
                                    </p:anim>
                                  </p:childTnLst>
                                </p:cTn>
                              </p:par>
                            </p:childTnLst>
                          </p:cTn>
                        </p:par>
                        <p:par>
                          <p:cTn id="12" fill="hold">
                            <p:stCondLst>
                              <p:cond delay="2000"/>
                            </p:stCondLst>
                            <p:childTnLst>
                              <p:par>
                                <p:cTn id="13" presetID="24" presetClass="entr" presetSubtype="0" fill="hold" grpId="0" nodeType="afterEffect">
                                  <p:stCondLst>
                                    <p:cond delay="200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childTnLst>
                          </p:cTn>
                        </p:par>
                        <p:par>
                          <p:cTn id="16" fill="hold">
                            <p:stCondLst>
                              <p:cond delay="4000"/>
                            </p:stCondLst>
                            <p:childTnLst>
                              <p:par>
                                <p:cTn id="17" presetID="24" presetClass="entr" presetSubtype="0" fill="hold" grpId="0" nodeType="afterEffect">
                                  <p:stCondLst>
                                    <p:cond delay="2000"/>
                                  </p:stCondLst>
                                  <p:childTnLst>
                                    <p:set>
                                      <p:cBhvr>
                                        <p:cTn id="18" dur="1" fill="hold">
                                          <p:stCondLst>
                                            <p:cond delay="0"/>
                                          </p:stCondLst>
                                        </p:cTn>
                                        <p:tgtEl>
                                          <p:spTgt spid="3">
                                            <p:txEl>
                                              <p:pRg st="3" end="3"/>
                                            </p:txEl>
                                          </p:spTgt>
                                        </p:tgtEl>
                                        <p:attrNameLst>
                                          <p:attrName>style.visibility</p:attrName>
                                        </p:attrNameLst>
                                      </p:cBhvr>
                                      <p:to>
                                        <p:strVal val="visible"/>
                                      </p:to>
                                    </p:set>
                                    <p:anim to="" calcmode="lin" valueType="num">
                                      <p:cBhvr>
                                        <p:cTn id="19" dur="1" fill="hold"/>
                                        <p:tgtEl>
                                          <p:spTgt spid="3">
                                            <p:txEl>
                                              <p:pRg st="3" end="3"/>
                                            </p:txEl>
                                          </p:spTgt>
                                        </p:tgtEl>
                                        <p:attrNameLst>
                                          <p:attrName/>
                                        </p:attrNameLst>
                                      </p:cBhvr>
                                    </p:anim>
                                  </p:childTnLst>
                                </p:cTn>
                              </p:par>
                            </p:childTnLst>
                          </p:cTn>
                        </p:par>
                      </p:childTnLst>
                    </p:cTn>
                  </p:par>
                  <p:par>
                    <p:cTn id="20" fill="hold">
                      <p:stCondLst>
                        <p:cond delay="indefinite"/>
                      </p:stCondLst>
                      <p:childTnLst>
                        <p:par>
                          <p:cTn id="21" fill="hold">
                            <p:stCondLst>
                              <p:cond delay="0"/>
                            </p:stCondLst>
                            <p:childTnLst>
                              <p:par>
                                <p:cTn id="22" presetID="24" presetClass="entr" presetSubtype="0" fill="hold" grpId="0"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 to="" calcmode="lin" valueType="num">
                                      <p:cBhvr>
                                        <p:cTn id="24" dur="1" fill="hold"/>
                                        <p:tgtEl>
                                          <p:spTgt spid="3">
                                            <p:txEl>
                                              <p:pRg st="4" end="4"/>
                                            </p:txEl>
                                          </p:spTgt>
                                        </p:tgtEl>
                                        <p:attrNameLst>
                                          <p:attrName/>
                                        </p:attrNameLst>
                                      </p:cBhvr>
                                    </p:anim>
                                  </p:childTnLst>
                                </p:cTn>
                              </p:par>
                            </p:childTnLst>
                          </p:cTn>
                        </p:par>
                      </p:childTnLst>
                    </p:cTn>
                  </p:par>
                  <p:par>
                    <p:cTn id="25" fill="hold">
                      <p:stCondLst>
                        <p:cond delay="indefinite"/>
                      </p:stCondLst>
                      <p:childTnLst>
                        <p:par>
                          <p:cTn id="26" fill="hold">
                            <p:stCondLst>
                              <p:cond delay="0"/>
                            </p:stCondLst>
                            <p:childTnLst>
                              <p:par>
                                <p:cTn id="27" presetID="24"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 to="" calcmode="lin" valueType="num">
                                      <p:cBhvr>
                                        <p:cTn id="29" dur="1" fill="hold"/>
                                        <p:tgtEl>
                                          <p:spTgt spid="3">
                                            <p:txEl>
                                              <p:pRg st="5" end="5"/>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955"/>
            <a:ext cx="8230235" cy="1143635"/>
          </a:xfrm>
        </p:spPr>
        <p:txBody>
          <a:bodyPr/>
          <a:lstStyle/>
          <a:p>
            <a:endParaRPr lang="en-US" dirty="0"/>
          </a:p>
        </p:txBody>
      </p:sp>
      <p:sp>
        <p:nvSpPr>
          <p:cNvPr id="3" name="Content Placeholder 2"/>
          <p:cNvSpPr>
            <a:spLocks noGrp="1"/>
          </p:cNvSpPr>
          <p:nvPr>
            <p:ph idx="1"/>
          </p:nvPr>
        </p:nvSpPr>
        <p:spPr>
          <a:xfrm>
            <a:off x="457200" y="1600200"/>
            <a:ext cx="8230235" cy="4526915"/>
          </a:xfrm>
        </p:spPr>
        <p:txBody>
          <a:bodyPr wrap="square" lIns="91440" tIns="45720" rIns="91440" bIns="45720" anchor="t">
            <a:normAutofit/>
          </a:bodyPr>
          <a:lstStyle/>
          <a:p>
            <a:pPr marL="342900" lvl="0" indent="-342900" algn="l" defTabSz="914400" latinLnBrk="0">
              <a:lnSpc>
                <a:spcPct val="102000"/>
              </a:lnSpc>
              <a:spcBef>
                <a:spcPts val="0"/>
              </a:spcBef>
              <a:spcAft>
                <a:spcPts val="0"/>
              </a:spcAft>
              <a:buClr>
                <a:srgbClr val="000000"/>
              </a:buClr>
              <a:buFont typeface="Calibri"/>
              <a:buChar char="•"/>
            </a:pPr>
            <a:r>
              <a:rPr lang="en-US" altLang="ko-KR" sz="3200" b="1" dirty="0" smtClean="0">
                <a:solidFill>
                  <a:srgbClr val="000000"/>
                </a:solidFill>
                <a:effectLst>
                  <a:outerShdw blurRad="38100" dist="38100" dir="2700000" algn="tl">
                    <a:srgbClr val="C0C0C0"/>
                  </a:outerShdw>
                </a:effectLst>
                <a:latin typeface="Calibri" charset="0"/>
              </a:rPr>
              <a:t>Poss to Add –</a:t>
            </a:r>
            <a:endParaRPr lang="ko-KR" altLang="en-US" sz="3200" b="1" dirty="0" smtClean="0">
              <a:latin typeface="Calibri" charset="0"/>
            </a:endParaRPr>
          </a:p>
          <a:p>
            <a:pPr marL="342900" lvl="0" indent="-342900" algn="l" defTabSz="914400" latinLnBrk="0">
              <a:lnSpc>
                <a:spcPct val="102000"/>
              </a:lnSpc>
              <a:spcBef>
                <a:spcPts val="700"/>
              </a:spcBef>
              <a:spcAft>
                <a:spcPts val="0"/>
              </a:spcAft>
              <a:buClr>
                <a:srgbClr val="000000"/>
              </a:buClr>
              <a:buFont typeface="Calibri"/>
              <a:buChar char="•"/>
            </a:pPr>
            <a:r>
              <a:rPr lang="en-US" altLang="ko-KR" sz="3200" b="1" dirty="0" smtClean="0">
                <a:solidFill>
                  <a:srgbClr val="000000"/>
                </a:solidFill>
                <a:effectLst>
                  <a:outerShdw blurRad="38100" dist="38100" dir="2700000" algn="tl">
                    <a:srgbClr val="C0C0C0"/>
                  </a:outerShdw>
                </a:effectLst>
                <a:latin typeface="Calibri" charset="0"/>
              </a:rPr>
              <a:t>Hold up 5 loaves and 2 fishes</a:t>
            </a:r>
            <a:endParaRPr lang="ko-KR" altLang="en-US" sz="3200" b="1" dirty="0" smtClean="0">
              <a:latin typeface="Calibri" charset="0"/>
            </a:endParaRPr>
          </a:p>
          <a:p>
            <a:pPr marL="342900" lvl="0" indent="-342900" algn="l" defTabSz="914400" latinLnBrk="0">
              <a:lnSpc>
                <a:spcPct val="102000"/>
              </a:lnSpc>
              <a:spcBef>
                <a:spcPts val="700"/>
              </a:spcBef>
              <a:spcAft>
                <a:spcPts val="0"/>
              </a:spcAft>
              <a:buClr>
                <a:srgbClr val="000000"/>
              </a:buClr>
              <a:buFont typeface="Calibri"/>
              <a:buChar char="•"/>
            </a:pPr>
            <a:r>
              <a:rPr lang="en-US" altLang="ko-KR" sz="3200" b="1" dirty="0" smtClean="0">
                <a:solidFill>
                  <a:srgbClr val="000000"/>
                </a:solidFill>
                <a:effectLst>
                  <a:outerShdw blurRad="38100" dist="38100" dir="2700000" algn="tl">
                    <a:srgbClr val="C0C0C0"/>
                  </a:outerShdw>
                </a:effectLst>
                <a:latin typeface="Calibri" charset="0"/>
              </a:rPr>
              <a:t>Tear Up – Lift up- </a:t>
            </a:r>
            <a:endParaRPr lang="ko-KR" altLang="en-US" sz="3200" b="1" dirty="0" smtClean="0">
              <a:latin typeface="Calibri" charset="0"/>
            </a:endParaRPr>
          </a:p>
          <a:p>
            <a:pPr marL="342900" lvl="0" indent="-342900" algn="l" defTabSz="914400" latinLnBrk="0">
              <a:lnSpc>
                <a:spcPct val="102000"/>
              </a:lnSpc>
              <a:spcBef>
                <a:spcPts val="700"/>
              </a:spcBef>
              <a:spcAft>
                <a:spcPts val="0"/>
              </a:spcAft>
              <a:buClr>
                <a:srgbClr val="000000"/>
              </a:buClr>
              <a:buFont typeface="Calibri"/>
              <a:buChar char="•"/>
            </a:pPr>
            <a:r>
              <a:rPr lang="en-US" altLang="ko-KR" sz="3200" b="1" dirty="0" smtClean="0">
                <a:solidFill>
                  <a:srgbClr val="000000"/>
                </a:solidFill>
                <a:effectLst>
                  <a:outerShdw blurRad="38100" dist="38100" dir="2700000" algn="tl">
                    <a:srgbClr val="C0C0C0"/>
                  </a:outerShdw>
                </a:effectLst>
                <a:latin typeface="Calibri" charset="0"/>
              </a:rPr>
              <a:t>There was more than enough to go around</a:t>
            </a:r>
            <a:endParaRPr lang="ko-KR" altLang="en-US" sz="3200" b="1" dirty="0" smtClean="0">
              <a:latin typeface="Calibri" charset="0"/>
            </a:endParaRPr>
          </a:p>
          <a:p>
            <a:pPr marL="0" indent="0" algn="l" defTabSz="914400" latinLnBrk="0">
              <a:lnSpc>
                <a:spcPct val="102000"/>
              </a:lnSpc>
              <a:spcBef>
                <a:spcPts val="700"/>
              </a:spcBef>
              <a:spcAft>
                <a:spcPts val="0"/>
              </a:spcAft>
              <a:buFontTx/>
              <a:buNone/>
            </a:pPr>
            <a:endParaRPr lang="ko-KR" altLang="en-US" sz="3200" b="1" dirty="0" smtClean="0">
              <a:latin typeface="Calibri" charset="0"/>
            </a:endParaRPr>
          </a:p>
          <a:p>
            <a:pPr marL="0" indent="0" algn="l" defTabSz="914400" latinLnBrk="0">
              <a:lnSpc>
                <a:spcPct val="102000"/>
              </a:lnSpc>
              <a:spcBef>
                <a:spcPts val="700"/>
              </a:spcBef>
              <a:spcAft>
                <a:spcPts val="0"/>
              </a:spcAft>
              <a:buFontTx/>
              <a:buNone/>
            </a:pPr>
            <a:r>
              <a:rPr lang="en-US" altLang="ko-KR" sz="3200" b="1" dirty="0" smtClean="0">
                <a:solidFill>
                  <a:srgbClr val="000000"/>
                </a:solidFill>
                <a:effectLst>
                  <a:outerShdw blurRad="38100" dist="38100" dir="2700000" algn="tl">
                    <a:srgbClr val="C0C0C0"/>
                  </a:outerShdw>
                </a:effectLst>
                <a:latin typeface="Calibri" charset="0"/>
              </a:rPr>
              <a:t>take crutch- paper with God written on it</a:t>
            </a:r>
            <a:endParaRPr lang="ko-KR" altLang="en-US" sz="3200" b="1" dirty="0" smtClean="0">
              <a:latin typeface="Calibri"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343400" y="609600"/>
            <a:ext cx="4724400" cy="3886200"/>
          </a:xfrm>
        </p:spPr>
        <p:txBody>
          <a:bodyPr wrap="square" lIns="91440" tIns="45720" rIns="91440" bIns="45720" anchor="ctr">
            <a:normAutofit/>
          </a:bodyPr>
          <a:lstStyle/>
          <a:p>
            <a:pPr marL="0" indent="0" algn="ctr" defTabSz="914400" latinLnBrk="0">
              <a:lnSpc>
                <a:spcPct val="104000"/>
              </a:lnSpc>
              <a:spcBef>
                <a:spcPts val="0"/>
              </a:spcBef>
              <a:spcAft>
                <a:spcPts val="0"/>
              </a:spcAft>
              <a:buFontTx/>
              <a:buNone/>
            </a:pPr>
            <a:r>
              <a:rPr lang="en-US" altLang="ko-KR" sz="4000" b="1" i="1" dirty="0" smtClean="0">
                <a:solidFill>
                  <a:srgbClr val="000000"/>
                </a:solidFill>
                <a:effectLst>
                  <a:outerShdw blurRad="38100" dist="38100" dir="2700000" algn="tl">
                    <a:srgbClr val="000000">
                      <a:alpha val="43137"/>
                    </a:srgbClr>
                  </a:outerShdw>
                </a:effectLst>
                <a:latin typeface="Arial Unicode MS" charset="0"/>
              </a:rPr>
              <a:t>“</a:t>
            </a:r>
            <a:r>
              <a:rPr lang="en-US" altLang="ko-KR" sz="3600" b="1" i="1" dirty="0" smtClean="0">
                <a:solidFill>
                  <a:srgbClr val="000000"/>
                </a:solidFill>
                <a:effectLst>
                  <a:outerShdw blurRad="38100" dist="38100" dir="2700000" algn="tl">
                    <a:srgbClr val="000000">
                      <a:alpha val="43137"/>
                    </a:srgbClr>
                  </a:outerShdw>
                </a:effectLst>
                <a:latin typeface="Arial Unicode MS" charset="0"/>
              </a:rPr>
              <a:t>Leaning on His Staff”</a:t>
            </a:r>
            <a:r>
              <a:rPr lang="en-US" altLang="ko-KR" sz="4000" b="1" dirty="0" smtClean="0">
                <a:solidFill>
                  <a:srgbClr val="000000"/>
                </a:solidFill>
                <a:effectLst>
                  <a:outerShdw blurRad="38100" dist="38100" dir="2700000" algn="tl">
                    <a:srgbClr val="000000">
                      <a:alpha val="43137"/>
                    </a:srgbClr>
                  </a:outerShdw>
                </a:effectLst>
                <a:latin typeface="Arial Unicode MS" charset="0"/>
              </a:rPr>
              <a:t/>
            </a:r>
            <a:br>
              <a:rPr lang="en-US" altLang="ko-KR" sz="4000" b="1" dirty="0" smtClean="0">
                <a:solidFill>
                  <a:srgbClr val="000000"/>
                </a:solidFill>
                <a:effectLst>
                  <a:outerShdw blurRad="38100" dist="38100" dir="2700000" algn="tl">
                    <a:srgbClr val="000000">
                      <a:alpha val="43137"/>
                    </a:srgbClr>
                  </a:outerShdw>
                </a:effectLst>
                <a:latin typeface="Arial Unicode MS" charset="0"/>
              </a:rPr>
            </a:br>
            <a:r>
              <a:rPr lang="en-US" altLang="ko-KR" sz="4000" b="1" dirty="0" smtClean="0">
                <a:solidFill>
                  <a:srgbClr val="000000"/>
                </a:solidFill>
                <a:effectLst>
                  <a:outerShdw blurRad="38100" dist="38100" dir="2700000" algn="tl">
                    <a:srgbClr val="000000">
                      <a:alpha val="43137"/>
                    </a:srgbClr>
                  </a:outerShdw>
                </a:effectLst>
                <a:latin typeface="Arial Unicode MS" charset="0"/>
              </a:rPr>
              <a:t>Hebrews 11:21</a:t>
            </a:r>
            <a:endParaRPr lang="ko-KR" altLang="en-US" sz="4000" b="1" dirty="0" smtClean="0">
              <a:effectLst>
                <a:outerShdw blurRad="38100" dist="38100" dir="2700000" algn="tl">
                  <a:srgbClr val="000000">
                    <a:alpha val="43137"/>
                  </a:srgbClr>
                </a:outerShdw>
              </a:effectLst>
              <a:latin typeface="Arial Unicode MS" charset="0"/>
            </a:endParaRPr>
          </a:p>
        </p:txBody>
      </p:sp>
      <p:sp>
        <p:nvSpPr>
          <p:cNvPr id="3" name="Subtitle 2"/>
          <p:cNvSpPr>
            <a:spLocks noGrp="1"/>
          </p:cNvSpPr>
          <p:nvPr>
            <p:ph type="subTitle" idx="1"/>
          </p:nvPr>
        </p:nvSpPr>
        <p:spPr>
          <a:xfrm>
            <a:off x="685800" y="4648200"/>
            <a:ext cx="3429000" cy="1143000"/>
          </a:xfrm>
          <a:solidFill>
            <a:schemeClr val="bg1">
              <a:alpha val="80000"/>
            </a:schemeClr>
          </a:solidFill>
        </p:spPr>
        <p:txBody>
          <a:bodyPr wrap="square" lIns="91440" tIns="45720" rIns="91440" bIns="45720" anchor="t"/>
          <a:lstStyle/>
          <a:p>
            <a:pPr marL="0" indent="0" algn="ctr" defTabSz="914400" latinLnBrk="0">
              <a:lnSpc>
                <a:spcPct val="106000"/>
              </a:lnSpc>
              <a:spcBef>
                <a:spcPts val="0"/>
              </a:spcBef>
              <a:spcAft>
                <a:spcPts val="0"/>
              </a:spcAft>
              <a:buFontTx/>
              <a:buNone/>
            </a:pPr>
            <a:r>
              <a:rPr lang="en-US" altLang="ko-KR" sz="3200" b="1" dirty="0" smtClean="0">
                <a:solidFill>
                  <a:schemeClr val="tx1"/>
                </a:solidFill>
                <a:effectLst>
                  <a:outerShdw blurRad="38100" dist="38100" dir="2700000" algn="tl">
                    <a:srgbClr val="000000">
                      <a:alpha val="43137"/>
                    </a:srgbClr>
                  </a:outerShdw>
                </a:effectLst>
                <a:latin typeface="Arial Unicode MS" charset="0"/>
              </a:rPr>
              <a:t>Limping Over the Finish Line!</a:t>
            </a:r>
            <a:endParaRPr lang="ko-KR" altLang="en-US" sz="3200" b="1" i="1" dirty="0" smtClean="0">
              <a:solidFill>
                <a:schemeClr val="tx1"/>
              </a:solidFill>
              <a:effectLst>
                <a:outerShdw blurRad="38100" dist="38100" dir="2700000" algn="tl">
                  <a:srgbClr val="000000">
                    <a:alpha val="43137"/>
                  </a:srgbClr>
                </a:outerShdw>
              </a:effectLst>
              <a:latin typeface="Arial Unicode MS" charset="0"/>
            </a:endParaRPr>
          </a:p>
        </p:txBody>
      </p:sp>
      <p:sp>
        <p:nvSpPr>
          <p:cNvPr id="5" name="TextBox 4"/>
          <p:cNvSpPr txBox="1"/>
          <p:nvPr/>
        </p:nvSpPr>
        <p:spPr>
          <a:xfrm>
            <a:off x="685800" y="0"/>
            <a:ext cx="2819400" cy="369332"/>
          </a:xfrm>
          <a:prstGeom prst="rect">
            <a:avLst/>
          </a:prstGeom>
          <a:noFill/>
        </p:spPr>
        <p:txBody>
          <a:bodyPr wrap="square" rtlCol="0">
            <a:spAutoFit/>
          </a:bodyPr>
          <a:lstStyle/>
          <a:p>
            <a:r>
              <a:rPr lang="en-US" b="1" dirty="0" smtClean="0">
                <a:effectLst>
                  <a:outerShdw blurRad="38100" dist="38100" dir="2700000" algn="tl">
                    <a:srgbClr val="000000">
                      <a:alpha val="43137"/>
                    </a:srgbClr>
                  </a:outerShdw>
                </a:effectLst>
              </a:rPr>
              <a:t>Edward Christian Church</a:t>
            </a:r>
            <a:endParaRPr lang="en-US" b="1" dirty="0">
              <a:effectLst>
                <a:outerShdw blurRad="38100" dist="38100" dir="2700000" algn="tl">
                  <a:srgbClr val="000000">
                    <a:alpha val="43137"/>
                  </a:srgbClr>
                </a:outerShdw>
              </a:effectLst>
            </a:endParaRPr>
          </a:p>
        </p:txBody>
      </p:sp>
      <p:sp>
        <p:nvSpPr>
          <p:cNvPr id="6" name="TextBox 5"/>
          <p:cNvSpPr txBox="1"/>
          <p:nvPr/>
        </p:nvSpPr>
        <p:spPr>
          <a:xfrm>
            <a:off x="5791200" y="0"/>
            <a:ext cx="2362200" cy="385939"/>
          </a:xfrm>
          <a:prstGeom prst="rect">
            <a:avLst/>
          </a:prstGeom>
          <a:noFill/>
        </p:spPr>
        <p:txBody>
          <a:bodyPr wrap="square" lIns="91440" tIns="45720" rIns="91440" bIns="45720" anchor="t">
            <a:spAutoFit/>
          </a:bodyPr>
          <a:lstStyle/>
          <a:p>
            <a:pPr marL="0" indent="0" algn="l" defTabSz="914400" latinLnBrk="0">
              <a:lnSpc>
                <a:spcPct val="106000"/>
              </a:lnSpc>
              <a:spcBef>
                <a:spcPts val="0"/>
              </a:spcBef>
              <a:spcAft>
                <a:spcPts val="0"/>
              </a:spcAft>
              <a:buFontTx/>
              <a:buNone/>
            </a:pPr>
            <a:r>
              <a:rPr lang="en-US" altLang="ko-KR" sz="1800" b="1" dirty="0" smtClean="0">
                <a:solidFill>
                  <a:srgbClr val="000000"/>
                </a:solidFill>
                <a:effectLst>
                  <a:outerShdw blurRad="38100" dist="38100" dir="2700000" algn="tl">
                    <a:srgbClr val="000000">
                      <a:alpha val="43137"/>
                    </a:srgbClr>
                  </a:outerShdw>
                </a:effectLst>
                <a:latin typeface="Calibri" charset="0"/>
              </a:rPr>
              <a:t>August 10, 2014</a:t>
            </a:r>
            <a:endParaRPr lang="ko-KR" altLang="en-US" sz="1800" b="1" dirty="0" smtClean="0">
              <a:effectLst>
                <a:outerShdw blurRad="38100" dist="38100" dir="2700000" algn="tl">
                  <a:srgbClr val="000000">
                    <a:alpha val="43137"/>
                  </a:srgbClr>
                </a:outerShdw>
              </a:effectLst>
              <a:latin typeface="Calibri" charset="0"/>
            </a:endParaRPr>
          </a:p>
        </p:txBody>
      </p:sp>
      <p:pic>
        <p:nvPicPr>
          <p:cNvPr id="7" name="Picture 2" descr="http://www.allanstanglin.com/wp-content/uploads/FinishLine.jpg"/>
          <p:cNvPicPr>
            <a:picLocks noChangeAspect="1" noChangeArrowheads="1"/>
          </p:cNvPicPr>
          <p:nvPr/>
        </p:nvPicPr>
        <p:blipFill>
          <a:blip r:embed="rId2" cstate="print"/>
          <a:srcRect/>
          <a:stretch>
            <a:fillRect/>
          </a:stretch>
        </p:blipFill>
        <p:spPr bwMode="auto">
          <a:xfrm>
            <a:off x="152400" y="457200"/>
            <a:ext cx="4048125" cy="3810000"/>
          </a:xfrm>
          <a:prstGeom prst="rect">
            <a:avLst/>
          </a:prstGeom>
          <a:noFill/>
        </p:spPr>
      </p:pic>
      <p:sp>
        <p:nvSpPr>
          <p:cNvPr id="8" name="TextBox 7"/>
          <p:cNvSpPr txBox="1"/>
          <p:nvPr/>
        </p:nvSpPr>
        <p:spPr>
          <a:xfrm>
            <a:off x="5029200" y="5181600"/>
            <a:ext cx="2895600" cy="646331"/>
          </a:xfrm>
          <a:prstGeom prst="rect">
            <a:avLst/>
          </a:prstGeom>
          <a:noFill/>
        </p:spPr>
        <p:txBody>
          <a:bodyPr wrap="square" rtlCol="0">
            <a:spAutoFit/>
          </a:bodyPr>
          <a:lstStyle/>
          <a:p>
            <a:r>
              <a:rPr lang="en-US" dirty="0" smtClean="0"/>
              <a:t>Show video of father coming out of stands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to="" calcmode="lin" valueType="num">
                                      <p:cBhvr>
                                        <p:cTn id="7" dur="1" fill="hold"/>
                                        <p:tgtEl>
                                          <p:spTgt spid="2"/>
                                        </p:tgtEl>
                                        <p:attrNameLst>
                                          <p:attrName/>
                                        </p:attrNameLst>
                                      </p:cBhvr>
                                    </p:anim>
                                  </p:childTnLst>
                                </p:cTn>
                              </p:par>
                            </p:childTnLst>
                          </p:cTn>
                        </p:par>
                        <p:par>
                          <p:cTn id="8" fill="hold">
                            <p:stCondLst>
                              <p:cond delay="0"/>
                            </p:stCondLst>
                            <p:childTnLst>
                              <p:par>
                                <p:cTn id="9" presetID="2" presetClass="entr" presetSubtype="4"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3000" fill="hold"/>
                                        <p:tgtEl>
                                          <p:spTgt spid="7"/>
                                        </p:tgtEl>
                                        <p:attrNameLst>
                                          <p:attrName>ppt_x</p:attrName>
                                        </p:attrNameLst>
                                      </p:cBhvr>
                                      <p:tavLst>
                                        <p:tav tm="0">
                                          <p:val>
                                            <p:strVal val="#ppt_x"/>
                                          </p:val>
                                        </p:tav>
                                        <p:tav tm="100000">
                                          <p:val>
                                            <p:strVal val="#ppt_x"/>
                                          </p:val>
                                        </p:tav>
                                      </p:tavLst>
                                    </p:anim>
                                    <p:anim calcmode="lin" valueType="num">
                                      <p:cBhvr additive="base">
                                        <p:cTn id="12" dur="3000" fill="hold"/>
                                        <p:tgtEl>
                                          <p:spTgt spid="7"/>
                                        </p:tgtEl>
                                        <p:attrNameLst>
                                          <p:attrName>ppt_y</p:attrName>
                                        </p:attrNameLst>
                                      </p:cBhvr>
                                      <p:tavLst>
                                        <p:tav tm="0">
                                          <p:val>
                                            <p:strVal val="1+#ppt_h/2"/>
                                          </p:val>
                                        </p:tav>
                                        <p:tav tm="100000">
                                          <p:val>
                                            <p:strVal val="#ppt_y"/>
                                          </p:val>
                                        </p:tav>
                                      </p:tavLst>
                                    </p:anim>
                                  </p:childTnLst>
                                </p:cTn>
                              </p:par>
                            </p:childTnLst>
                          </p:cTn>
                        </p:par>
                        <p:par>
                          <p:cTn id="13" fill="hold">
                            <p:stCondLst>
                              <p:cond delay="3000"/>
                            </p:stCondLst>
                            <p:childTnLst>
                              <p:par>
                                <p:cTn id="14" presetID="24" presetClass="entr" presetSubtype="0" fill="hold" grpId="0" nodeType="afterEffect">
                                  <p:stCondLst>
                                    <p:cond delay="0"/>
                                  </p:stCondLst>
                                  <p:childTnLst>
                                    <p:set>
                                      <p:cBhvr>
                                        <p:cTn id="15" dur="1" fill="hold">
                                          <p:stCondLst>
                                            <p:cond delay="0"/>
                                          </p:stCondLst>
                                        </p:cTn>
                                        <p:tgtEl>
                                          <p:spTgt spid="3">
                                            <p:bg/>
                                          </p:spTgt>
                                        </p:tgtEl>
                                        <p:attrNameLst>
                                          <p:attrName>style.visibility</p:attrName>
                                        </p:attrNameLst>
                                      </p:cBhvr>
                                      <p:to>
                                        <p:strVal val="visible"/>
                                      </p:to>
                                    </p:set>
                                    <p:anim to="" calcmode="lin" valueType="num">
                                      <p:cBhvr>
                                        <p:cTn id="16" dur="1" fill="hold"/>
                                        <p:tgtEl>
                                          <p:spTgt spid="3">
                                            <p:bg/>
                                          </p:spTgt>
                                        </p:tgtEl>
                                        <p:attrNameLst>
                                          <p:attrName/>
                                        </p:attrNameLst>
                                      </p:cBhvr>
                                    </p:anim>
                                  </p:childTnLst>
                                </p:cTn>
                              </p:par>
                            </p:childTnLst>
                          </p:cTn>
                        </p:par>
                        <p:par>
                          <p:cTn id="17" fill="hold">
                            <p:stCondLst>
                              <p:cond delay="3000"/>
                            </p:stCondLst>
                            <p:childTnLst>
                              <p:par>
                                <p:cTn id="18" presetID="24" presetClass="entr" presetSubtype="0" fill="hold" grpId="0" nodeType="after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 to="" calcmode="lin" valueType="num">
                                      <p:cBhvr>
                                        <p:cTn id="20" dur="1" fill="hold"/>
                                        <p:tgtEl>
                                          <p:spTgt spid="3">
                                            <p:txEl>
                                              <p:pRg st="0" end="0"/>
                                            </p:txEl>
                                          </p:spTgt>
                                        </p:tgtEl>
                                        <p:attrNameLst>
                                          <p:attrName/>
                                        </p:attrNameLst>
                                      </p:cBhvr>
                                    </p:anim>
                                  </p:childTnLst>
                                </p:cTn>
                              </p:par>
                            </p:childTnLst>
                          </p:cTn>
                        </p:par>
                        <p:par>
                          <p:cTn id="21" fill="hold">
                            <p:stCondLst>
                              <p:cond delay="3000"/>
                            </p:stCondLst>
                            <p:childTnLst>
                              <p:par>
                                <p:cTn id="22" presetID="47" presetClass="entr" presetSubtype="0" fill="hold" grpId="0" nodeType="afterEffect">
                                  <p:stCondLst>
                                    <p:cond delay="0"/>
                                  </p:stCondLst>
                                  <p:childTnLst>
                                    <p:set>
                                      <p:cBhvr>
                                        <p:cTn id="23" dur="1" fill="hold">
                                          <p:stCondLst>
                                            <p:cond delay="0"/>
                                          </p:stCondLst>
                                        </p:cTn>
                                        <p:tgtEl>
                                          <p:spTgt spid="5"/>
                                        </p:tgtEl>
                                        <p:attrNameLst>
                                          <p:attrName>style.visibility</p:attrName>
                                        </p:attrNameLst>
                                      </p:cBhvr>
                                      <p:to>
                                        <p:strVal val="visible"/>
                                      </p:to>
                                    </p:set>
                                    <p:animEffect transition="in" filter="fade">
                                      <p:cBhvr>
                                        <p:cTn id="24" dur="1000"/>
                                        <p:tgtEl>
                                          <p:spTgt spid="5"/>
                                        </p:tgtEl>
                                      </p:cBhvr>
                                    </p:animEffect>
                                    <p:anim calcmode="lin" valueType="num">
                                      <p:cBhvr>
                                        <p:cTn id="25" dur="1000" fill="hold"/>
                                        <p:tgtEl>
                                          <p:spTgt spid="5"/>
                                        </p:tgtEl>
                                        <p:attrNameLst>
                                          <p:attrName>ppt_x</p:attrName>
                                        </p:attrNameLst>
                                      </p:cBhvr>
                                      <p:tavLst>
                                        <p:tav tm="0">
                                          <p:val>
                                            <p:strVal val="#ppt_x"/>
                                          </p:val>
                                        </p:tav>
                                        <p:tav tm="100000">
                                          <p:val>
                                            <p:strVal val="#ppt_x"/>
                                          </p:val>
                                        </p:tav>
                                      </p:tavLst>
                                    </p:anim>
                                    <p:anim calcmode="lin" valueType="num">
                                      <p:cBhvr>
                                        <p:cTn id="26" dur="1000" fill="hold"/>
                                        <p:tgtEl>
                                          <p:spTgt spid="5"/>
                                        </p:tgtEl>
                                        <p:attrNameLst>
                                          <p:attrName>ppt_y</p:attrName>
                                        </p:attrNameLst>
                                      </p:cBhvr>
                                      <p:tavLst>
                                        <p:tav tm="0">
                                          <p:val>
                                            <p:strVal val="#ppt_y-.1"/>
                                          </p:val>
                                        </p:tav>
                                        <p:tav tm="100000">
                                          <p:val>
                                            <p:strVal val="#ppt_y"/>
                                          </p:val>
                                        </p:tav>
                                      </p:tavLst>
                                    </p:anim>
                                  </p:childTnLst>
                                </p:cTn>
                              </p:par>
                              <p:par>
                                <p:cTn id="27" presetID="47" presetClass="entr" presetSubtype="0" fill="hold" grpId="0" nodeType="withEffect">
                                  <p:stCondLst>
                                    <p:cond delay="0"/>
                                  </p:stCondLst>
                                  <p:childTnLst>
                                    <p:set>
                                      <p:cBhvr>
                                        <p:cTn id="28" dur="1" fill="hold">
                                          <p:stCondLst>
                                            <p:cond delay="0"/>
                                          </p:stCondLst>
                                        </p:cTn>
                                        <p:tgtEl>
                                          <p:spTgt spid="6"/>
                                        </p:tgtEl>
                                        <p:attrNameLst>
                                          <p:attrName>style.visibility</p:attrName>
                                        </p:attrNameLst>
                                      </p:cBhvr>
                                      <p:to>
                                        <p:strVal val="visible"/>
                                      </p:to>
                                    </p:set>
                                    <p:animEffect transition="in" filter="fade">
                                      <p:cBhvr>
                                        <p:cTn id="29" dur="1000"/>
                                        <p:tgtEl>
                                          <p:spTgt spid="6"/>
                                        </p:tgtEl>
                                      </p:cBhvr>
                                    </p:animEffect>
                                    <p:anim calcmode="lin" valueType="num">
                                      <p:cBhvr>
                                        <p:cTn id="30" dur="1000" fill="hold"/>
                                        <p:tgtEl>
                                          <p:spTgt spid="6"/>
                                        </p:tgtEl>
                                        <p:attrNameLst>
                                          <p:attrName>ppt_x</p:attrName>
                                        </p:attrNameLst>
                                      </p:cBhvr>
                                      <p:tavLst>
                                        <p:tav tm="0">
                                          <p:val>
                                            <p:strVal val="#ppt_x"/>
                                          </p:val>
                                        </p:tav>
                                        <p:tav tm="100000">
                                          <p:val>
                                            <p:strVal val="#ppt_x"/>
                                          </p:val>
                                        </p:tav>
                                      </p:tavLst>
                                    </p:anim>
                                    <p:anim calcmode="lin" valueType="num">
                                      <p:cBhvr>
                                        <p:cTn id="31"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animBg="1"/>
      <p:bldP spid="5" grpId="0"/>
      <p:bldP spid="6"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 3"/>
          <p:cNvSpPr>
            <a:spLocks noGrp="1" noChangeArrowheads="1"/>
          </p:cNvSpPr>
          <p:nvPr>
            <p:ph type="body"/>
          </p:nvPr>
        </p:nvSpPr>
        <p:spPr>
          <a:xfrm>
            <a:off x="76200" y="990600"/>
            <a:ext cx="8991600" cy="5866765"/>
          </a:xfrm>
          <a:prstGeom prst="rect">
            <a:avLst/>
          </a:prstGeom>
          <a:noFill/>
          <a:ln w="9525" cap="flat" cmpd="sng">
            <a:noFill/>
            <a:prstDash/>
          </a:ln>
        </p:spPr>
        <p:txBody>
          <a:bodyPr wrap="square" lIns="91440" tIns="45720" rIns="91440" bIns="45720" anchor="t">
            <a:normAutofit/>
          </a:bodyPr>
          <a:lstStyle/>
          <a:p>
            <a:pPr marL="0" indent="0" algn="l" defTabSz="914400" latinLnBrk="0">
              <a:spcBef>
                <a:spcPts val="0"/>
              </a:spcBef>
              <a:spcAft>
                <a:spcPts val="0"/>
              </a:spcAft>
              <a:buFontTx/>
              <a:buNone/>
            </a:pPr>
            <a:r>
              <a:rPr lang="en-US" altLang="ko-KR" sz="32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Sprint</a:t>
            </a:r>
            <a:endParaRPr lang="ko-KR" altLang="en-US" sz="32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lvl="0" indent="-342900" algn="l" defTabSz="914400" latinLnBrk="0">
              <a:spcBef>
                <a:spcPts val="0"/>
              </a:spcBef>
              <a:spcAft>
                <a:spcPts val="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Short Term</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lvl="0" indent="-342900" algn="l" defTabSz="914400" latinLnBrk="0">
              <a:spcBef>
                <a:spcPts val="0"/>
              </a:spcBef>
              <a:spcAft>
                <a:spcPts val="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Define Start and End</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lvl="0" indent="-342900" algn="l" defTabSz="914400" latinLnBrk="0">
              <a:spcBef>
                <a:spcPts val="0"/>
              </a:spcBef>
              <a:spcAft>
                <a:spcPts val="120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Microwave</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0" indent="0" algn="l" defTabSz="914400" latinLnBrk="0">
              <a:spcBef>
                <a:spcPts val="1200"/>
              </a:spcBef>
              <a:spcAft>
                <a:spcPts val="0"/>
              </a:spcAft>
              <a:buFontTx/>
              <a:buNone/>
            </a:pPr>
            <a:r>
              <a:rPr lang="en-US" altLang="ko-KR" sz="32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Marathon</a:t>
            </a:r>
            <a:endParaRPr lang="ko-KR" altLang="en-US" sz="32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407035" lvl="0" indent="-407035" algn="l" defTabSz="914400" latinLnBrk="0">
              <a:spcBef>
                <a:spcPts val="0"/>
              </a:spcBef>
              <a:spcAft>
                <a:spcPts val="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Long Term- Never Ending</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407035" lvl="0" indent="-407035" algn="l" defTabSz="914400" latinLnBrk="0">
              <a:spcBef>
                <a:spcPts val="0"/>
              </a:spcBef>
              <a:spcAft>
                <a:spcPts val="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Define Start- Wishing for the End</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407035" lvl="0" indent="-407035" algn="l" defTabSz="914400" latinLnBrk="0">
              <a:spcBef>
                <a:spcPts val="0"/>
              </a:spcBef>
              <a:spcAft>
                <a:spcPts val="120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Crockpot</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0" indent="0" algn="l" defTabSz="914400" latinLnBrk="0">
              <a:spcBef>
                <a:spcPts val="1200"/>
              </a:spcBef>
              <a:buFontTx/>
              <a:buNone/>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Jacob had a Long Term Problem...</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0" indent="0" algn="l" defTabSz="914400" latinLnBrk="0">
              <a:spcBef>
                <a:spcPts val="0"/>
              </a:spcBef>
              <a:spcAft>
                <a:spcPts val="1200"/>
              </a:spcAft>
              <a:buFontTx/>
              <a:buNone/>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….Required a Crockpot </a:t>
            </a: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Solution</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0" indent="0" algn="l" defTabSz="914400" latinLnBrk="0">
              <a:lnSpc>
                <a:spcPct val="109000"/>
              </a:lnSpc>
              <a:spcBef>
                <a:spcPts val="0"/>
              </a:spcBef>
              <a:spcAft>
                <a:spcPts val="1200"/>
              </a:spcAft>
              <a:buFontTx/>
              <a:buNone/>
            </a:pP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indent="-342900" algn="l" defTabSz="914400" latinLnBrk="0">
              <a:lnSpc>
                <a:spcPct val="109000"/>
              </a:lnSpc>
              <a:spcBef>
                <a:spcPts val="0"/>
              </a:spcBef>
              <a:spcAft>
                <a:spcPts val="0"/>
              </a:spcAft>
              <a:buFontTx/>
              <a:buNone/>
            </a:pP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
        <p:nvSpPr>
          <p:cNvPr id="2" name="Title 1"/>
          <p:cNvSpPr>
            <a:spLocks noGrp="1"/>
          </p:cNvSpPr>
          <p:nvPr>
            <p:ph type="title"/>
          </p:nvPr>
        </p:nvSpPr>
        <p:spPr>
          <a:xfrm>
            <a:off x="152400" y="304800"/>
            <a:ext cx="8535035" cy="579755"/>
          </a:xfrm>
        </p:spPr>
        <p:txBody>
          <a:bodyPr wrap="square" lIns="91440" tIns="45720" rIns="91440" bIns="45720" anchor="ctr">
            <a:noAutofit/>
          </a:bodyPr>
          <a:lstStyle/>
          <a:p>
            <a:pPr marL="405130" indent="-405130" algn="l" defTabSz="914400" latinLnBrk="0">
              <a:lnSpc>
                <a:spcPct val="108000"/>
              </a:lnSpc>
              <a:spcBef>
                <a:spcPts val="0"/>
              </a:spcBef>
              <a:spcAft>
                <a:spcPts val="0"/>
              </a:spcAft>
              <a:buFontTx/>
              <a:buNone/>
            </a:pPr>
            <a:r>
              <a:rPr lang="en-US" altLang="ko-KR" sz="3600" b="1" dirty="0" smtClean="0">
                <a:solidFill>
                  <a:srgbClr val="000000"/>
                </a:solidFill>
                <a:effectLst>
                  <a:outerShdw blurRad="38100" dist="38100" dir="2700000" algn="tl">
                    <a:srgbClr val="000000">
                      <a:alpha val="43137"/>
                    </a:srgbClr>
                  </a:outerShdw>
                </a:effectLst>
                <a:latin typeface="Arial Unicode MS" charset="0"/>
              </a:rPr>
              <a:t>Types of Trials</a:t>
            </a:r>
            <a:endParaRPr lang="ko-KR" altLang="en-US" sz="3600" b="1" dirty="0" smtClean="0">
              <a:effectLst>
                <a:outerShdw blurRad="38100" dist="38100" dir="2700000" algn="tl">
                  <a:srgbClr val="000000">
                    <a:alpha val="43137"/>
                  </a:srgbClr>
                </a:outerShdw>
              </a:effectLst>
              <a:latin typeface="Arial Unicode MS"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1000"/>
                                  </p:stCondLst>
                                  <p:childTnLst>
                                    <p:set>
                                      <p:cBhvr>
                                        <p:cTn id="10" dur="1" fill="hold">
                                          <p:stCondLst>
                                            <p:cond delay="0"/>
                                          </p:stCondLst>
                                        </p:cTn>
                                        <p:tgtEl>
                                          <p:spTgt spid="3">
                                            <p:txEl>
                                              <p:pRg st="1" end="1"/>
                                            </p:txEl>
                                          </p:spTgt>
                                        </p:tgtEl>
                                        <p:attrNameLst>
                                          <p:attrName>style.visibility</p:attrName>
                                        </p:attrNameLst>
                                      </p:cBhvr>
                                      <p:to>
                                        <p:strVal val="visible"/>
                                      </p:to>
                                    </p:set>
                                    <p:anim to="" calcmode="lin" valueType="num">
                                      <p:cBhvr>
                                        <p:cTn id="11" dur="1" fill="hold"/>
                                        <p:tgtEl>
                                          <p:spTgt spid="3">
                                            <p:txEl>
                                              <p:pRg st="1" end="1"/>
                                            </p:txEl>
                                          </p:spTgt>
                                        </p:tgtEl>
                                        <p:attrNameLst>
                                          <p:attrName/>
                                        </p:attrNameLst>
                                      </p:cBhvr>
                                    </p:anim>
                                  </p:childTnLst>
                                </p:cTn>
                              </p:par>
                            </p:childTnLst>
                          </p:cTn>
                        </p:par>
                        <p:par>
                          <p:cTn id="12" fill="hold">
                            <p:stCondLst>
                              <p:cond delay="1000"/>
                            </p:stCondLst>
                            <p:childTnLst>
                              <p:par>
                                <p:cTn id="13" presetID="24" presetClass="entr" presetSubtype="0" fill="hold" grpId="0" nodeType="afterEffect">
                                  <p:stCondLst>
                                    <p:cond delay="100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to="" calcmode="lin" valueType="num">
                                      <p:cBhvr>
                                        <p:cTn id="20" dur="1" fill="hold"/>
                                        <p:tgtEl>
                                          <p:spTgt spid="3">
                                            <p:txEl>
                                              <p:pRg st="3" end="3"/>
                                            </p:txEl>
                                          </p:spTgt>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to="" calcmode="lin" valueType="num">
                                      <p:cBhvr>
                                        <p:cTn id="25" dur="1" fill="hold"/>
                                        <p:tgtEl>
                                          <p:spTgt spid="3">
                                            <p:txEl>
                                              <p:pRg st="4" end="4"/>
                                            </p:txEl>
                                          </p:spTgt>
                                        </p:tgtEl>
                                        <p:attrNameLst>
                                          <p:attrName/>
                                        </p:attrNameLst>
                                      </p:cBhvr>
                                    </p:anim>
                                  </p:childTnLst>
                                </p:cTn>
                              </p:par>
                            </p:childTnLst>
                          </p:cTn>
                        </p:par>
                        <p:par>
                          <p:cTn id="26" fill="hold">
                            <p:stCondLst>
                              <p:cond delay="0"/>
                            </p:stCondLst>
                            <p:childTnLst>
                              <p:par>
                                <p:cTn id="27" presetID="24" presetClass="entr" presetSubtype="0" fill="hold" grpId="0" nodeType="afterEffect">
                                  <p:stCondLst>
                                    <p:cond delay="1000"/>
                                  </p:stCondLst>
                                  <p:childTnLst>
                                    <p:set>
                                      <p:cBhvr>
                                        <p:cTn id="28" dur="1" fill="hold">
                                          <p:stCondLst>
                                            <p:cond delay="0"/>
                                          </p:stCondLst>
                                        </p:cTn>
                                        <p:tgtEl>
                                          <p:spTgt spid="3">
                                            <p:txEl>
                                              <p:pRg st="5" end="5"/>
                                            </p:txEl>
                                          </p:spTgt>
                                        </p:tgtEl>
                                        <p:attrNameLst>
                                          <p:attrName>style.visibility</p:attrName>
                                        </p:attrNameLst>
                                      </p:cBhvr>
                                      <p:to>
                                        <p:strVal val="visible"/>
                                      </p:to>
                                    </p:set>
                                    <p:anim to="" calcmode="lin" valueType="num">
                                      <p:cBhvr>
                                        <p:cTn id="29" dur="1" fill="hold"/>
                                        <p:tgtEl>
                                          <p:spTgt spid="3">
                                            <p:txEl>
                                              <p:pRg st="5" end="5"/>
                                            </p:txEl>
                                          </p:spTgt>
                                        </p:tgtEl>
                                        <p:attrNameLst>
                                          <p:attrName/>
                                        </p:attrNameLst>
                                      </p:cBhvr>
                                    </p:anim>
                                  </p:childTnLst>
                                </p:cTn>
                              </p:par>
                            </p:childTnLst>
                          </p:cTn>
                        </p:par>
                        <p:par>
                          <p:cTn id="30" fill="hold">
                            <p:stCondLst>
                              <p:cond delay="1000"/>
                            </p:stCondLst>
                            <p:childTnLst>
                              <p:par>
                                <p:cTn id="31" presetID="24" presetClass="entr" presetSubtype="0" fill="hold" grpId="0" nodeType="afterEffect">
                                  <p:stCondLst>
                                    <p:cond delay="1000"/>
                                  </p:stCondLst>
                                  <p:childTnLst>
                                    <p:set>
                                      <p:cBhvr>
                                        <p:cTn id="32" dur="1" fill="hold">
                                          <p:stCondLst>
                                            <p:cond delay="0"/>
                                          </p:stCondLst>
                                        </p:cTn>
                                        <p:tgtEl>
                                          <p:spTgt spid="3">
                                            <p:txEl>
                                              <p:pRg st="6" end="6"/>
                                            </p:txEl>
                                          </p:spTgt>
                                        </p:tgtEl>
                                        <p:attrNameLst>
                                          <p:attrName>style.visibility</p:attrName>
                                        </p:attrNameLst>
                                      </p:cBhvr>
                                      <p:to>
                                        <p:strVal val="visible"/>
                                      </p:to>
                                    </p:set>
                                    <p:anim to="" calcmode="lin" valueType="num">
                                      <p:cBhvr>
                                        <p:cTn id="33" dur="1" fill="hold"/>
                                        <p:tgtEl>
                                          <p:spTgt spid="3">
                                            <p:txEl>
                                              <p:pRg st="6" end="6"/>
                                            </p:txEl>
                                          </p:spTgt>
                                        </p:tgtEl>
                                        <p:attrNameLst>
                                          <p:attrName/>
                                        </p:attrNameLst>
                                      </p:cBhvr>
                                    </p:anim>
                                  </p:childTnLst>
                                </p:cTn>
                              </p:par>
                            </p:childTnLst>
                          </p:cTn>
                        </p:par>
                      </p:childTnLst>
                    </p:cTn>
                  </p:par>
                  <p:par>
                    <p:cTn id="34" fill="hold">
                      <p:stCondLst>
                        <p:cond delay="indefinite"/>
                      </p:stCondLst>
                      <p:childTnLst>
                        <p:par>
                          <p:cTn id="35" fill="hold">
                            <p:stCondLst>
                              <p:cond delay="0"/>
                            </p:stCondLst>
                            <p:childTnLst>
                              <p:par>
                                <p:cTn id="36" presetID="24"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 to="" calcmode="lin" valueType="num">
                                      <p:cBhvr>
                                        <p:cTn id="38" dur="1" fill="hold"/>
                                        <p:tgtEl>
                                          <p:spTgt spid="3">
                                            <p:txEl>
                                              <p:pRg st="7" end="7"/>
                                            </p:txEl>
                                          </p:spTgt>
                                        </p:tgtEl>
                                        <p:attrNameLst>
                                          <p:attrName/>
                                        </p:attrNameLst>
                                      </p:cBhvr>
                                    </p:anim>
                                  </p:childTnLst>
                                </p:cTn>
                              </p:par>
                            </p:childTnLst>
                          </p:cTn>
                        </p:par>
                      </p:childTnLst>
                    </p:cTn>
                  </p:par>
                  <p:par>
                    <p:cTn id="39" fill="hold">
                      <p:stCondLst>
                        <p:cond delay="indefinite"/>
                      </p:stCondLst>
                      <p:childTnLst>
                        <p:par>
                          <p:cTn id="40" fill="hold">
                            <p:stCondLst>
                              <p:cond delay="0"/>
                            </p:stCondLst>
                            <p:childTnLst>
                              <p:par>
                                <p:cTn id="41" presetID="24"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to="" calcmode="lin" valueType="num">
                                      <p:cBhvr>
                                        <p:cTn id="43" dur="1" fill="hold"/>
                                        <p:tgtEl>
                                          <p:spTgt spid="3">
                                            <p:txEl>
                                              <p:pRg st="8" end="8"/>
                                            </p:txEl>
                                          </p:spTgt>
                                        </p:tgtEl>
                                        <p:attrNameLst>
                                          <p:attrName/>
                                        </p:attrNameLst>
                                      </p:cBhvr>
                                    </p:anim>
                                  </p:childTnLst>
                                </p:cTn>
                              </p:par>
                            </p:childTnLst>
                          </p:cTn>
                        </p:par>
                        <p:par>
                          <p:cTn id="44" fill="hold">
                            <p:stCondLst>
                              <p:cond delay="0"/>
                            </p:stCondLst>
                            <p:childTnLst>
                              <p:par>
                                <p:cTn id="45" presetID="24" presetClass="entr" presetSubtype="0" fill="hold" grpId="0" nodeType="after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to="" calcmode="lin" valueType="num">
                                      <p:cBhvr>
                                        <p:cTn id="47" dur="1" fill="hold"/>
                                        <p:tgtEl>
                                          <p:spTgt spid="3">
                                            <p:txEl>
                                              <p:pRg st="9" end="9"/>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6" descr="http://media-cache-ec0.pinimg.com/736x/7d/4c/0a/7d4c0a92c830a8c6e2b9bcca0fac9795.jpg"/>
          <p:cNvPicPr>
            <a:picLocks noChangeAspect="1" noChangeArrowheads="1"/>
          </p:cNvPicPr>
          <p:nvPr/>
        </p:nvPicPr>
        <p:blipFill>
          <a:blip r:embed="rId2" cstate="print"/>
          <a:srcRect/>
          <a:stretch>
            <a:fillRect/>
          </a:stretch>
        </p:blipFill>
        <p:spPr bwMode="auto">
          <a:xfrm>
            <a:off x="7448550" y="190500"/>
            <a:ext cx="1619250" cy="6667500"/>
          </a:xfrm>
          <a:prstGeom prst="rect">
            <a:avLst/>
          </a:prstGeom>
          <a:noFill/>
        </p:spPr>
      </p:pic>
      <p:sp>
        <p:nvSpPr>
          <p:cNvPr id="2" name="Title 1"/>
          <p:cNvSpPr>
            <a:spLocks noGrp="1"/>
          </p:cNvSpPr>
          <p:nvPr>
            <p:ph type="title"/>
          </p:nvPr>
        </p:nvSpPr>
        <p:spPr>
          <a:xfrm>
            <a:off x="457200" y="274955"/>
            <a:ext cx="8230235" cy="1143635"/>
          </a:xfrm>
        </p:spPr>
        <p:txBody>
          <a:bodyPr wrap="square" lIns="91440" tIns="45720" rIns="91440" bIns="45720" anchor="ctr">
            <a:normAutofit/>
          </a:bodyPr>
          <a:lstStyle/>
          <a:p>
            <a:pPr marL="0" indent="0" algn="l" defTabSz="914400" latinLnBrk="0">
              <a:lnSpc>
                <a:spcPct val="102000"/>
              </a:lnSpc>
              <a:spcBef>
                <a:spcPts val="0"/>
              </a:spcBef>
              <a:spcAft>
                <a:spcPts val="0"/>
              </a:spcAft>
              <a:buFontTx/>
              <a:buNone/>
            </a:pPr>
            <a:r>
              <a:rPr lang="en-US" altLang="ko-KR" sz="3600" b="1" dirty="0" smtClean="0">
                <a:solidFill>
                  <a:srgbClr val="000000"/>
                </a:solidFill>
                <a:effectLst>
                  <a:outerShdw blurRad="38100" dist="38100" dir="2700000" algn="tl">
                    <a:srgbClr val="C0C0C0"/>
                  </a:outerShdw>
                </a:effectLst>
                <a:latin typeface="Arial Unicode MS" charset="0"/>
              </a:rPr>
              <a:t>    </a:t>
            </a:r>
            <a:r>
              <a:rPr lang="en-US" altLang="ko-KR" sz="3600" b="1" dirty="0" smtClean="0">
                <a:solidFill>
                  <a:srgbClr val="000000"/>
                </a:solidFill>
                <a:effectLst>
                  <a:outerShdw blurRad="38100" dist="38100" dir="2700000" algn="tl">
                    <a:srgbClr val="000000">
                      <a:alpha val="43137"/>
                    </a:srgbClr>
                  </a:outerShdw>
                </a:effectLst>
                <a:latin typeface="Arial Unicode MS" charset="0"/>
              </a:rPr>
              <a:t>Leaning on Top of Staff</a:t>
            </a:r>
            <a:endParaRPr lang="ko-KR" altLang="en-US" sz="3600" b="1" dirty="0" smtClean="0">
              <a:effectLst>
                <a:outerShdw blurRad="38100" dist="38100" dir="2700000" algn="tl">
                  <a:srgbClr val="000000">
                    <a:alpha val="43137"/>
                  </a:srgbClr>
                </a:outerShdw>
              </a:effectLst>
              <a:latin typeface="Arial Unicode MS" charset="0"/>
            </a:endParaRPr>
          </a:p>
        </p:txBody>
      </p:sp>
      <p:sp>
        <p:nvSpPr>
          <p:cNvPr id="3" name="Content Placeholder 2"/>
          <p:cNvSpPr>
            <a:spLocks noGrp="1"/>
          </p:cNvSpPr>
          <p:nvPr>
            <p:ph idx="1"/>
          </p:nvPr>
        </p:nvSpPr>
        <p:spPr>
          <a:xfrm>
            <a:off x="152400" y="1600200"/>
            <a:ext cx="8763000" cy="5029200"/>
          </a:xfrm>
          <a:solidFill>
            <a:schemeClr val="bg1">
              <a:alpha val="80000"/>
            </a:schemeClr>
          </a:solidFill>
        </p:spPr>
        <p:txBody>
          <a:bodyPr wrap="square" lIns="91440" tIns="45720" rIns="91440" bIns="45720" anchor="t">
            <a:normAutofit/>
          </a:bodyPr>
          <a:lstStyle/>
          <a:p>
            <a:pPr marL="342900" indent="-342900" algn="l" defTabSz="914400" latinLnBrk="0">
              <a:lnSpc>
                <a:spcPct val="112000"/>
              </a:lnSpc>
              <a:spcBef>
                <a:spcPts val="0"/>
              </a:spcBef>
              <a:spcAft>
                <a:spcPts val="0"/>
              </a:spcAft>
              <a:buFontTx/>
              <a:buNone/>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Hebrews 11:21, </a:t>
            </a:r>
            <a:r>
              <a:rPr lang="en-US" altLang="ko-KR" sz="2800" i="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By faith Jacob, when he was a dying,</a:t>
            </a:r>
            <a:endParaRPr lang="ko-KR" altLang="en-US" sz="2800" i="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indent="-342900" algn="l" defTabSz="914400" latinLnBrk="0">
              <a:lnSpc>
                <a:spcPct val="112000"/>
              </a:lnSpc>
              <a:spcBef>
                <a:spcPts val="0"/>
              </a:spcBef>
              <a:spcAft>
                <a:spcPts val="0"/>
              </a:spcAft>
              <a:buFontTx/>
              <a:buNone/>
            </a:pPr>
            <a:r>
              <a:rPr lang="en-US" altLang="ko-KR" sz="2800" i="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blessed both the sons of Joseph; and worshipped, </a:t>
            </a:r>
            <a:endParaRPr lang="ko-KR" altLang="en-US" sz="2800" i="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indent="-342900" algn="l" defTabSz="914400" latinLnBrk="0">
              <a:lnSpc>
                <a:spcPct val="112000"/>
              </a:lnSpc>
              <a:spcBef>
                <a:spcPts val="0"/>
              </a:spcBef>
              <a:spcAft>
                <a:spcPts val="0"/>
              </a:spcAft>
              <a:buFontTx/>
              <a:buNone/>
            </a:pPr>
            <a:r>
              <a:rPr lang="en-US" altLang="ko-KR" sz="2800" i="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leaning upon the top of his staff. </a:t>
            </a:r>
            <a:endParaRPr lang="ko-KR" altLang="en-US" sz="2800" i="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indent="-342900" algn="l" defTabSz="914400" latinLnBrk="0">
              <a:lnSpc>
                <a:spcPct val="112000"/>
              </a:lnSpc>
              <a:spcBef>
                <a:spcPts val="0"/>
              </a:spcBef>
              <a:spcAft>
                <a:spcPts val="0"/>
              </a:spcAft>
              <a:buFontTx/>
              <a:buNone/>
            </a:pPr>
            <a:endParaRPr lang="ko-KR" altLang="en-US" sz="2800"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indent="-342900" algn="l" defTabSz="914400" latinLnBrk="0">
              <a:lnSpc>
                <a:spcPct val="112000"/>
              </a:lnSpc>
              <a:spcBef>
                <a:spcPts val="0"/>
              </a:spcBef>
              <a:spcAft>
                <a:spcPts val="0"/>
              </a:spcAft>
              <a:buFontTx/>
              <a:buNone/>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Often Overlooked Phrase...</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indent="-342900" algn="l" defTabSz="914400" latinLnBrk="0">
              <a:lnSpc>
                <a:spcPct val="112000"/>
              </a:lnSpc>
              <a:spcBef>
                <a:spcPts val="0"/>
              </a:spcBef>
              <a:spcAft>
                <a:spcPts val="0"/>
              </a:spcAft>
              <a:buFontTx/>
              <a:buNone/>
            </a:pPr>
            <a:r>
              <a:rPr lang="en-US" altLang="ko-KR" sz="2800" b="1" i="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“Leaning On Top of Staff“</a:t>
            </a:r>
            <a:endParaRPr lang="en-US" altLang="ko-KR" sz="2800" b="1" i="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indent="-342900" algn="l" defTabSz="914400" latinLnBrk="0">
              <a:lnSpc>
                <a:spcPct val="112000"/>
              </a:lnSpc>
              <a:spcBef>
                <a:spcPts val="0"/>
              </a:spcBef>
              <a:spcAft>
                <a:spcPts val="0"/>
              </a:spcAft>
              <a:buFontTx/>
              <a:buNone/>
            </a:pPr>
            <a:endParaRPr lang="en-US" altLang="ko-KR" sz="2800" b="1" i="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indent="-342900" algn="l" defTabSz="914400" latinLnBrk="0">
              <a:lnSpc>
                <a:spcPct val="112000"/>
              </a:lnSpc>
              <a:spcBef>
                <a:spcPts val="0"/>
              </a:spcBef>
              <a:spcAft>
                <a:spcPts val="0"/>
              </a:spcAft>
              <a:buFontTx/>
              <a:buNone/>
            </a:pPr>
            <a:r>
              <a:rPr lang="en-US" altLang="ko-KR" sz="2800" b="1" i="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t>
            </a: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1st -Look at the Staff…</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to="" calcmode="lin" valueType="num">
                                      <p:cBhvr>
                                        <p:cTn id="7" dur="1" fill="hold"/>
                                        <p:tgtEl>
                                          <p:spTgt spid="3">
                                            <p:bg/>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childTnLst>
                          </p:cTn>
                        </p:par>
                        <p:par>
                          <p:cTn id="11" fill="hold">
                            <p:stCondLst>
                              <p:cond delay="0"/>
                            </p:stCondLst>
                            <p:childTnLst>
                              <p:par>
                                <p:cTn id="12" presetID="24"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to="" calcmode="lin" valueType="num">
                                      <p:cBhvr>
                                        <p:cTn id="14" dur="1" fill="hold"/>
                                        <p:tgtEl>
                                          <p:spTgt spid="3">
                                            <p:txEl>
                                              <p:pRg st="1" end="1"/>
                                            </p:txEl>
                                          </p:spTgt>
                                        </p:tgtEl>
                                        <p:attrNameLst>
                                          <p:attrName/>
                                        </p:attrNameLst>
                                      </p:cBhvr>
                                    </p:anim>
                                  </p:childTnLst>
                                </p:cTn>
                              </p:par>
                            </p:childTnLst>
                          </p:cTn>
                        </p:par>
                        <p:par>
                          <p:cTn id="15" fill="hold">
                            <p:stCondLst>
                              <p:cond delay="0"/>
                            </p:stCondLst>
                            <p:childTnLst>
                              <p:par>
                                <p:cTn id="16" presetID="24" presetClass="entr" presetSubtype="0" fill="hold" grpId="0" nodeType="afterEffect">
                                  <p:stCondLst>
                                    <p:cond delay="0"/>
                                  </p:stCondLst>
                                  <p:childTnLst>
                                    <p:set>
                                      <p:cBhvr>
                                        <p:cTn id="17" dur="1" fill="hold">
                                          <p:stCondLst>
                                            <p:cond delay="0"/>
                                          </p:stCondLst>
                                        </p:cTn>
                                        <p:tgtEl>
                                          <p:spTgt spid="3">
                                            <p:txEl>
                                              <p:pRg st="2" end="2"/>
                                            </p:txEl>
                                          </p:spTgt>
                                        </p:tgtEl>
                                        <p:attrNameLst>
                                          <p:attrName>style.visibility</p:attrName>
                                        </p:attrNameLst>
                                      </p:cBhvr>
                                      <p:to>
                                        <p:strVal val="visible"/>
                                      </p:to>
                                    </p:set>
                                    <p:anim to="" calcmode="lin" valueType="num">
                                      <p:cBhvr>
                                        <p:cTn id="18" dur="1" fill="hold"/>
                                        <p:tgtEl>
                                          <p:spTgt spid="3">
                                            <p:txEl>
                                              <p:pRg st="2" end="2"/>
                                            </p:txEl>
                                          </p:spTgt>
                                        </p:tgtEl>
                                        <p:attrNameLst>
                                          <p:attrName/>
                                        </p:attrNameLst>
                                      </p:cBhvr>
                                    </p:anim>
                                  </p:childTnLst>
                                </p:cTn>
                              </p:par>
                            </p:childTnLst>
                          </p:cTn>
                        </p:par>
                      </p:childTnLst>
                    </p:cTn>
                  </p:par>
                  <p:par>
                    <p:cTn id="19" fill="hold">
                      <p:stCondLst>
                        <p:cond delay="indefinite"/>
                      </p:stCondLst>
                      <p:childTnLst>
                        <p:par>
                          <p:cTn id="20" fill="hold">
                            <p:stCondLst>
                              <p:cond delay="0"/>
                            </p:stCondLst>
                            <p:childTnLst>
                              <p:par>
                                <p:cTn id="21" presetID="24"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to="" calcmode="lin" valueType="num">
                                      <p:cBhvr>
                                        <p:cTn id="23" dur="1" fill="hold"/>
                                        <p:tgtEl>
                                          <p:spTgt spid="3">
                                            <p:txEl>
                                              <p:pRg st="4" end="4"/>
                                            </p:txEl>
                                          </p:spTgt>
                                        </p:tgtEl>
                                        <p:attrNameLst>
                                          <p:attrName/>
                                        </p:attrNameLst>
                                      </p:cBhvr>
                                    </p:anim>
                                  </p:childTnLst>
                                </p:cTn>
                              </p:par>
                            </p:childTnLst>
                          </p:cTn>
                        </p:par>
                        <p:par>
                          <p:cTn id="24" fill="hold">
                            <p:stCondLst>
                              <p:cond delay="0"/>
                            </p:stCondLst>
                            <p:childTnLst>
                              <p:par>
                                <p:cTn id="25" presetID="24" presetClass="entr" presetSubtype="0" fill="hold" grpId="0" nodeType="after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 to="" calcmode="lin" valueType="num">
                                      <p:cBhvr>
                                        <p:cTn id="27" dur="1" fill="hold"/>
                                        <p:tgtEl>
                                          <p:spTgt spid="3">
                                            <p:txEl>
                                              <p:pRg st="5" end="5"/>
                                            </p:txEl>
                                          </p:spTgt>
                                        </p:tgtEl>
                                        <p:attrNameLst>
                                          <p:attrName/>
                                        </p:attrNameLst>
                                      </p:cBhvr>
                                    </p:anim>
                                  </p:childTnLst>
                                </p:cTn>
                              </p:par>
                            </p:childTnLst>
                          </p:cTn>
                        </p:par>
                        <p:par>
                          <p:cTn id="28" fill="hold">
                            <p:stCondLst>
                              <p:cond delay="0"/>
                            </p:stCondLst>
                            <p:childTnLst>
                              <p:par>
                                <p:cTn id="29" presetID="24" presetClass="entr" presetSubtype="0" fill="hold" grpId="0" nodeType="after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anim to="" calcmode="lin" valueType="num">
                                      <p:cBhvr>
                                        <p:cTn id="31"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955"/>
            <a:ext cx="8230235" cy="1143635"/>
          </a:xfrm>
        </p:spPr>
        <p:txBody>
          <a:bodyPr wrap="square" lIns="91440" tIns="45720" rIns="91440" bIns="45720" anchor="ctr">
            <a:normAutofit/>
          </a:bodyPr>
          <a:lstStyle/>
          <a:p>
            <a:pPr marL="0" indent="0" algn="l" defTabSz="914400" latinLnBrk="0">
              <a:lnSpc>
                <a:spcPct val="102000"/>
              </a:lnSpc>
              <a:spcBef>
                <a:spcPts val="0"/>
              </a:spcBef>
              <a:spcAft>
                <a:spcPts val="0"/>
              </a:spcAft>
              <a:buFontTx/>
              <a:buNone/>
            </a:pPr>
            <a:r>
              <a:rPr lang="en-US" altLang="ko-KR" sz="3600" b="1" dirty="0" smtClean="0">
                <a:solidFill>
                  <a:srgbClr val="000000"/>
                </a:solidFill>
                <a:effectLst>
                  <a:outerShdw blurRad="38100" dist="38100" dir="2700000" algn="tl">
                    <a:srgbClr val="C0C0C0"/>
                  </a:outerShdw>
                </a:effectLst>
                <a:latin typeface="Arial Unicode MS" charset="0"/>
              </a:rPr>
              <a:t>                          </a:t>
            </a:r>
            <a:r>
              <a:rPr lang="en-US" altLang="ko-KR" sz="4000" b="1" dirty="0" smtClean="0">
                <a:solidFill>
                  <a:srgbClr val="000000"/>
                </a:solidFill>
                <a:effectLst>
                  <a:outerShdw blurRad="38100" dist="38100" dir="2700000" algn="tl">
                    <a:srgbClr val="000000">
                      <a:alpha val="43137"/>
                    </a:srgbClr>
                  </a:outerShdw>
                </a:effectLst>
                <a:latin typeface="Arial Unicode MS" charset="0"/>
              </a:rPr>
              <a:t>Staff</a:t>
            </a:r>
            <a:endParaRPr lang="ko-KR" altLang="en-US" sz="4000" b="1" dirty="0" smtClean="0">
              <a:effectLst>
                <a:outerShdw blurRad="38100" dist="38100" dir="2700000" algn="tl">
                  <a:srgbClr val="000000">
                    <a:alpha val="43137"/>
                  </a:srgbClr>
                </a:outerShdw>
              </a:effectLst>
              <a:latin typeface="Arial Unicode MS" charset="0"/>
            </a:endParaRPr>
          </a:p>
        </p:txBody>
      </p:sp>
      <p:sp>
        <p:nvSpPr>
          <p:cNvPr id="3" name="Content Placeholder 2"/>
          <p:cNvSpPr>
            <a:spLocks noGrp="1"/>
          </p:cNvSpPr>
          <p:nvPr>
            <p:ph idx="1"/>
          </p:nvPr>
        </p:nvSpPr>
        <p:spPr>
          <a:xfrm>
            <a:off x="457200" y="1600200"/>
            <a:ext cx="8229600" cy="5029200"/>
          </a:xfrm>
        </p:spPr>
        <p:txBody>
          <a:bodyPr wrap="square" lIns="91440" tIns="45720" rIns="91440" bIns="45720" anchor="t">
            <a:normAutofit/>
          </a:bodyPr>
          <a:lstStyle/>
          <a:p>
            <a:pPr marL="342900" indent="-342900" algn="l" defTabSz="914400" latinLnBrk="0">
              <a:lnSpc>
                <a:spcPct val="109000"/>
              </a:lnSpc>
              <a:spcBef>
                <a:spcPts val="0"/>
              </a:spcBef>
              <a:spcAft>
                <a:spcPts val="0"/>
              </a:spcAft>
              <a:buFontTx/>
              <a:buNone/>
            </a:pPr>
            <a:r>
              <a:rPr lang="en-US" altLang="ko-KR" sz="33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Powerful Instrument</a:t>
            </a:r>
            <a:endParaRPr lang="ko-KR" altLang="en-US" sz="33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indent="-342900" algn="l" defTabSz="914400" latinLnBrk="0">
              <a:lnSpc>
                <a:spcPct val="109000"/>
              </a:lnSpc>
              <a:spcBef>
                <a:spcPts val="0"/>
              </a:spcBef>
              <a:spcAft>
                <a:spcPts val="0"/>
              </a:spcAft>
              <a:buFontTx/>
              <a:buNone/>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Used to...</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407035" lvl="0" indent="-407035" algn="l" defTabSz="914400" latinLnBrk="0">
              <a:lnSpc>
                <a:spcPct val="109000"/>
              </a:lnSpc>
              <a:spcBef>
                <a:spcPts val="0"/>
              </a:spcBef>
              <a:spcAft>
                <a:spcPts val="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Defend Self</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407035" lvl="0" indent="-407035" algn="l" defTabSz="914400" latinLnBrk="0">
              <a:lnSpc>
                <a:spcPct val="109000"/>
              </a:lnSpc>
              <a:spcBef>
                <a:spcPts val="0"/>
              </a:spcBef>
              <a:spcAft>
                <a:spcPts val="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Steady Self</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407035" lvl="0" indent="-407035" algn="l" defTabSz="914400" latinLnBrk="0">
              <a:lnSpc>
                <a:spcPct val="109000"/>
              </a:lnSpc>
              <a:spcBef>
                <a:spcPts val="0"/>
              </a:spcBef>
              <a:spcAft>
                <a:spcPts val="0"/>
              </a:spcAft>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Remind Self </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407035" indent="-407035" algn="l" defTabSz="914400" latinLnBrk="0">
              <a:lnSpc>
                <a:spcPct val="109000"/>
              </a:lnSpc>
              <a:spcBef>
                <a:spcPts val="0"/>
              </a:spcBef>
              <a:spcAft>
                <a:spcPts val="0"/>
              </a:spcAft>
              <a:buFontTx/>
              <a:buNone/>
            </a:pP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407035" indent="-407035" algn="l" defTabSz="914400" latinLnBrk="0">
              <a:lnSpc>
                <a:spcPct val="109000"/>
              </a:lnSpc>
              <a:spcBef>
                <a:spcPts val="0"/>
              </a:spcBef>
              <a:spcAft>
                <a:spcPts val="0"/>
              </a:spcAft>
              <a:buFontTx/>
              <a:buNone/>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Leaning on Top of Staff…</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407035" indent="-407035" algn="l" defTabSz="914400" latinLnBrk="0">
              <a:lnSpc>
                <a:spcPct val="109000"/>
              </a:lnSpc>
              <a:spcBef>
                <a:spcPts val="0"/>
              </a:spcBef>
              <a:spcAft>
                <a:spcPts val="0"/>
              </a:spcAft>
              <a:buFontTx/>
              <a:buNone/>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Reminded Him of a…</a:t>
            </a:r>
            <a:b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b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pic>
        <p:nvPicPr>
          <p:cNvPr id="4" name="Picture 6" descr="http://media-cache-ec0.pinimg.com/736x/7d/4c/0a/7d4c0a92c830a8c6e2b9bcca0fac9795.jpg"/>
          <p:cNvPicPr>
            <a:picLocks noChangeAspect="1" noChangeArrowheads="1"/>
          </p:cNvPicPr>
          <p:nvPr/>
        </p:nvPicPr>
        <p:blipFill>
          <a:blip r:embed="rId2" cstate="print"/>
          <a:srcRect/>
          <a:stretch>
            <a:fillRect/>
          </a:stretch>
        </p:blipFill>
        <p:spPr bwMode="auto">
          <a:xfrm>
            <a:off x="7448550" y="190500"/>
            <a:ext cx="1619250" cy="66675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to="" calcmode="lin" valueType="num">
                                      <p:cBhvr>
                                        <p:cTn id="7" dur="1" fill="hold"/>
                                        <p:tgtEl>
                                          <p:spTgt spid="3">
                                            <p:txEl>
                                              <p:pRg st="0" end="0"/>
                                            </p:txEl>
                                          </p:spTgt>
                                        </p:tgtEl>
                                        <p:attrNameLst>
                                          <p:attrName/>
                                        </p:attrNameLst>
                                      </p:cBhvr>
                                    </p:anim>
                                  </p:childTnLst>
                                </p:cTn>
                              </p:par>
                            </p:childTnLst>
                          </p:cTn>
                        </p:par>
                        <p:par>
                          <p:cTn id="8" fill="hold">
                            <p:stCondLst>
                              <p:cond delay="0"/>
                            </p:stCondLst>
                            <p:childTnLst>
                              <p:par>
                                <p:cTn id="9" presetID="24" presetClass="entr" presetSubtype="0" fill="hold" grpId="0" nodeType="after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to="" calcmode="lin" valueType="num">
                                      <p:cBhvr>
                                        <p:cTn id="11" dur="1" fill="hold"/>
                                        <p:tgtEl>
                                          <p:spTgt spid="3">
                                            <p:txEl>
                                              <p:pRg st="1" end="1"/>
                                            </p:txEl>
                                          </p:spTgt>
                                        </p:tgtEl>
                                        <p:attrNameLst>
                                          <p:attrName/>
                                        </p:attrNameLst>
                                      </p:cBhvr>
                                    </p:anim>
                                  </p:childTnLst>
                                </p:cTn>
                              </p:par>
                            </p:childTnLst>
                          </p:cTn>
                        </p:par>
                        <p:par>
                          <p:cTn id="12" fill="hold">
                            <p:stCondLst>
                              <p:cond delay="0"/>
                            </p:stCondLst>
                            <p:childTnLst>
                              <p:par>
                                <p:cTn id="13" presetID="24" presetClass="entr" presetSubtype="0" fill="hold" grpId="0" nodeType="after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to="" calcmode="lin" valueType="num">
                                      <p:cBhvr>
                                        <p:cTn id="15" dur="1" fill="hold"/>
                                        <p:tgtEl>
                                          <p:spTgt spid="3">
                                            <p:txEl>
                                              <p:pRg st="2" end="2"/>
                                            </p:txEl>
                                          </p:spTgt>
                                        </p:tgtEl>
                                        <p:attrNameLst>
                                          <p:attrName/>
                                        </p:attrNameLst>
                                      </p:cBhvr>
                                    </p:anim>
                                  </p:childTnLst>
                                </p:cTn>
                              </p:par>
                            </p:childTnLst>
                          </p:cTn>
                        </p:par>
                      </p:childTnLst>
                    </p:cTn>
                  </p:par>
                  <p:par>
                    <p:cTn id="16" fill="hold">
                      <p:stCondLst>
                        <p:cond delay="indefinite"/>
                      </p:stCondLst>
                      <p:childTnLst>
                        <p:par>
                          <p:cTn id="17" fill="hold">
                            <p:stCondLst>
                              <p:cond delay="0"/>
                            </p:stCondLst>
                            <p:childTnLst>
                              <p:par>
                                <p:cTn id="18" presetID="24"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 to="" calcmode="lin" valueType="num">
                                      <p:cBhvr>
                                        <p:cTn id="20" dur="1" fill="hold"/>
                                        <p:tgtEl>
                                          <p:spTgt spid="3">
                                            <p:txEl>
                                              <p:pRg st="3" end="3"/>
                                            </p:txEl>
                                          </p:spTgt>
                                        </p:tgtEl>
                                        <p:attrNameLst>
                                          <p:attrName/>
                                        </p:attrNameLst>
                                      </p:cBhvr>
                                    </p:anim>
                                  </p:childTnLst>
                                </p:cTn>
                              </p:par>
                            </p:childTnLst>
                          </p:cTn>
                        </p:par>
                      </p:childTnLst>
                    </p:cTn>
                  </p:par>
                  <p:par>
                    <p:cTn id="21" fill="hold">
                      <p:stCondLst>
                        <p:cond delay="indefinite"/>
                      </p:stCondLst>
                      <p:childTnLst>
                        <p:par>
                          <p:cTn id="22" fill="hold">
                            <p:stCondLst>
                              <p:cond delay="0"/>
                            </p:stCondLst>
                            <p:childTnLst>
                              <p:par>
                                <p:cTn id="23" presetID="24"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 to="" calcmode="lin" valueType="num">
                                      <p:cBhvr>
                                        <p:cTn id="25" dur="1" fill="hold"/>
                                        <p:tgtEl>
                                          <p:spTgt spid="3">
                                            <p:txEl>
                                              <p:pRg st="4" end="4"/>
                                            </p:txEl>
                                          </p:spTgt>
                                        </p:tgtEl>
                                        <p:attrNameLst>
                                          <p:attrName/>
                                        </p:attrNameLst>
                                      </p:cBhvr>
                                    </p:anim>
                                  </p:childTnLst>
                                </p:cTn>
                              </p:par>
                            </p:childTnLst>
                          </p:cTn>
                        </p:par>
                      </p:childTnLst>
                    </p:cTn>
                  </p:par>
                  <p:par>
                    <p:cTn id="26" fill="hold">
                      <p:stCondLst>
                        <p:cond delay="indefinite"/>
                      </p:stCondLst>
                      <p:childTnLst>
                        <p:par>
                          <p:cTn id="27" fill="hold">
                            <p:stCondLst>
                              <p:cond delay="0"/>
                            </p:stCondLst>
                            <p:childTnLst>
                              <p:par>
                                <p:cTn id="28" presetID="24" presetClass="entr" presetSubtype="0"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 to="" calcmode="lin" valueType="num">
                                      <p:cBhvr>
                                        <p:cTn id="30" dur="1" fill="hold"/>
                                        <p:tgtEl>
                                          <p:spTgt spid="3">
                                            <p:txEl>
                                              <p:pRg st="6" end="6"/>
                                            </p:txEl>
                                          </p:spTgt>
                                        </p:tgtEl>
                                        <p:attrNameLst>
                                          <p:attrName/>
                                        </p:attrNameLst>
                                      </p:cBhvr>
                                    </p:anim>
                                  </p:childTnLst>
                                </p:cTn>
                              </p:par>
                            </p:childTnLst>
                          </p:cTn>
                        </p:par>
                        <p:par>
                          <p:cTn id="31" fill="hold">
                            <p:stCondLst>
                              <p:cond delay="0"/>
                            </p:stCondLst>
                            <p:childTnLst>
                              <p:par>
                                <p:cTn id="32" presetID="24" presetClass="entr" presetSubtype="0" fill="hold" grpId="0" nodeType="after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 to="" calcmode="lin" valueType="num">
                                      <p:cBhvr>
                                        <p:cTn id="34" dur="1" fill="hold"/>
                                        <p:tgtEl>
                                          <p:spTgt spid="3">
                                            <p:txEl>
                                              <p:pRg st="7" end="7"/>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 3"/>
          <p:cNvSpPr>
            <a:spLocks noGrp="1" noChangeArrowheads="1"/>
          </p:cNvSpPr>
          <p:nvPr>
            <p:ph type="body"/>
          </p:nvPr>
        </p:nvSpPr>
        <p:spPr>
          <a:xfrm>
            <a:off x="76200" y="990600"/>
            <a:ext cx="8991600" cy="5866765"/>
          </a:xfrm>
          <a:prstGeom prst="rect">
            <a:avLst/>
          </a:prstGeom>
          <a:solidFill>
            <a:schemeClr val="bg1">
              <a:alpha val="80000"/>
            </a:schemeClr>
          </a:solidFill>
          <a:ln w="9525" cap="flat" cmpd="sng">
            <a:noFill/>
            <a:prstDash/>
          </a:ln>
        </p:spPr>
        <p:txBody>
          <a:bodyPr wrap="square" lIns="91440" tIns="45720" rIns="91440" bIns="45720" anchor="t">
            <a:normAutofit/>
          </a:bodyPr>
          <a:lstStyle/>
          <a:p>
            <a:pPr marL="429895" lvl="0" indent="-429895" algn="l" defTabSz="914400" latinLnBrk="0">
              <a:spcBef>
                <a:spcPts val="0"/>
              </a:spcBef>
              <a:spcAft>
                <a:spcPts val="1200"/>
              </a:spcAft>
              <a:buClr>
                <a:srgbClr val="000000"/>
              </a:buClr>
              <a:buFont typeface="Wingdings"/>
              <a:buChar char="l"/>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Before Birth -Wrestled - Gen 25</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429895" lvl="0" indent="-429895" algn="l" defTabSz="914400" latinLnBrk="0">
              <a:spcBef>
                <a:spcPts val="0"/>
              </a:spcBef>
              <a:spcAft>
                <a:spcPts val="1200"/>
              </a:spcAft>
              <a:buClr>
                <a:srgbClr val="000000"/>
              </a:buClr>
              <a:buFont typeface="Wingdings"/>
              <a:buChar char="l"/>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Birth </a:t>
            </a:r>
            <a:r>
              <a:rPr lang="en-US" altLang="ko-KR" sz="2800" b="1" i="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"Heal Catcher"</a:t>
            </a:r>
            <a:endParaRPr lang="ko-KR" altLang="en-US" sz="2800" b="1" i="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429895" lvl="0" indent="-429895" algn="l" defTabSz="914400" latinLnBrk="0">
              <a:spcBef>
                <a:spcPts val="0"/>
              </a:spcBef>
              <a:spcAft>
                <a:spcPts val="1200"/>
              </a:spcAft>
              <a:buClr>
                <a:srgbClr val="000000"/>
              </a:buClr>
              <a:buFont typeface="Wingdings"/>
              <a:buChar char="l"/>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Birth Right- Gen 25</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429895" lvl="0" indent="-429895" algn="l" defTabSz="914400" latinLnBrk="0">
              <a:spcBef>
                <a:spcPts val="0"/>
              </a:spcBef>
              <a:spcAft>
                <a:spcPts val="1200"/>
              </a:spcAft>
              <a:buClr>
                <a:srgbClr val="000000"/>
              </a:buClr>
              <a:buFont typeface="Wingdings"/>
              <a:buChar char="l"/>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Blessing- Gen 27</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429895" lvl="0" indent="-429895" algn="l" defTabSz="914400" latinLnBrk="0">
              <a:spcBef>
                <a:spcPts val="0"/>
              </a:spcBef>
              <a:buClr>
                <a:srgbClr val="000000"/>
              </a:buClr>
              <a:buFont typeface="Wingdings"/>
              <a:buChar char="l"/>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Betrayed  </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838835" lvl="0" indent="-407035" algn="l" defTabSz="914400" latinLnBrk="0">
              <a:spcBef>
                <a:spcPts val="0"/>
              </a:spcBef>
              <a:buClr>
                <a:srgbClr val="000000"/>
              </a:buClr>
              <a:buFont typeface="Wingdings"/>
              <a:buChar char="§"/>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Esau</a:t>
            </a:r>
            <a:endParaRPr lang="en-US" altLang="ko-KR"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838835" lvl="0" indent="-407035" algn="l" defTabSz="914400" latinLnBrk="0">
              <a:spcBef>
                <a:spcPts val="0"/>
              </a:spcBef>
              <a:buClr>
                <a:srgbClr val="000000"/>
              </a:buClr>
              <a:buFont typeface="Wingdings"/>
              <a:buChar char="§"/>
            </a:pPr>
            <a:r>
              <a:rPr lang="en-US" altLang="ko-KR" sz="2800" b="1" dirty="0" err="1"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Laban</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indent="-342900" algn="l" defTabSz="914400" latinLnBrk="0">
              <a:lnSpc>
                <a:spcPct val="109000"/>
              </a:lnSpc>
              <a:spcBef>
                <a:spcPts val="0"/>
              </a:spcBef>
              <a:spcAft>
                <a:spcPts val="0"/>
              </a:spcAft>
              <a:buFontTx/>
              <a:buNone/>
            </a:pPr>
            <a:endParaRPr lang="ko-KR" altLang="en-US" sz="2800" b="1" dirty="0" smtClean="0">
              <a:latin typeface="Arial Unicode MS" charset="0"/>
            </a:endParaRPr>
          </a:p>
        </p:txBody>
      </p:sp>
      <p:sp>
        <p:nvSpPr>
          <p:cNvPr id="2" name="Title 1"/>
          <p:cNvSpPr>
            <a:spLocks noGrp="1"/>
          </p:cNvSpPr>
          <p:nvPr>
            <p:ph type="title"/>
          </p:nvPr>
        </p:nvSpPr>
        <p:spPr>
          <a:xfrm>
            <a:off x="152400" y="152400"/>
            <a:ext cx="8535035" cy="732155"/>
          </a:xfrm>
          <a:solidFill>
            <a:schemeClr val="bg1">
              <a:alpha val="80000"/>
            </a:schemeClr>
          </a:solidFill>
        </p:spPr>
        <p:txBody>
          <a:bodyPr wrap="square" lIns="91440" tIns="45720" rIns="91440" bIns="45720" anchor="ctr">
            <a:noAutofit/>
          </a:bodyPr>
          <a:lstStyle/>
          <a:p>
            <a:pPr marL="405130" indent="-405130" algn="l" defTabSz="914400" latinLnBrk="0">
              <a:lnSpc>
                <a:spcPct val="105000"/>
              </a:lnSpc>
              <a:spcBef>
                <a:spcPts val="0"/>
              </a:spcBef>
              <a:spcAft>
                <a:spcPts val="0"/>
              </a:spcAft>
              <a:buFontTx/>
              <a:buNone/>
            </a:pPr>
            <a:r>
              <a:rPr lang="en-US" altLang="ko-KR" sz="3600" b="1" dirty="0" smtClean="0">
                <a:solidFill>
                  <a:srgbClr val="000000"/>
                </a:solidFill>
                <a:effectLst>
                  <a:outerShdw blurRad="38100" dist="38100" dir="2700000" algn="tl">
                    <a:srgbClr val="000000">
                      <a:alpha val="43137"/>
                    </a:srgbClr>
                  </a:outerShdw>
                </a:effectLst>
                <a:latin typeface="Arial Unicode MS" charset="0"/>
              </a:rPr>
              <a:t>Past to Forget</a:t>
            </a:r>
            <a:endParaRPr lang="ko-KR" altLang="en-US" sz="3600" b="1" dirty="0" smtClean="0">
              <a:effectLst>
                <a:outerShdw blurRad="38100" dist="38100" dir="2700000" algn="tl">
                  <a:srgbClr val="000000">
                    <a:alpha val="43137"/>
                  </a:srgbClr>
                </a:outerShdw>
              </a:effectLst>
              <a:latin typeface="Arial Unicode MS"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to="" calcmode="lin" valueType="num">
                                      <p:cBhvr>
                                        <p:cTn id="7" dur="1" fill="hold"/>
                                        <p:tgtEl>
                                          <p:spTgt spid="3">
                                            <p:bg/>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childTnLst>
                          </p:cTn>
                        </p:par>
                      </p:childTnLst>
                    </p:cTn>
                  </p:par>
                  <p:par>
                    <p:cTn id="11" fill="hold">
                      <p:stCondLst>
                        <p:cond delay="indefinite"/>
                      </p:stCondLst>
                      <p:childTnLst>
                        <p:par>
                          <p:cTn id="12" fill="hold">
                            <p:stCondLst>
                              <p:cond delay="0"/>
                            </p:stCondLst>
                            <p:childTnLst>
                              <p:par>
                                <p:cTn id="13" presetID="24"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to="" calcmode="lin" valueType="num">
                                      <p:cBhvr>
                                        <p:cTn id="15" dur="1" fill="hold"/>
                                        <p:tgtEl>
                                          <p:spTgt spid="3">
                                            <p:txEl>
                                              <p:pRg st="1" end="1"/>
                                            </p:txEl>
                                          </p:spTgt>
                                        </p:tgtEl>
                                        <p:attrNameLst>
                                          <p:attrName/>
                                        </p:attrNameLst>
                                      </p:cBhvr>
                                    </p:anim>
                                  </p:childTnLst>
                                </p:cTn>
                              </p:par>
                            </p:childTnLst>
                          </p:cTn>
                        </p:par>
                        <p:par>
                          <p:cTn id="16" fill="hold">
                            <p:stCondLst>
                              <p:cond delay="0"/>
                            </p:stCondLst>
                            <p:childTnLst>
                              <p:par>
                                <p:cTn id="17" presetID="24" presetClass="entr" presetSubtype="0" fill="hold" grpId="0" nodeType="afterEffect">
                                  <p:stCondLst>
                                    <p:cond delay="2000"/>
                                  </p:stCondLst>
                                  <p:childTnLst>
                                    <p:set>
                                      <p:cBhvr>
                                        <p:cTn id="18" dur="1" fill="hold">
                                          <p:stCondLst>
                                            <p:cond delay="0"/>
                                          </p:stCondLst>
                                        </p:cTn>
                                        <p:tgtEl>
                                          <p:spTgt spid="3">
                                            <p:txEl>
                                              <p:pRg st="2" end="2"/>
                                            </p:txEl>
                                          </p:spTgt>
                                        </p:tgtEl>
                                        <p:attrNameLst>
                                          <p:attrName>style.visibility</p:attrName>
                                        </p:attrNameLst>
                                      </p:cBhvr>
                                      <p:to>
                                        <p:strVal val="visible"/>
                                      </p:to>
                                    </p:set>
                                    <p:anim to="" calcmode="lin" valueType="num">
                                      <p:cBhvr>
                                        <p:cTn id="19" dur="1" fill="hold"/>
                                        <p:tgtEl>
                                          <p:spTgt spid="3">
                                            <p:txEl>
                                              <p:pRg st="2" end="2"/>
                                            </p:txEl>
                                          </p:spTgt>
                                        </p:tgtEl>
                                        <p:attrNameLst>
                                          <p:attrName/>
                                        </p:attrNameLst>
                                      </p:cBhvr>
                                    </p:anim>
                                  </p:childTnLst>
                                </p:cTn>
                              </p:par>
                            </p:childTnLst>
                          </p:cTn>
                        </p:par>
                        <p:par>
                          <p:cTn id="20" fill="hold">
                            <p:stCondLst>
                              <p:cond delay="2000"/>
                            </p:stCondLst>
                            <p:childTnLst>
                              <p:par>
                                <p:cTn id="21" presetID="24"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to="" calcmode="lin" valueType="num">
                                      <p:cBhvr>
                                        <p:cTn id="23" dur="1" fill="hold"/>
                                        <p:tgtEl>
                                          <p:spTgt spid="3">
                                            <p:txEl>
                                              <p:pRg st="3" end="3"/>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to="" calcmode="lin" valueType="num">
                                      <p:cBhvr>
                                        <p:cTn id="28" dur="1" fill="hold"/>
                                        <p:tgtEl>
                                          <p:spTgt spid="3">
                                            <p:txEl>
                                              <p:pRg st="4" end="4"/>
                                            </p:txEl>
                                          </p:spTgt>
                                        </p:tgtEl>
                                        <p:attrNameLst>
                                          <p:attrName/>
                                        </p:attrNameLst>
                                      </p:cBhvr>
                                    </p:anim>
                                  </p:childTnLst>
                                </p:cTn>
                              </p:par>
                            </p:childTnLst>
                          </p:cTn>
                        </p:par>
                        <p:par>
                          <p:cTn id="29" fill="hold">
                            <p:stCondLst>
                              <p:cond delay="0"/>
                            </p:stCondLst>
                            <p:childTnLst>
                              <p:par>
                                <p:cTn id="30" presetID="24" presetClass="entr" presetSubtype="0" fill="hold" grpId="0" nodeType="after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to="" calcmode="lin" valueType="num">
                                      <p:cBhvr>
                                        <p:cTn id="32" dur="1" fill="hold"/>
                                        <p:tgtEl>
                                          <p:spTgt spid="3">
                                            <p:txEl>
                                              <p:pRg st="5" end="5"/>
                                            </p:txEl>
                                          </p:spTgt>
                                        </p:tgtEl>
                                        <p:attrNameLst>
                                          <p:attrName/>
                                        </p:attrNameLst>
                                      </p:cBhvr>
                                    </p:anim>
                                  </p:childTnLst>
                                </p:cTn>
                              </p:par>
                            </p:childTnLst>
                          </p:cTn>
                        </p:par>
                        <p:par>
                          <p:cTn id="33" fill="hold">
                            <p:stCondLst>
                              <p:cond delay="0"/>
                            </p:stCondLst>
                            <p:childTnLst>
                              <p:par>
                                <p:cTn id="34" presetID="24" presetClass="entr" presetSubtype="0" fill="hold" grpId="0" nodeType="after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to="" calcmode="lin" valueType="num">
                                      <p:cBhvr>
                                        <p:cTn id="36" dur="1" fill="hold"/>
                                        <p:tgtEl>
                                          <p:spTgt spid="3">
                                            <p:txEl>
                                              <p:pRg st="6" end="6"/>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 3"/>
          <p:cNvSpPr>
            <a:spLocks noGrp="1" noChangeArrowheads="1"/>
          </p:cNvSpPr>
          <p:nvPr>
            <p:ph type="body"/>
          </p:nvPr>
        </p:nvSpPr>
        <p:spPr>
          <a:xfrm>
            <a:off x="76200" y="838200"/>
            <a:ext cx="8991600" cy="6019165"/>
          </a:xfrm>
          <a:prstGeom prst="rect">
            <a:avLst/>
          </a:prstGeom>
          <a:solidFill>
            <a:schemeClr val="bg1">
              <a:alpha val="80000"/>
            </a:schemeClr>
          </a:solidFill>
          <a:ln w="9525" cap="flat" cmpd="sng">
            <a:noFill/>
            <a:prstDash/>
          </a:ln>
        </p:spPr>
        <p:txBody>
          <a:bodyPr wrap="square" lIns="91440" tIns="45720" rIns="91440" bIns="45720" anchor="t">
            <a:normAutofit fontScale="70000" lnSpcReduction="20000"/>
          </a:bodyPr>
          <a:lstStyle/>
          <a:p>
            <a:pPr marL="342900" lvl="0" indent="-342900" algn="l" defTabSz="914400" latinLnBrk="0">
              <a:lnSpc>
                <a:spcPct val="120000"/>
              </a:lnSpc>
              <a:spcBef>
                <a:spcPts val="0"/>
              </a:spcBef>
              <a:buClr>
                <a:srgbClr val="000000"/>
              </a:buClr>
            </a:pPr>
            <a:r>
              <a:rPr 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t>
            </a:r>
            <a:r>
              <a:rPr lang="en-US" sz="34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Genesis 28:12-15</a:t>
            </a:r>
          </a:p>
          <a:p>
            <a:pPr algn="just"/>
            <a:r>
              <a:rPr lang="en-US" sz="3400" i="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He had a dream in which he saw a stairway resting on the earth, with its top reaching to heaven, and the angels of God were ascending and descending on it. There above it stood the LORD, and he said: "I am the LORD, the God of your father Abraham and the God of Isaac. I will give you and your descendants the land on which you are lying. Your descendants will be like the dust of the earth, and you will spread out to the west and to the east, to the north and to the south. All peoples on earth will be blessed through you and your offspring. I am with you and will watch over you wherever you go, and I will bring you back to this land. I will not leave you until I have done what I have promised you."</a:t>
            </a:r>
            <a:r>
              <a:rPr lang="en-US" sz="3400"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t>
            </a:r>
          </a:p>
          <a:p>
            <a:r>
              <a:rPr lang="en-US" sz="34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Genesis 28:20-22</a:t>
            </a:r>
          </a:p>
          <a:p>
            <a:pPr algn="l"/>
            <a:r>
              <a:rPr lang="en-US" sz="3400" i="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Then Jacob made a vow, saying, "If God will be with me and will watch over me on this journey I am taking and will give me food to eat and clothes to wear so that I return safely to my father's household, then the LORD will be my God and this stone that I have set up as a pillar will be God's house, and of all that you give me I will give you a tenth"</a:t>
            </a:r>
            <a:endParaRPr lang="ko-KR" altLang="en-US" sz="34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
        <p:nvSpPr>
          <p:cNvPr id="2" name="Title 1"/>
          <p:cNvSpPr>
            <a:spLocks noGrp="1"/>
          </p:cNvSpPr>
          <p:nvPr>
            <p:ph type="title"/>
          </p:nvPr>
        </p:nvSpPr>
        <p:spPr>
          <a:xfrm>
            <a:off x="380365" y="0"/>
            <a:ext cx="8535035" cy="732155"/>
          </a:xfrm>
          <a:solidFill>
            <a:schemeClr val="bg1">
              <a:alpha val="80000"/>
            </a:schemeClr>
          </a:solidFill>
        </p:spPr>
        <p:txBody>
          <a:bodyPr wrap="square" lIns="91440" tIns="45720" rIns="91440" bIns="45720" anchor="ctr">
            <a:noAutofit/>
          </a:bodyPr>
          <a:lstStyle/>
          <a:p>
            <a:pPr marL="405130" indent="-405130" algn="l" defTabSz="914400" latinLnBrk="0">
              <a:lnSpc>
                <a:spcPct val="105000"/>
              </a:lnSpc>
              <a:spcBef>
                <a:spcPts val="0"/>
              </a:spcBef>
              <a:spcAft>
                <a:spcPts val="0"/>
              </a:spcAft>
              <a:buFontTx/>
              <a:buNone/>
            </a:pPr>
            <a:r>
              <a:rPr lang="en-US" altLang="ko-KR" sz="3600" b="1" dirty="0" smtClean="0">
                <a:solidFill>
                  <a:srgbClr val="000000"/>
                </a:solidFill>
                <a:effectLst>
                  <a:outerShdw blurRad="38100" dist="38100" dir="2700000" algn="tl">
                    <a:srgbClr val="000000">
                      <a:alpha val="43137"/>
                    </a:srgbClr>
                  </a:outerShdw>
                </a:effectLst>
                <a:latin typeface="Arial Unicode MS" charset="0"/>
              </a:rPr>
              <a:t>Promise to Embrace</a:t>
            </a:r>
            <a:endParaRPr lang="ko-KR" altLang="en-US" sz="3600" b="1" dirty="0" smtClean="0">
              <a:effectLst>
                <a:outerShdw blurRad="38100" dist="38100" dir="2700000" algn="tl">
                  <a:srgbClr val="000000">
                    <a:alpha val="43137"/>
                  </a:srgbClr>
                </a:outerShdw>
              </a:effectLst>
              <a:latin typeface="Arial Unicode MS"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2000"/>
                                  </p:stCondLst>
                                  <p:childTnLst>
                                    <p:set>
                                      <p:cBhvr>
                                        <p:cTn id="6" dur="1" fill="hold">
                                          <p:stCondLst>
                                            <p:cond delay="0"/>
                                          </p:stCondLst>
                                        </p:cTn>
                                        <p:tgtEl>
                                          <p:spTgt spid="3">
                                            <p:bg/>
                                          </p:spTgt>
                                        </p:tgtEl>
                                        <p:attrNameLst>
                                          <p:attrName>style.visibility</p:attrName>
                                        </p:attrNameLst>
                                      </p:cBhvr>
                                      <p:to>
                                        <p:strVal val="visible"/>
                                      </p:to>
                                    </p:set>
                                    <p:anim to="" calcmode="lin" valueType="num">
                                      <p:cBhvr>
                                        <p:cTn id="7" dur="1" fill="hold"/>
                                        <p:tgtEl>
                                          <p:spTgt spid="3">
                                            <p:bg/>
                                          </p:spTgt>
                                        </p:tgtEl>
                                        <p:attrNameLst>
                                          <p:attrName/>
                                        </p:attrNameLst>
                                      </p:cBhvr>
                                    </p:anim>
                                  </p:childTnLst>
                                </p:cTn>
                              </p:par>
                              <p:par>
                                <p:cTn id="8" presetID="24" presetClass="entr" presetSubtype="0" fill="hold" grpId="0" nodeType="withEffect">
                                  <p:stCondLst>
                                    <p:cond delay="200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childTnLst>
                          </p:cTn>
                        </p:par>
                        <p:par>
                          <p:cTn id="11" fill="hold">
                            <p:stCondLst>
                              <p:cond delay="2000"/>
                            </p:stCondLst>
                            <p:childTnLst>
                              <p:par>
                                <p:cTn id="12" presetID="24" presetClass="entr" presetSubtype="0" fill="hold" grpId="0" nodeType="afterEffect">
                                  <p:stCondLst>
                                    <p:cond delay="2000"/>
                                  </p:stCondLst>
                                  <p:childTnLst>
                                    <p:set>
                                      <p:cBhvr>
                                        <p:cTn id="13" dur="1" fill="hold">
                                          <p:stCondLst>
                                            <p:cond delay="0"/>
                                          </p:stCondLst>
                                        </p:cTn>
                                        <p:tgtEl>
                                          <p:spTgt spid="3">
                                            <p:txEl>
                                              <p:pRg st="1" end="1"/>
                                            </p:txEl>
                                          </p:spTgt>
                                        </p:tgtEl>
                                        <p:attrNameLst>
                                          <p:attrName>style.visibility</p:attrName>
                                        </p:attrNameLst>
                                      </p:cBhvr>
                                      <p:to>
                                        <p:strVal val="visible"/>
                                      </p:to>
                                    </p:set>
                                    <p:anim to="" calcmode="lin" valueType="num">
                                      <p:cBhvr>
                                        <p:cTn id="14" dur="1" fill="hold"/>
                                        <p:tgtEl>
                                          <p:spTgt spid="3">
                                            <p:txEl>
                                              <p:pRg st="1" end="1"/>
                                            </p:txEl>
                                          </p:spTgt>
                                        </p:tgtEl>
                                        <p:attrNameLst>
                                          <p:attrName/>
                                        </p:attrNameLst>
                                      </p:cBhvr>
                                    </p:anim>
                                  </p:childTnLst>
                                </p:cTn>
                              </p:par>
                            </p:childTnLst>
                          </p:cTn>
                        </p:par>
                        <p:par>
                          <p:cTn id="15" fill="hold">
                            <p:stCondLst>
                              <p:cond delay="4000"/>
                            </p:stCondLst>
                            <p:childTnLst>
                              <p:par>
                                <p:cTn id="16" presetID="24" presetClass="entr" presetSubtype="0" fill="hold" grpId="0" nodeType="afterEffect">
                                  <p:stCondLst>
                                    <p:cond delay="2000"/>
                                  </p:stCondLst>
                                  <p:childTnLst>
                                    <p:set>
                                      <p:cBhvr>
                                        <p:cTn id="17" dur="1" fill="hold">
                                          <p:stCondLst>
                                            <p:cond delay="0"/>
                                          </p:stCondLst>
                                        </p:cTn>
                                        <p:tgtEl>
                                          <p:spTgt spid="3">
                                            <p:txEl>
                                              <p:pRg st="2" end="2"/>
                                            </p:txEl>
                                          </p:spTgt>
                                        </p:tgtEl>
                                        <p:attrNameLst>
                                          <p:attrName>style.visibility</p:attrName>
                                        </p:attrNameLst>
                                      </p:cBhvr>
                                      <p:to>
                                        <p:strVal val="visible"/>
                                      </p:to>
                                    </p:set>
                                    <p:anim to="" calcmode="lin" valueType="num">
                                      <p:cBhvr>
                                        <p:cTn id="18" dur="1" fill="hold"/>
                                        <p:tgtEl>
                                          <p:spTgt spid="3">
                                            <p:txEl>
                                              <p:pRg st="2" end="2"/>
                                            </p:txEl>
                                          </p:spTgt>
                                        </p:tgtEl>
                                        <p:attrNameLst>
                                          <p:attrName/>
                                        </p:attrNameLst>
                                      </p:cBhvr>
                                    </p:anim>
                                  </p:childTnLst>
                                </p:cTn>
                              </p:par>
                            </p:childTnLst>
                          </p:cTn>
                        </p:par>
                        <p:par>
                          <p:cTn id="19" fill="hold">
                            <p:stCondLst>
                              <p:cond delay="6000"/>
                            </p:stCondLst>
                            <p:childTnLst>
                              <p:par>
                                <p:cTn id="20" presetID="24" presetClass="entr" presetSubtype="0" fill="hold" grpId="0" nodeType="afterEffect">
                                  <p:stCondLst>
                                    <p:cond delay="2000"/>
                                  </p:stCondLst>
                                  <p:childTnLst>
                                    <p:set>
                                      <p:cBhvr>
                                        <p:cTn id="21" dur="1" fill="hold">
                                          <p:stCondLst>
                                            <p:cond delay="0"/>
                                          </p:stCondLst>
                                        </p:cTn>
                                        <p:tgtEl>
                                          <p:spTgt spid="3">
                                            <p:txEl>
                                              <p:pRg st="3" end="3"/>
                                            </p:txEl>
                                          </p:spTgt>
                                        </p:tgtEl>
                                        <p:attrNameLst>
                                          <p:attrName>style.visibility</p:attrName>
                                        </p:attrNameLst>
                                      </p:cBhvr>
                                      <p:to>
                                        <p:strVal val="visible"/>
                                      </p:to>
                                    </p:set>
                                    <p:anim to="" calcmode="lin" valueType="num">
                                      <p:cBhvr>
                                        <p:cTn id="22" dur="1" fill="hold"/>
                                        <p:tgtEl>
                                          <p:spTgt spid="3">
                                            <p:txEl>
                                              <p:pRg st="3" end="3"/>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 3"/>
          <p:cNvSpPr>
            <a:spLocks noGrp="1" noChangeArrowheads="1"/>
          </p:cNvSpPr>
          <p:nvPr>
            <p:ph type="body"/>
          </p:nvPr>
        </p:nvSpPr>
        <p:spPr>
          <a:xfrm>
            <a:off x="76200" y="990600"/>
            <a:ext cx="8991600" cy="5866765"/>
          </a:xfrm>
          <a:prstGeom prst="rect">
            <a:avLst/>
          </a:prstGeom>
          <a:solidFill>
            <a:schemeClr val="bg1">
              <a:alpha val="80000"/>
            </a:schemeClr>
          </a:solidFill>
          <a:ln w="9525" cap="flat" cmpd="sng">
            <a:noFill/>
            <a:prstDash/>
          </a:ln>
        </p:spPr>
        <p:txBody>
          <a:bodyPr wrap="square" lIns="91440" tIns="45720" rIns="91440" bIns="45720" anchor="t">
            <a:normAutofit/>
          </a:bodyPr>
          <a:lstStyle/>
          <a:p>
            <a:pPr marL="342900" lvl="0" indent="-342900" algn="l">
              <a:spcBef>
                <a:spcPts val="0"/>
              </a:spcBef>
              <a:buClr>
                <a:srgbClr val="000000"/>
              </a:buClr>
            </a:pPr>
            <a:r>
              <a:rPr 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Mahanaim= </a:t>
            </a:r>
            <a:r>
              <a:rPr lang="en-US" sz="2800" i="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2 camps- armies</a:t>
            </a:r>
            <a:endParaRPr lang="en-US" altLang="ko-KR" sz="2800" i="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lvl="0" indent="-342900" algn="l">
              <a:spcBef>
                <a:spcPts val="0"/>
              </a:spcBef>
              <a:spcAft>
                <a:spcPts val="1200"/>
              </a:spcAft>
              <a:buClr>
                <a:srgbClr val="000000"/>
              </a:buClr>
              <a:buFont typeface="Courier New" pitchFamily="49" charset="0"/>
              <a:buChar char="o"/>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Laban(</a:t>
            </a:r>
            <a:r>
              <a:rPr lang="en-US" altLang="ko-KR" sz="2800" i="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behind</a:t>
            </a: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 Esau(</a:t>
            </a:r>
            <a:r>
              <a:rPr lang="en-US" altLang="ko-KR" sz="2800" i="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ahead</a:t>
            </a: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about to Collide</a:t>
            </a:r>
          </a:p>
          <a:p>
            <a:pPr marL="342900" lvl="0" indent="-342900" algn="l">
              <a:spcBef>
                <a:spcPts val="0"/>
              </a:spcBef>
              <a:buClr>
                <a:srgbClr val="000000"/>
              </a:buClr>
            </a:pPr>
            <a:r>
              <a:rPr 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Jabbok</a:t>
            </a:r>
            <a:r>
              <a:rPr lang="en-US" sz="2800"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 =</a:t>
            </a:r>
            <a:r>
              <a:rPr lang="en-US" sz="2800" i="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passing over-struggle-to empty -pour out</a:t>
            </a:r>
            <a:endParaRPr lang="ko-KR" altLang="en-US" sz="2800" b="1" i="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lvl="0" indent="-342900" algn="l" defTabSz="914400" latinLnBrk="0">
              <a:spcBef>
                <a:spcPts val="0"/>
              </a:spcBef>
              <a:buClr>
                <a:srgbClr val="000000"/>
              </a:buClr>
              <a:buFont typeface="Courier New" pitchFamily="49" charset="0"/>
              <a:buChar char="o"/>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20 yrs of patient activity by God Coming to Head</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lvl="0" indent="-342900" algn="l" defTabSz="914400" latinLnBrk="0">
              <a:spcBef>
                <a:spcPts val="0"/>
              </a:spcBef>
              <a:buClr>
                <a:srgbClr val="000000"/>
              </a:buClr>
              <a:buFont typeface="Courier New" pitchFamily="49" charset="0"/>
              <a:buChar char="o"/>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Wrestling Match</a:t>
            </a:r>
          </a:p>
          <a:p>
            <a:pPr marL="342900" lvl="0" indent="-342900" algn="l" defTabSz="914400" latinLnBrk="0">
              <a:spcBef>
                <a:spcPts val="0"/>
              </a:spcBef>
              <a:spcAft>
                <a:spcPts val="1200"/>
              </a:spcAft>
              <a:buClr>
                <a:srgbClr val="000000"/>
              </a:buClr>
              <a:buFont typeface="Courier New" pitchFamily="49" charset="0"/>
              <a:buChar char="o"/>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Hip Damaged</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lvl="0" indent="-342900" algn="l" defTabSz="914400" latinLnBrk="0">
              <a:spcBef>
                <a:spcPts val="0"/>
              </a:spcBef>
              <a:buClr>
                <a:srgbClr val="000000"/>
              </a:buClr>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New Beginning</a:t>
            </a:r>
          </a:p>
          <a:p>
            <a:pPr marL="342900" lvl="0" indent="-342900" algn="l" defTabSz="914400" latinLnBrk="0">
              <a:spcBef>
                <a:spcPts val="0"/>
              </a:spcBef>
              <a:buClr>
                <a:srgbClr val="000000"/>
              </a:buClr>
              <a:buFont typeface="Courier New" pitchFamily="49" charset="0"/>
              <a:buChar char="o"/>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New </a:t>
            </a: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Name </a:t>
            </a:r>
          </a:p>
          <a:p>
            <a:pPr marL="342900" lvl="0" indent="-342900" algn="l" defTabSz="914400" latinLnBrk="0">
              <a:spcBef>
                <a:spcPts val="0"/>
              </a:spcBef>
              <a:buClr>
                <a:srgbClr val="000000"/>
              </a:buClr>
              <a:buFont typeface="Courier New" pitchFamily="49" charset="0"/>
              <a:buChar char="o"/>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New Walk-Limp</a:t>
            </a:r>
            <a:endPar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lvl="0" indent="-342900" algn="l" defTabSz="914400" latinLnBrk="0">
              <a:spcBef>
                <a:spcPts val="0"/>
              </a:spcBef>
              <a:buClr>
                <a:srgbClr val="000000"/>
              </a:buClr>
              <a:buFont typeface="Courier New" pitchFamily="49" charset="0"/>
              <a:buChar char="o"/>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New Dependence</a:t>
            </a:r>
          </a:p>
          <a:p>
            <a:pPr marL="342900" lvl="0" indent="-342900" algn="l" defTabSz="914400" latinLnBrk="0">
              <a:spcBef>
                <a:spcPts val="0"/>
              </a:spcBef>
              <a:buClr>
                <a:srgbClr val="000000"/>
              </a:buClr>
              <a:buFont typeface="Courier New" pitchFamily="49" charset="0"/>
              <a:buChar char="o"/>
            </a:pPr>
            <a:r>
              <a:rPr lang="en-US" altLang="ko-KR" sz="2800" b="1" dirty="0" smtClean="0">
                <a:solidFill>
                  <a:srgbClr val="000000"/>
                </a:solidFill>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New Freedom</a:t>
            </a:r>
            <a:endParaRPr lang="ko-KR" alt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marL="342900" indent="-342900" algn="l" defTabSz="914400" latinLnBrk="0">
              <a:lnSpc>
                <a:spcPct val="104000"/>
              </a:lnSpc>
              <a:spcBef>
                <a:spcPts val="0"/>
              </a:spcBef>
              <a:spcAft>
                <a:spcPts val="0"/>
              </a:spcAft>
              <a:buFontTx/>
              <a:buNone/>
            </a:pPr>
            <a:endParaRPr lang="ko-KR" altLang="en-US" sz="2800" b="1" dirty="0" smtClean="0">
              <a:latin typeface="Arial Unicode MS" charset="0"/>
            </a:endParaRPr>
          </a:p>
        </p:txBody>
      </p:sp>
      <p:sp>
        <p:nvSpPr>
          <p:cNvPr id="2" name="Title 1"/>
          <p:cNvSpPr>
            <a:spLocks noGrp="1"/>
          </p:cNvSpPr>
          <p:nvPr>
            <p:ph type="title"/>
          </p:nvPr>
        </p:nvSpPr>
        <p:spPr>
          <a:xfrm>
            <a:off x="304165" y="76200"/>
            <a:ext cx="8535035" cy="762000"/>
          </a:xfrm>
          <a:solidFill>
            <a:schemeClr val="bg1">
              <a:alpha val="80000"/>
            </a:schemeClr>
          </a:solidFill>
        </p:spPr>
        <p:txBody>
          <a:bodyPr wrap="square" lIns="91440" tIns="45720" rIns="91440" bIns="45720" anchor="ctr">
            <a:noAutofit/>
          </a:bodyPr>
          <a:lstStyle/>
          <a:p>
            <a:pPr marL="405130" indent="-405130" algn="l" defTabSz="914400" latinLnBrk="0">
              <a:lnSpc>
                <a:spcPct val="105000"/>
              </a:lnSpc>
              <a:spcBef>
                <a:spcPts val="0"/>
              </a:spcBef>
              <a:spcAft>
                <a:spcPts val="0"/>
              </a:spcAft>
              <a:buFontTx/>
              <a:buNone/>
            </a:pPr>
            <a:r>
              <a:rPr lang="en-US" altLang="ko-KR" sz="3600" b="1" dirty="0" smtClean="0">
                <a:solidFill>
                  <a:srgbClr val="000000"/>
                </a:solidFill>
                <a:effectLst>
                  <a:outerShdw blurRad="38100" dist="38100" dir="2700000" algn="tl">
                    <a:srgbClr val="000000">
                      <a:alpha val="43137"/>
                    </a:srgbClr>
                  </a:outerShdw>
                </a:effectLst>
                <a:latin typeface="Arial Unicode MS" charset="0"/>
              </a:rPr>
              <a:t>Problem to Deal with  -Genesis 32</a:t>
            </a:r>
            <a:endParaRPr lang="ko-KR" altLang="en-US" sz="3600" b="1" dirty="0" smtClean="0">
              <a:effectLst>
                <a:outerShdw blurRad="38100" dist="38100" dir="2700000" algn="tl">
                  <a:srgbClr val="000000">
                    <a:alpha val="43137"/>
                  </a:srgbClr>
                </a:outerShdw>
              </a:effectLst>
              <a:latin typeface="Arial Unicode MS" charset="0"/>
            </a:endParaRPr>
          </a:p>
        </p:txBody>
      </p:sp>
      <p:pic>
        <p:nvPicPr>
          <p:cNvPr id="9218" name="Picture 2" descr="http://3.bp.blogspot.com/-lVCNq8r4hO8/T7BVRquGupI/AAAAAAAAEOs/Hwmggz1RP2s/s320/04.jpg"/>
          <p:cNvPicPr>
            <a:picLocks noChangeAspect="1" noChangeArrowheads="1"/>
          </p:cNvPicPr>
          <p:nvPr/>
        </p:nvPicPr>
        <p:blipFill>
          <a:blip r:embed="rId2" cstate="print"/>
          <a:srcRect/>
          <a:stretch>
            <a:fillRect/>
          </a:stretch>
        </p:blipFill>
        <p:spPr bwMode="auto">
          <a:xfrm>
            <a:off x="4724400" y="3505200"/>
            <a:ext cx="4419600" cy="33528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to="" calcmode="lin" valueType="num">
                                      <p:cBhvr>
                                        <p:cTn id="7" dur="1" fill="hold"/>
                                        <p:tgtEl>
                                          <p:spTgt spid="3">
                                            <p:bg/>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childTnLst>
                          </p:cTn>
                        </p:par>
                        <p:par>
                          <p:cTn id="11" fill="hold">
                            <p:stCondLst>
                              <p:cond delay="0"/>
                            </p:stCondLst>
                            <p:childTnLst>
                              <p:par>
                                <p:cTn id="12" presetID="24"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to="" calcmode="lin" valueType="num">
                                      <p:cBhvr>
                                        <p:cTn id="14" dur="1" fill="hold"/>
                                        <p:tgtEl>
                                          <p:spTgt spid="3">
                                            <p:txEl>
                                              <p:pRg st="1" end="1"/>
                                            </p:txEl>
                                          </p:spTgt>
                                        </p:tgtEl>
                                        <p:attrNameLst>
                                          <p:attrName/>
                                        </p:attrNameLst>
                                      </p:cBhvr>
                                    </p:anim>
                                  </p:childTnLst>
                                </p:cTn>
                              </p:par>
                            </p:childTnLst>
                          </p:cTn>
                        </p:par>
                      </p:childTnLst>
                    </p:cTn>
                  </p:par>
                  <p:par>
                    <p:cTn id="15" fill="hold">
                      <p:stCondLst>
                        <p:cond delay="indefinite"/>
                      </p:stCondLst>
                      <p:childTnLst>
                        <p:par>
                          <p:cTn id="16" fill="hold">
                            <p:stCondLst>
                              <p:cond delay="0"/>
                            </p:stCondLst>
                            <p:childTnLst>
                              <p:par>
                                <p:cTn id="17" presetID="24"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to="" calcmode="lin" valueType="num">
                                      <p:cBhvr>
                                        <p:cTn id="19" dur="1" fill="hold"/>
                                        <p:tgtEl>
                                          <p:spTgt spid="3">
                                            <p:txEl>
                                              <p:pRg st="2" end="2"/>
                                            </p:txEl>
                                          </p:spTgt>
                                        </p:tgtEl>
                                        <p:attrNameLst>
                                          <p:attrName/>
                                        </p:attrNameLst>
                                      </p:cBhvr>
                                    </p:anim>
                                  </p:childTnLst>
                                </p:cTn>
                              </p:par>
                            </p:childTnLst>
                          </p:cTn>
                        </p:par>
                        <p:par>
                          <p:cTn id="20" fill="hold">
                            <p:stCondLst>
                              <p:cond delay="0"/>
                            </p:stCondLst>
                            <p:childTnLst>
                              <p:par>
                                <p:cTn id="21" presetID="24"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to="" calcmode="lin" valueType="num">
                                      <p:cBhvr>
                                        <p:cTn id="23" dur="1" fill="hold"/>
                                        <p:tgtEl>
                                          <p:spTgt spid="3">
                                            <p:txEl>
                                              <p:pRg st="3" end="3"/>
                                            </p:txEl>
                                          </p:spTgt>
                                        </p:tgtEl>
                                        <p:attrNameLst>
                                          <p:attrName/>
                                        </p:attrNameLst>
                                      </p:cBhvr>
                                    </p:anim>
                                  </p:childTnLst>
                                </p:cTn>
                              </p:par>
                            </p:childTnLst>
                          </p:cTn>
                        </p:par>
                      </p:childTnLst>
                    </p:cTn>
                  </p:par>
                  <p:par>
                    <p:cTn id="24" fill="hold">
                      <p:stCondLst>
                        <p:cond delay="indefinite"/>
                      </p:stCondLst>
                      <p:childTnLst>
                        <p:par>
                          <p:cTn id="25" fill="hold">
                            <p:stCondLst>
                              <p:cond delay="0"/>
                            </p:stCondLst>
                            <p:childTnLst>
                              <p:par>
                                <p:cTn id="26" presetID="24" presetClass="entr" presetSubtype="0"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to="" calcmode="lin" valueType="num">
                                      <p:cBhvr>
                                        <p:cTn id="28" dur="1" fill="hold"/>
                                        <p:tgtEl>
                                          <p:spTgt spid="3">
                                            <p:txEl>
                                              <p:pRg st="4" end="4"/>
                                            </p:txEl>
                                          </p:spTgt>
                                        </p:tgtEl>
                                        <p:attrNameLst>
                                          <p:attrName/>
                                        </p:attrNameLst>
                                      </p:cBhvr>
                                    </p:anim>
                                  </p:childTnLst>
                                </p:cTn>
                              </p:par>
                              <p:par>
                                <p:cTn id="29" presetID="19" presetClass="entr" presetSubtype="10" fill="hold" nodeType="withEffect">
                                  <p:stCondLst>
                                    <p:cond delay="0"/>
                                  </p:stCondLst>
                                  <p:childTnLst>
                                    <p:set>
                                      <p:cBhvr>
                                        <p:cTn id="30" dur="1" fill="hold">
                                          <p:stCondLst>
                                            <p:cond delay="0"/>
                                          </p:stCondLst>
                                        </p:cTn>
                                        <p:tgtEl>
                                          <p:spTgt spid="9218"/>
                                        </p:tgtEl>
                                        <p:attrNameLst>
                                          <p:attrName>style.visibility</p:attrName>
                                        </p:attrNameLst>
                                      </p:cBhvr>
                                      <p:to>
                                        <p:strVal val="visible"/>
                                      </p:to>
                                    </p:set>
                                    <p:anim calcmode="lin" valueType="num">
                                      <p:cBhvr>
                                        <p:cTn id="31" dur="5000" fill="hold"/>
                                        <p:tgtEl>
                                          <p:spTgt spid="9218"/>
                                        </p:tgtEl>
                                        <p:attrNameLst>
                                          <p:attrName>ppt_w</p:attrName>
                                        </p:attrNameLst>
                                      </p:cBhvr>
                                      <p:tavLst>
                                        <p:tav tm="0" fmla="#ppt_w*sin(2.5*pi*$)">
                                          <p:val>
                                            <p:fltVal val="0"/>
                                          </p:val>
                                        </p:tav>
                                        <p:tav tm="100000">
                                          <p:val>
                                            <p:fltVal val="1"/>
                                          </p:val>
                                        </p:tav>
                                      </p:tavLst>
                                    </p:anim>
                                    <p:anim calcmode="lin" valueType="num">
                                      <p:cBhvr>
                                        <p:cTn id="32" dur="5000" fill="hold"/>
                                        <p:tgtEl>
                                          <p:spTgt spid="9218"/>
                                        </p:tgtEl>
                                        <p:attrNameLst>
                                          <p:attrName>ppt_h</p:attrName>
                                        </p:attrNameLst>
                                      </p:cBhvr>
                                      <p:tavLst>
                                        <p:tav tm="0">
                                          <p:val>
                                            <p:strVal val="#ppt_h"/>
                                          </p:val>
                                        </p:tav>
                                        <p:tav tm="100000">
                                          <p:val>
                                            <p:strVal val="#ppt_h"/>
                                          </p:val>
                                        </p:tav>
                                      </p:tavLst>
                                    </p:anim>
                                  </p:childTnLst>
                                </p:cTn>
                              </p:par>
                            </p:childTnLst>
                          </p:cTn>
                        </p:par>
                        <p:par>
                          <p:cTn id="33" fill="hold">
                            <p:stCondLst>
                              <p:cond delay="5000"/>
                            </p:stCondLst>
                            <p:childTnLst>
                              <p:par>
                                <p:cTn id="34" presetID="24" presetClass="entr" presetSubtype="0" fill="hold" grpId="0" nodeType="after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to="" calcmode="lin" valueType="num">
                                      <p:cBhvr>
                                        <p:cTn id="36" dur="1" fill="hold"/>
                                        <p:tgtEl>
                                          <p:spTgt spid="3">
                                            <p:txEl>
                                              <p:pRg st="5" end="5"/>
                                            </p:txEl>
                                          </p:spTgt>
                                        </p:tgtEl>
                                        <p:attrNameLst>
                                          <p:attrName/>
                                        </p:attrNameLst>
                                      </p:cBhvr>
                                    </p:anim>
                                  </p:childTnLst>
                                </p:cTn>
                              </p:par>
                            </p:childTnLst>
                          </p:cTn>
                        </p:par>
                      </p:childTnLst>
                    </p:cTn>
                  </p:par>
                  <p:par>
                    <p:cTn id="37" fill="hold">
                      <p:stCondLst>
                        <p:cond delay="indefinite"/>
                      </p:stCondLst>
                      <p:childTnLst>
                        <p:par>
                          <p:cTn id="38" fill="hold">
                            <p:stCondLst>
                              <p:cond delay="0"/>
                            </p:stCondLst>
                            <p:childTnLst>
                              <p:par>
                                <p:cTn id="39" presetID="24" presetClass="entr" presetSubtype="0" fill="hold" grpId="0" nodeType="clickEffect">
                                  <p:stCondLst>
                                    <p:cond delay="0"/>
                                  </p:stCondLst>
                                  <p:childTnLst>
                                    <p:set>
                                      <p:cBhvr>
                                        <p:cTn id="40" dur="1" fill="hold">
                                          <p:stCondLst>
                                            <p:cond delay="0"/>
                                          </p:stCondLst>
                                        </p:cTn>
                                        <p:tgtEl>
                                          <p:spTgt spid="3">
                                            <p:txEl>
                                              <p:pRg st="6" end="6"/>
                                            </p:txEl>
                                          </p:spTgt>
                                        </p:tgtEl>
                                        <p:attrNameLst>
                                          <p:attrName>style.visibility</p:attrName>
                                        </p:attrNameLst>
                                      </p:cBhvr>
                                      <p:to>
                                        <p:strVal val="visible"/>
                                      </p:to>
                                    </p:set>
                                    <p:anim to="" calcmode="lin" valueType="num">
                                      <p:cBhvr>
                                        <p:cTn id="41" dur="1" fill="hold"/>
                                        <p:tgtEl>
                                          <p:spTgt spid="3">
                                            <p:txEl>
                                              <p:pRg st="6" end="6"/>
                                            </p:txEl>
                                          </p:spTgt>
                                        </p:tgtEl>
                                        <p:attrNameLst>
                                          <p:attrName/>
                                        </p:attrNameLst>
                                      </p:cBhvr>
                                    </p:anim>
                                  </p:childTnLst>
                                </p:cTn>
                              </p:par>
                            </p:childTnLst>
                          </p:cTn>
                        </p:par>
                      </p:childTnLst>
                    </p:cTn>
                  </p:par>
                  <p:par>
                    <p:cTn id="42" fill="hold">
                      <p:stCondLst>
                        <p:cond delay="indefinite"/>
                      </p:stCondLst>
                      <p:childTnLst>
                        <p:par>
                          <p:cTn id="43" fill="hold">
                            <p:stCondLst>
                              <p:cond delay="0"/>
                            </p:stCondLst>
                            <p:childTnLst>
                              <p:par>
                                <p:cTn id="44" presetID="24" presetClass="entr" presetSubtype="0" fill="hold" grpId="0" nodeType="clickEffect">
                                  <p:stCondLst>
                                    <p:cond delay="0"/>
                                  </p:stCondLst>
                                  <p:childTnLst>
                                    <p:set>
                                      <p:cBhvr>
                                        <p:cTn id="45" dur="1" fill="hold">
                                          <p:stCondLst>
                                            <p:cond delay="0"/>
                                          </p:stCondLst>
                                        </p:cTn>
                                        <p:tgtEl>
                                          <p:spTgt spid="3">
                                            <p:txEl>
                                              <p:pRg st="7" end="7"/>
                                            </p:txEl>
                                          </p:spTgt>
                                        </p:tgtEl>
                                        <p:attrNameLst>
                                          <p:attrName>style.visibility</p:attrName>
                                        </p:attrNameLst>
                                      </p:cBhvr>
                                      <p:to>
                                        <p:strVal val="visible"/>
                                      </p:to>
                                    </p:set>
                                    <p:anim to="" calcmode="lin" valueType="num">
                                      <p:cBhvr>
                                        <p:cTn id="46" dur="1" fill="hold"/>
                                        <p:tgtEl>
                                          <p:spTgt spid="3">
                                            <p:txEl>
                                              <p:pRg st="7" end="7"/>
                                            </p:txEl>
                                          </p:spTgt>
                                        </p:tgtEl>
                                        <p:attrNameLst>
                                          <p:attrName/>
                                        </p:attrNameLst>
                                      </p:cBhvr>
                                    </p:anim>
                                  </p:childTnLst>
                                </p:cTn>
                              </p:par>
                            </p:childTnLst>
                          </p:cTn>
                        </p:par>
                      </p:childTnLst>
                    </p:cTn>
                  </p:par>
                  <p:par>
                    <p:cTn id="47" fill="hold">
                      <p:stCondLst>
                        <p:cond delay="indefinite"/>
                      </p:stCondLst>
                      <p:childTnLst>
                        <p:par>
                          <p:cTn id="48" fill="hold">
                            <p:stCondLst>
                              <p:cond delay="0"/>
                            </p:stCondLst>
                            <p:childTnLst>
                              <p:par>
                                <p:cTn id="49" presetID="24" presetClass="entr" presetSubtype="0" fill="hold" grpId="0" nodeType="clickEffect">
                                  <p:stCondLst>
                                    <p:cond delay="0"/>
                                  </p:stCondLst>
                                  <p:childTnLst>
                                    <p:set>
                                      <p:cBhvr>
                                        <p:cTn id="50" dur="1" fill="hold">
                                          <p:stCondLst>
                                            <p:cond delay="0"/>
                                          </p:stCondLst>
                                        </p:cTn>
                                        <p:tgtEl>
                                          <p:spTgt spid="3">
                                            <p:txEl>
                                              <p:pRg st="8" end="8"/>
                                            </p:txEl>
                                          </p:spTgt>
                                        </p:tgtEl>
                                        <p:attrNameLst>
                                          <p:attrName>style.visibility</p:attrName>
                                        </p:attrNameLst>
                                      </p:cBhvr>
                                      <p:to>
                                        <p:strVal val="visible"/>
                                      </p:to>
                                    </p:set>
                                    <p:anim to="" calcmode="lin" valueType="num">
                                      <p:cBhvr>
                                        <p:cTn id="51" dur="1" fill="hold"/>
                                        <p:tgtEl>
                                          <p:spTgt spid="3">
                                            <p:txEl>
                                              <p:pRg st="8" end="8"/>
                                            </p:txEl>
                                          </p:spTgt>
                                        </p:tgtEl>
                                        <p:attrNameLst>
                                          <p:attrName/>
                                        </p:attrNameLst>
                                      </p:cBhvr>
                                    </p:anim>
                                  </p:childTnLst>
                                </p:cTn>
                              </p:par>
                            </p:childTnLst>
                          </p:cTn>
                        </p:par>
                      </p:childTnLst>
                    </p:cTn>
                  </p:par>
                  <p:par>
                    <p:cTn id="52" fill="hold">
                      <p:stCondLst>
                        <p:cond delay="indefinite"/>
                      </p:stCondLst>
                      <p:childTnLst>
                        <p:par>
                          <p:cTn id="53" fill="hold">
                            <p:stCondLst>
                              <p:cond delay="0"/>
                            </p:stCondLst>
                            <p:childTnLst>
                              <p:par>
                                <p:cTn id="54" presetID="24" presetClass="entr" presetSubtype="0" fill="hold" grpId="0" nodeType="clickEffect">
                                  <p:stCondLst>
                                    <p:cond delay="0"/>
                                  </p:stCondLst>
                                  <p:childTnLst>
                                    <p:set>
                                      <p:cBhvr>
                                        <p:cTn id="55" dur="1" fill="hold">
                                          <p:stCondLst>
                                            <p:cond delay="0"/>
                                          </p:stCondLst>
                                        </p:cTn>
                                        <p:tgtEl>
                                          <p:spTgt spid="3">
                                            <p:txEl>
                                              <p:pRg st="9" end="9"/>
                                            </p:txEl>
                                          </p:spTgt>
                                        </p:tgtEl>
                                        <p:attrNameLst>
                                          <p:attrName>style.visibility</p:attrName>
                                        </p:attrNameLst>
                                      </p:cBhvr>
                                      <p:to>
                                        <p:strVal val="visible"/>
                                      </p:to>
                                    </p:set>
                                    <p:anim to="" calcmode="lin" valueType="num">
                                      <p:cBhvr>
                                        <p:cTn id="56" dur="1" fill="hold"/>
                                        <p:tgtEl>
                                          <p:spTgt spid="3">
                                            <p:txEl>
                                              <p:pRg st="9" end="9"/>
                                            </p:txEl>
                                          </p:spTgt>
                                        </p:tgtEl>
                                        <p:attrNameLst>
                                          <p:attrName/>
                                        </p:attrNameLst>
                                      </p:cBhvr>
                                    </p:anim>
                                  </p:childTnLst>
                                </p:cTn>
                              </p:par>
                            </p:childTnLst>
                          </p:cTn>
                        </p:par>
                      </p:childTnLst>
                    </p:cTn>
                  </p:par>
                  <p:par>
                    <p:cTn id="57" fill="hold">
                      <p:stCondLst>
                        <p:cond delay="indefinite"/>
                      </p:stCondLst>
                      <p:childTnLst>
                        <p:par>
                          <p:cTn id="58" fill="hold">
                            <p:stCondLst>
                              <p:cond delay="0"/>
                            </p:stCondLst>
                            <p:childTnLst>
                              <p:par>
                                <p:cTn id="59" presetID="24" presetClass="entr" presetSubtype="0" fill="hold" grpId="0" nodeType="clickEffect">
                                  <p:stCondLst>
                                    <p:cond delay="0"/>
                                  </p:stCondLst>
                                  <p:childTnLst>
                                    <p:set>
                                      <p:cBhvr>
                                        <p:cTn id="60" dur="1" fill="hold">
                                          <p:stCondLst>
                                            <p:cond delay="0"/>
                                          </p:stCondLst>
                                        </p:cTn>
                                        <p:tgtEl>
                                          <p:spTgt spid="3">
                                            <p:txEl>
                                              <p:pRg st="10" end="10"/>
                                            </p:txEl>
                                          </p:spTgt>
                                        </p:tgtEl>
                                        <p:attrNameLst>
                                          <p:attrName>style.visibility</p:attrName>
                                        </p:attrNameLst>
                                      </p:cBhvr>
                                      <p:to>
                                        <p:strVal val="visible"/>
                                      </p:to>
                                    </p:set>
                                    <p:anim to="" calcmode="lin" valueType="num">
                                      <p:cBhvr>
                                        <p:cTn id="61" dur="1" fill="hold"/>
                                        <p:tgtEl>
                                          <p:spTgt spid="3">
                                            <p:txEl>
                                              <p:pRg st="10" end="1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a:solidFill>
            <a:schemeClr val="bg1">
              <a:alpha val="80000"/>
            </a:schemeClr>
          </a:solidFill>
        </p:spPr>
        <p:txBody>
          <a:bodyPr/>
          <a:lstStyle/>
          <a:p>
            <a:r>
              <a:rPr lang="en-US"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Lessons from a Limp</a:t>
            </a:r>
            <a:endParaRPr lang="en-US" b="1" dirty="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p:txBody>
      </p:sp>
      <p:sp>
        <p:nvSpPr>
          <p:cNvPr id="3" name="Content Placeholder 2"/>
          <p:cNvSpPr>
            <a:spLocks noGrp="1"/>
          </p:cNvSpPr>
          <p:nvPr>
            <p:ph idx="1"/>
          </p:nvPr>
        </p:nvSpPr>
        <p:spPr>
          <a:xfrm>
            <a:off x="76200" y="1219200"/>
            <a:ext cx="8991600" cy="5410200"/>
          </a:xfrm>
          <a:solidFill>
            <a:schemeClr val="bg1">
              <a:alpha val="80000"/>
            </a:schemeClr>
          </a:solidFill>
        </p:spPr>
        <p:txBody>
          <a:bodyPr>
            <a:noAutofit/>
          </a:bodyPr>
          <a:lstStyle/>
          <a:p>
            <a:pPr latinLnBrk="1">
              <a:buNone/>
            </a:pPr>
            <a:r>
              <a:rPr 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1- God will Protect you, but not Pamper You (32:1-23)</a:t>
            </a:r>
            <a:endParaRPr lang="en-US" sz="2800"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lvl="1" latinLnBrk="1">
              <a:spcBef>
                <a:spcPts val="0"/>
              </a:spcBef>
              <a:buFont typeface="Courier New" pitchFamily="49" charset="0"/>
              <a:buChar char="o"/>
            </a:pPr>
            <a:r>
              <a:rPr lang="en-US" sz="26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Faith doesn’t Need Pampering but Challenge</a:t>
            </a:r>
            <a:endParaRPr lang="en-US" sz="2600"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latinLnBrk="1">
              <a:spcBef>
                <a:spcPts val="1200"/>
              </a:spcBef>
              <a:buNone/>
            </a:pPr>
            <a:r>
              <a:rPr 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2- God will Hurt You, but not Harm You (32:24-26)</a:t>
            </a:r>
            <a:endParaRPr lang="en-US" sz="2800"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lvl="1" latinLnBrk="1">
              <a:spcBef>
                <a:spcPts val="0"/>
              </a:spcBef>
              <a:buFont typeface="Courier New" pitchFamily="49" charset="0"/>
              <a:buChar char="o"/>
            </a:pPr>
            <a:r>
              <a:rPr lang="en-US" sz="2600"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Jacob has a confrontation with God</a:t>
            </a:r>
          </a:p>
          <a:p>
            <a:pPr lvl="1" latinLnBrk="1">
              <a:spcBef>
                <a:spcPts val="0"/>
              </a:spcBef>
              <a:buFont typeface="Courier New" pitchFamily="49" charset="0"/>
              <a:buChar char="o"/>
            </a:pPr>
            <a:r>
              <a:rPr lang="en-US" sz="2600"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Jacob crippled-can’t run away-only hope now is God. </a:t>
            </a:r>
          </a:p>
          <a:p>
            <a:pPr lvl="1" latinLnBrk="1">
              <a:spcBef>
                <a:spcPts val="0"/>
              </a:spcBef>
              <a:buFont typeface="Courier New" pitchFamily="49" charset="0"/>
              <a:buChar char="o"/>
            </a:pPr>
            <a:r>
              <a:rPr lang="en-US" sz="26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Faith needs us to Surrender to God</a:t>
            </a:r>
            <a:endParaRPr lang="en-US" sz="2600"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latinLnBrk="1">
              <a:spcBef>
                <a:spcPts val="1200"/>
              </a:spcBef>
              <a:buNone/>
            </a:pPr>
            <a:r>
              <a:rPr lang="en-US" sz="28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3- God will Break You, but Desires to Bless You </a:t>
            </a:r>
            <a:r>
              <a:rPr lang="en-US" sz="24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(27-31)</a:t>
            </a:r>
            <a:endParaRPr lang="en-US" sz="2400"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endParaRPr>
          </a:p>
          <a:p>
            <a:pPr lvl="1" latinLnBrk="1">
              <a:spcBef>
                <a:spcPts val="0"/>
              </a:spcBef>
              <a:buFont typeface="Courier New" pitchFamily="49" charset="0"/>
              <a:buChar char="o"/>
            </a:pPr>
            <a:r>
              <a:rPr lang="en-US" sz="2600"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He is no longer Jacob but Israel. </a:t>
            </a:r>
          </a:p>
          <a:p>
            <a:pPr lvl="1" latinLnBrk="1">
              <a:spcBef>
                <a:spcPts val="0"/>
              </a:spcBef>
              <a:buFont typeface="Courier New" pitchFamily="49" charset="0"/>
              <a:buChar char="o"/>
            </a:pPr>
            <a:r>
              <a:rPr lang="en-US" sz="2600"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Jacob had to admit that he was (conniver). </a:t>
            </a:r>
          </a:p>
          <a:p>
            <a:pPr lvl="1" latinLnBrk="1">
              <a:spcBef>
                <a:spcPts val="0"/>
              </a:spcBef>
              <a:buFont typeface="Courier New" pitchFamily="49" charset="0"/>
              <a:buChar char="o"/>
            </a:pPr>
            <a:r>
              <a:rPr lang="en-US" sz="2600"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Jacob had been broken, so that could be blessed</a:t>
            </a:r>
          </a:p>
          <a:p>
            <a:pPr lvl="1" latinLnBrk="1">
              <a:spcBef>
                <a:spcPts val="0"/>
              </a:spcBef>
              <a:buFont typeface="Courier New" pitchFamily="49" charset="0"/>
              <a:buChar char="o"/>
            </a:pPr>
            <a:r>
              <a:rPr lang="en-US" sz="2600" b="1" dirty="0" smtClean="0">
                <a:effectLst>
                  <a:outerShdw blurRad="38100" dist="38100" dir="2700000" algn="tl">
                    <a:srgbClr val="000000">
                      <a:alpha val="43137"/>
                    </a:srgbClr>
                  </a:outerShdw>
                </a:effectLst>
                <a:latin typeface="Arial Unicode MS" pitchFamily="34" charset="-128"/>
                <a:ea typeface="Arial Unicode MS" pitchFamily="34" charset="-128"/>
                <a:cs typeface="Arial Unicode MS" pitchFamily="34" charset="-128"/>
              </a:rPr>
              <a:t>Then you will Learn to Lean on God</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4" presetClass="entr" presetSubtype="0" fill="hold" grpId="0" nodeType="withEffect">
                                  <p:stCondLst>
                                    <p:cond delay="0"/>
                                  </p:stCondLst>
                                  <p:childTnLst>
                                    <p:set>
                                      <p:cBhvr>
                                        <p:cTn id="6" dur="1" fill="hold">
                                          <p:stCondLst>
                                            <p:cond delay="0"/>
                                          </p:stCondLst>
                                        </p:cTn>
                                        <p:tgtEl>
                                          <p:spTgt spid="3">
                                            <p:bg/>
                                          </p:spTgt>
                                        </p:tgtEl>
                                        <p:attrNameLst>
                                          <p:attrName>style.visibility</p:attrName>
                                        </p:attrNameLst>
                                      </p:cBhvr>
                                      <p:to>
                                        <p:strVal val="visible"/>
                                      </p:to>
                                    </p:set>
                                    <p:anim to="" calcmode="lin" valueType="num">
                                      <p:cBhvr>
                                        <p:cTn id="7" dur="1" fill="hold"/>
                                        <p:tgtEl>
                                          <p:spTgt spid="3">
                                            <p:bg/>
                                          </p:spTgt>
                                        </p:tgtEl>
                                        <p:attrNameLst>
                                          <p:attrName/>
                                        </p:attrNameLst>
                                      </p:cBhvr>
                                    </p:anim>
                                  </p:childTnLst>
                                </p:cTn>
                              </p:par>
                              <p:par>
                                <p:cTn id="8" presetID="24" presetClass="entr" presetSubtype="0" fill="hold" grpId="0" nodeType="withEffect">
                                  <p:stCondLst>
                                    <p:cond delay="0"/>
                                  </p:stCondLst>
                                  <p:childTnLst>
                                    <p:set>
                                      <p:cBhvr>
                                        <p:cTn id="9" dur="1" fill="hold">
                                          <p:stCondLst>
                                            <p:cond delay="0"/>
                                          </p:stCondLst>
                                        </p:cTn>
                                        <p:tgtEl>
                                          <p:spTgt spid="3">
                                            <p:txEl>
                                              <p:pRg st="0" end="0"/>
                                            </p:txEl>
                                          </p:spTgt>
                                        </p:tgtEl>
                                        <p:attrNameLst>
                                          <p:attrName>style.visibility</p:attrName>
                                        </p:attrNameLst>
                                      </p:cBhvr>
                                      <p:to>
                                        <p:strVal val="visible"/>
                                      </p:to>
                                    </p:set>
                                    <p:anim to="" calcmode="lin" valueType="num">
                                      <p:cBhvr>
                                        <p:cTn id="10" dur="1" fill="hold"/>
                                        <p:tgtEl>
                                          <p:spTgt spid="3">
                                            <p:txEl>
                                              <p:pRg st="0" end="0"/>
                                            </p:txEl>
                                          </p:spTgt>
                                        </p:tgtEl>
                                        <p:attrNameLst>
                                          <p:attrName/>
                                        </p:attrNameLst>
                                      </p:cBhvr>
                                    </p:anim>
                                  </p:childTnLst>
                                </p:cTn>
                              </p:par>
                            </p:childTnLst>
                          </p:cTn>
                        </p:par>
                        <p:par>
                          <p:cTn id="11" fill="hold">
                            <p:stCondLst>
                              <p:cond delay="0"/>
                            </p:stCondLst>
                            <p:childTnLst>
                              <p:par>
                                <p:cTn id="12" presetID="24" presetClass="entr" presetSubtype="0" fill="hold" grpId="0" nodeType="after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to="" calcmode="lin" valueType="num">
                                      <p:cBhvr>
                                        <p:cTn id="14" dur="1" fill="hold"/>
                                        <p:tgtEl>
                                          <p:spTgt spid="3">
                                            <p:txEl>
                                              <p:pRg st="1" end="1"/>
                                            </p:txEl>
                                          </p:spTgt>
                                        </p:tgtEl>
                                        <p:attrNameLst>
                                          <p:attrName/>
                                        </p:attrNameLst>
                                      </p:cBhvr>
                                    </p:anim>
                                  </p:childTnLst>
                                </p:cTn>
                              </p:par>
                            </p:childTnLst>
                          </p:cTn>
                        </p:par>
                      </p:childTnLst>
                    </p:cTn>
                  </p:par>
                  <p:par>
                    <p:cTn id="15" fill="hold">
                      <p:stCondLst>
                        <p:cond delay="indefinite"/>
                      </p:stCondLst>
                      <p:childTnLst>
                        <p:par>
                          <p:cTn id="16" fill="hold">
                            <p:stCondLst>
                              <p:cond delay="0"/>
                            </p:stCondLst>
                            <p:childTnLst>
                              <p:par>
                                <p:cTn id="17" presetID="24"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to="" calcmode="lin" valueType="num">
                                      <p:cBhvr>
                                        <p:cTn id="19" dur="1" fill="hold"/>
                                        <p:tgtEl>
                                          <p:spTgt spid="3">
                                            <p:txEl>
                                              <p:pRg st="2" end="2"/>
                                            </p:txEl>
                                          </p:spTgt>
                                        </p:tgtEl>
                                        <p:attrNameLst>
                                          <p:attrName/>
                                        </p:attrNameLst>
                                      </p:cBhvr>
                                    </p:anim>
                                  </p:childTnLst>
                                </p:cTn>
                              </p:par>
                            </p:childTnLst>
                          </p:cTn>
                        </p:par>
                        <p:par>
                          <p:cTn id="20" fill="hold">
                            <p:stCondLst>
                              <p:cond delay="0"/>
                            </p:stCondLst>
                            <p:childTnLst>
                              <p:par>
                                <p:cTn id="21" presetID="24" presetClass="entr" presetSubtype="0" fill="hold" grpId="0" nodeType="after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to="" calcmode="lin" valueType="num">
                                      <p:cBhvr>
                                        <p:cTn id="23" dur="1" fill="hold"/>
                                        <p:tgtEl>
                                          <p:spTgt spid="3">
                                            <p:txEl>
                                              <p:pRg st="3" end="3"/>
                                            </p:txEl>
                                          </p:spTgt>
                                        </p:tgtEl>
                                        <p:attrNameLst>
                                          <p:attrName/>
                                        </p:attrNameLst>
                                      </p:cBhvr>
                                    </p:anim>
                                  </p:childTnLst>
                                </p:cTn>
                              </p:par>
                            </p:childTnLst>
                          </p:cTn>
                        </p:par>
                        <p:par>
                          <p:cTn id="24" fill="hold">
                            <p:stCondLst>
                              <p:cond delay="0"/>
                            </p:stCondLst>
                            <p:childTnLst>
                              <p:par>
                                <p:cTn id="25" presetID="24" presetClass="entr" presetSubtype="0" fill="hold" grpId="0" nodeType="after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to="" calcmode="lin" valueType="num">
                                      <p:cBhvr>
                                        <p:cTn id="27" dur="1" fill="hold"/>
                                        <p:tgtEl>
                                          <p:spTgt spid="3">
                                            <p:txEl>
                                              <p:pRg st="4" end="4"/>
                                            </p:txEl>
                                          </p:spTgt>
                                        </p:tgtEl>
                                        <p:attrNameLst>
                                          <p:attrName/>
                                        </p:attrNameLst>
                                      </p:cBhvr>
                                    </p:anim>
                                  </p:childTnLst>
                                </p:cTn>
                              </p:par>
                            </p:childTnLst>
                          </p:cTn>
                        </p:par>
                        <p:par>
                          <p:cTn id="28" fill="hold">
                            <p:stCondLst>
                              <p:cond delay="0"/>
                            </p:stCondLst>
                            <p:childTnLst>
                              <p:par>
                                <p:cTn id="29" presetID="24" presetClass="entr" presetSubtype="0" fill="hold" grpId="0" nodeType="after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to="" calcmode="lin" valueType="num">
                                      <p:cBhvr>
                                        <p:cTn id="31" dur="1" fill="hold"/>
                                        <p:tgtEl>
                                          <p:spTgt spid="3">
                                            <p:txEl>
                                              <p:pRg st="5" end="5"/>
                                            </p:txEl>
                                          </p:spTgt>
                                        </p:tgtEl>
                                        <p:attrNameLst>
                                          <p:attrName/>
                                        </p:attrNameLst>
                                      </p:cBhvr>
                                    </p:anim>
                                  </p:childTnLst>
                                </p:cTn>
                              </p:par>
                            </p:childTnLst>
                          </p:cTn>
                        </p:par>
                      </p:childTnLst>
                    </p:cTn>
                  </p:par>
                  <p:par>
                    <p:cTn id="32" fill="hold">
                      <p:stCondLst>
                        <p:cond delay="indefinite"/>
                      </p:stCondLst>
                      <p:childTnLst>
                        <p:par>
                          <p:cTn id="33" fill="hold">
                            <p:stCondLst>
                              <p:cond delay="0"/>
                            </p:stCondLst>
                            <p:childTnLst>
                              <p:par>
                                <p:cTn id="34" presetID="24" presetClass="entr" presetSubtype="0" fill="hold" grpId="0"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to="" calcmode="lin" valueType="num">
                                      <p:cBhvr>
                                        <p:cTn id="36" dur="1" fill="hold"/>
                                        <p:tgtEl>
                                          <p:spTgt spid="3">
                                            <p:txEl>
                                              <p:pRg st="6" end="6"/>
                                            </p:txEl>
                                          </p:spTgt>
                                        </p:tgtEl>
                                        <p:attrNameLst>
                                          <p:attrName/>
                                        </p:attrNameLst>
                                      </p:cBhvr>
                                    </p:anim>
                                  </p:childTnLst>
                                </p:cTn>
                              </p:par>
                            </p:childTnLst>
                          </p:cTn>
                        </p:par>
                        <p:par>
                          <p:cTn id="37" fill="hold">
                            <p:stCondLst>
                              <p:cond delay="0"/>
                            </p:stCondLst>
                            <p:childTnLst>
                              <p:par>
                                <p:cTn id="38" presetID="24" presetClass="entr" presetSubtype="0" fill="hold" grpId="0" nodeType="after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 to="" calcmode="lin" valueType="num">
                                      <p:cBhvr>
                                        <p:cTn id="40" dur="1" fill="hold"/>
                                        <p:tgtEl>
                                          <p:spTgt spid="3">
                                            <p:txEl>
                                              <p:pRg st="7" end="7"/>
                                            </p:txEl>
                                          </p:spTgt>
                                        </p:tgtEl>
                                        <p:attrNameLst>
                                          <p:attrName/>
                                        </p:attrNameLst>
                                      </p:cBhvr>
                                    </p:anim>
                                  </p:childTnLst>
                                </p:cTn>
                              </p:par>
                            </p:childTnLst>
                          </p:cTn>
                        </p:par>
                        <p:par>
                          <p:cTn id="41" fill="hold">
                            <p:stCondLst>
                              <p:cond delay="0"/>
                            </p:stCondLst>
                            <p:childTnLst>
                              <p:par>
                                <p:cTn id="42" presetID="24" presetClass="entr" presetSubtype="0" fill="hold" grpId="0" nodeType="afterEffect">
                                  <p:stCondLst>
                                    <p:cond delay="0"/>
                                  </p:stCondLst>
                                  <p:childTnLst>
                                    <p:set>
                                      <p:cBhvr>
                                        <p:cTn id="43" dur="1" fill="hold">
                                          <p:stCondLst>
                                            <p:cond delay="0"/>
                                          </p:stCondLst>
                                        </p:cTn>
                                        <p:tgtEl>
                                          <p:spTgt spid="3">
                                            <p:txEl>
                                              <p:pRg st="8" end="8"/>
                                            </p:txEl>
                                          </p:spTgt>
                                        </p:tgtEl>
                                        <p:attrNameLst>
                                          <p:attrName>style.visibility</p:attrName>
                                        </p:attrNameLst>
                                      </p:cBhvr>
                                      <p:to>
                                        <p:strVal val="visible"/>
                                      </p:to>
                                    </p:set>
                                    <p:anim to="" calcmode="lin" valueType="num">
                                      <p:cBhvr>
                                        <p:cTn id="44" dur="1" fill="hold"/>
                                        <p:tgtEl>
                                          <p:spTgt spid="3">
                                            <p:txEl>
                                              <p:pRg st="8" end="8"/>
                                            </p:txEl>
                                          </p:spTgt>
                                        </p:tgtEl>
                                        <p:attrNameLst>
                                          <p:attrName/>
                                        </p:attrNameLst>
                                      </p:cBhvr>
                                    </p:anim>
                                  </p:childTnLst>
                                </p:cTn>
                              </p:par>
                            </p:childTnLst>
                          </p:cTn>
                        </p:par>
                        <p:par>
                          <p:cTn id="45" fill="hold">
                            <p:stCondLst>
                              <p:cond delay="0"/>
                            </p:stCondLst>
                            <p:childTnLst>
                              <p:par>
                                <p:cTn id="46" presetID="24" presetClass="entr" presetSubtype="0" fill="hold" grpId="0" nodeType="afterEffect">
                                  <p:stCondLst>
                                    <p:cond delay="0"/>
                                  </p:stCondLst>
                                  <p:childTnLst>
                                    <p:set>
                                      <p:cBhvr>
                                        <p:cTn id="47" dur="1" fill="hold">
                                          <p:stCondLst>
                                            <p:cond delay="0"/>
                                          </p:stCondLst>
                                        </p:cTn>
                                        <p:tgtEl>
                                          <p:spTgt spid="3">
                                            <p:txEl>
                                              <p:pRg st="9" end="9"/>
                                            </p:txEl>
                                          </p:spTgt>
                                        </p:tgtEl>
                                        <p:attrNameLst>
                                          <p:attrName>style.visibility</p:attrName>
                                        </p:attrNameLst>
                                      </p:cBhvr>
                                      <p:to>
                                        <p:strVal val="visible"/>
                                      </p:to>
                                    </p:set>
                                    <p:anim to="" calcmode="lin" valueType="num">
                                      <p:cBhvr>
                                        <p:cTn id="48" dur="1" fill="hold"/>
                                        <p:tgtEl>
                                          <p:spTgt spid="3">
                                            <p:txEl>
                                              <p:pRg st="9" end="9"/>
                                            </p:txEl>
                                          </p:spTgt>
                                        </p:tgtEl>
                                        <p:attrNameLst>
                                          <p:attrName/>
                                        </p:attrNameLst>
                                      </p:cBhvr>
                                    </p:anim>
                                  </p:childTnLst>
                                </p:cTn>
                              </p:par>
                            </p:childTnLst>
                          </p:cTn>
                        </p:par>
                        <p:par>
                          <p:cTn id="49" fill="hold">
                            <p:stCondLst>
                              <p:cond delay="0"/>
                            </p:stCondLst>
                            <p:childTnLst>
                              <p:par>
                                <p:cTn id="50" presetID="24" presetClass="entr" presetSubtype="0" fill="hold" grpId="0" nodeType="afterEffect">
                                  <p:stCondLst>
                                    <p:cond delay="0"/>
                                  </p:stCondLst>
                                  <p:childTnLst>
                                    <p:set>
                                      <p:cBhvr>
                                        <p:cTn id="51" dur="1" fill="hold">
                                          <p:stCondLst>
                                            <p:cond delay="0"/>
                                          </p:stCondLst>
                                        </p:cTn>
                                        <p:tgtEl>
                                          <p:spTgt spid="3">
                                            <p:txEl>
                                              <p:pRg st="10" end="10"/>
                                            </p:txEl>
                                          </p:spTgt>
                                        </p:tgtEl>
                                        <p:attrNameLst>
                                          <p:attrName>style.visibility</p:attrName>
                                        </p:attrNameLst>
                                      </p:cBhvr>
                                      <p:to>
                                        <p:strVal val="visible"/>
                                      </p:to>
                                    </p:set>
                                    <p:anim to="" calcmode="lin" valueType="num">
                                      <p:cBhvr>
                                        <p:cTn id="52" dur="1" fill="hold"/>
                                        <p:tgtEl>
                                          <p:spTgt spid="3">
                                            <p:txEl>
                                              <p:pRg st="10" end="10"/>
                                            </p:txEl>
                                          </p:spTgt>
                                        </p:tgtEl>
                                        <p:attrNameLst>
                                          <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22702</TotalTime>
  <Words>1158</Words>
  <Application>Microsoft Office PowerPoint</Application>
  <PresentationFormat>On-screen Show (4:3)</PresentationFormat>
  <Paragraphs>128</Paragraphs>
  <Slides>20</Slides>
  <Notes>0</Notes>
  <HiddenSlides>1</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“Leaning on His Staff” Hebrews 11:21</vt:lpstr>
      <vt:lpstr>Types of Trials</vt:lpstr>
      <vt:lpstr>    Leaning on Top of Staff</vt:lpstr>
      <vt:lpstr>                          Staff</vt:lpstr>
      <vt:lpstr>Past to Forget</vt:lpstr>
      <vt:lpstr>Promise to Embrace</vt:lpstr>
      <vt:lpstr>Problem to Deal with  -Genesis 32</vt:lpstr>
      <vt:lpstr>Lessons from a Limp</vt:lpstr>
      <vt:lpstr>Others Who Limped over the Finish Line </vt:lpstr>
      <vt:lpstr>    Leaning on Top of Staff</vt:lpstr>
      <vt:lpstr>    Leaning on Top of Staff</vt:lpstr>
      <vt:lpstr>Slide 13</vt:lpstr>
      <vt:lpstr>Slide 14</vt:lpstr>
      <vt:lpstr>Problem to Deal with</vt:lpstr>
      <vt:lpstr>Lessons from a Limp</vt:lpstr>
      <vt:lpstr>Slide 17</vt:lpstr>
      <vt:lpstr>Problem to Deal with</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David Linton</dc:creator>
  <cp:lastModifiedBy>David Linton</cp:lastModifiedBy>
  <cp:revision>756</cp:revision>
  <dcterms:created xsi:type="dcterms:W3CDTF">2014-05-13T18:14:31Z</dcterms:created>
  <dcterms:modified xsi:type="dcterms:W3CDTF">2014-08-10T13:32:06Z</dcterms:modified>
</cp:coreProperties>
</file>