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86" r:id="rId4"/>
    <p:sldId id="273" r:id="rId5"/>
    <p:sldId id="275" r:id="rId6"/>
    <p:sldId id="265" r:id="rId7"/>
    <p:sldId id="267" r:id="rId8"/>
    <p:sldId id="276" r:id="rId9"/>
    <p:sldId id="268" r:id="rId10"/>
    <p:sldId id="269" r:id="rId11"/>
    <p:sldId id="281" r:id="rId12"/>
    <p:sldId id="278" r:id="rId13"/>
    <p:sldId id="282" r:id="rId14"/>
    <p:sldId id="285" r:id="rId15"/>
    <p:sldId id="284" r:id="rId16"/>
    <p:sldId id="277" r:id="rId17"/>
    <p:sldId id="266" r:id="rId18"/>
    <p:sldId id="263" r:id="rId19"/>
    <p:sldId id="25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7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6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8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7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3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8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8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6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6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0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079F0-9A5D-45AE-B3D7-05C74FA41796}" type="datetimeFigureOut">
              <a:rPr lang="en-US" smtClean="0"/>
              <a:t>7/4/2015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9C394-8F17-4F67-8961-CECC9CFEC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6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0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1403798"/>
            <a:ext cx="12003110" cy="5454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53" y="30271"/>
            <a:ext cx="11990230" cy="1325563"/>
          </a:xfrm>
        </p:spPr>
        <p:txBody>
          <a:bodyPr>
            <a:normAutofit/>
          </a:bodyPr>
          <a:lstStyle/>
          <a:p>
            <a:r>
              <a:rPr lang="en-US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Reward of a Nation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"...exalteth a nation..."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3" y="1403799"/>
            <a:ext cx="11990230" cy="5454201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Exalted Nation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is…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Set-Apart-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meaning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the word "exalt" is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"to be lifted up, to be made high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.“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46:10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"Be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still/ know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that I am God: I will be exalted among the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heathen…”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37:34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"Wait on the LORD, /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his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way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 shall exalt thee to inherit the land: when the wicked are cut off, thou shalt see it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.“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Nation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History who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has been lifted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up/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exalted more than America!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Safe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Another "exalt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 is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"to raise high as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inaccessible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fortress, out of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reach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danger”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Psalm 32:7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"Thou art my hiding place;”” preserve me from trouble; “”compass me about with songs of deliverance."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119:114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"Thou art my hiding place and my shield: I hope in thy word." 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nations have been destroyed by their enemies 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natural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disasters.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Testament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God’s Protection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Preservation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292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1403798"/>
            <a:ext cx="12003110" cy="5454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53" y="30271"/>
            <a:ext cx="11990230" cy="1325563"/>
          </a:xfrm>
        </p:spPr>
        <p:txBody>
          <a:bodyPr>
            <a:normAutofit/>
          </a:bodyPr>
          <a:lstStyle/>
          <a:p>
            <a:r>
              <a:rPr lang="en-US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Reward of a Nation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"...exalteth a nation..."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3" y="1403799"/>
            <a:ext cx="11990230" cy="5454201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Exalted Nation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is…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Set-Apart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Safe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Strong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Another shade of meaning of the word "exalt" is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"to triumph over enemies." </a:t>
            </a:r>
            <a:endParaRPr lang="en-US" sz="2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mere glance at the history of America will reveal the hand of God’s protection watching over us in war and in peace. 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Think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the odds of the colonies defeating the most powerful nation in the 18th century world, the British Empire. 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it happened. We take for granted our victory in the Revolutionary War. 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144:1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"Blessed be the LORD my strength, which teacheth my hands to war, and my fingers to fight:"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7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71"/>
            <a:ext cx="12191999" cy="1325563"/>
          </a:xfrm>
        </p:spPr>
        <p:txBody>
          <a:bodyPr>
            <a:normAutofit/>
          </a:bodyPr>
          <a:lstStyle/>
          <a:p>
            <a:r>
              <a:rPr lang="en-US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Revolt of a Nation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"...but </a:t>
            </a:r>
            <a:r>
              <a:rPr lang="en-US" sz="4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sin is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reproach..."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03799"/>
            <a:ext cx="12191998" cy="54542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Sin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an…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Undisciplined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To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sin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is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"to miss the mark, as an archer misses his target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.“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Rom 6:23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“all have sinned  and come short of the Glory of God”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It’s Another Thing to Shake Your Fist in Defiance to God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Disgraced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One definition of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reproach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is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"to be brought low, to go from the heights to the depths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.“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Neh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1:3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"The remnant that are left of the captivity there in the province are in great affliction and reproach: the wall of Jerusalem also is broken down, and the gates thereof are burned with fire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.“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Israel’s sin had caused them to go into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captivity/ their capital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stood in ruins. 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Cycle is Happening Again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…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God Raise up some Nehemiahs to lead us out!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0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71"/>
            <a:ext cx="12191999" cy="1325563"/>
          </a:xfrm>
        </p:spPr>
        <p:txBody>
          <a:bodyPr>
            <a:normAutofit/>
          </a:bodyPr>
          <a:lstStyle/>
          <a:p>
            <a:r>
              <a:rPr lang="en-US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Revolt of a Nation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"...but </a:t>
            </a:r>
            <a:r>
              <a:rPr lang="en-US" sz="4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sin is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reproach..."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03799"/>
            <a:ext cx="12191998" cy="54542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Sin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an…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Undisciplined Aim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Disgraced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Dishonored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Another definition of "reproach" is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"to be ridiculed, to rail on, to revile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.“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Sam 17:26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"...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shall be done to the man that killeth this 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Philistine/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taketh away 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reproach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from Israel? 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..who </a:t>
            </a:r>
            <a:r>
              <a:rPr lang="en-US" sz="2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is..uncircumcised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Phil…defy armies”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Israel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was powerless in the face of Goliath as he mocked the army of Israel </a:t>
            </a:r>
            <a:endParaRPr lang="en-US" sz="2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Muslim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nations,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China, Russia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 little respect for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Defeated.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The final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def.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"reproach" =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"to pluck or strip away all that is good." </a:t>
            </a:r>
            <a:endParaRPr lang="en-US" sz="2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culture is in the process of doing just that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defeat has not come at the hands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foreign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invader but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own hands.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90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aaaaaa-I Pledge Allegiance to the Lamb - Ray Bolt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83" y="185530"/>
            <a:ext cx="11781182" cy="6573079"/>
          </a:xfrm>
        </p:spPr>
      </p:pic>
    </p:spTree>
    <p:extLst>
      <p:ext uri="{BB962C8B-B14F-4D97-AF65-F5344CB8AC3E}">
        <p14:creationId xmlns:p14="http://schemas.microsoft.com/office/powerpoint/2010/main" val="707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1403798"/>
            <a:ext cx="12003110" cy="5454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71"/>
            <a:ext cx="12191999" cy="1325563"/>
          </a:xfrm>
        </p:spPr>
        <p:txBody>
          <a:bodyPr>
            <a:normAutofit/>
          </a:bodyPr>
          <a:lstStyle/>
          <a:p>
            <a:r>
              <a:rPr lang="en-US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Revolt of a Nation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"...but </a:t>
            </a:r>
            <a:r>
              <a:rPr lang="en-US" sz="4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sin is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reproach..."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03799"/>
            <a:ext cx="12191998" cy="5454201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The Answer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Chronicles 7:13-14 (KJV)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13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If I shut up heaven that there be no rain, or if I command the locusts to devour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land, or if I send pestilence among my people; 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If my people, which are called by my name, shall humble themselves, and pray, and seek my face, and turn from their wicked ways; then will I hear from heaven, and will forgive their sin, and will heal their land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Dilemma-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my life dries up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…because..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Detour-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my life driven by Self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Dependence-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my life directed by God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Deliverance-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my life delivered-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Hear – Forgive - Heal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7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of you listen to Paul Harvey? I heard a Story some time back, a woman sent in an article for the obituary column about her husband who had recently died. 4 pages long - told her it would be 25cents a word. Angrily She said, "Then just put, John Doe died." </a:t>
            </a:r>
            <a:br>
              <a:rPr lang="en-US" dirty="0"/>
            </a:br>
            <a:r>
              <a:rPr lang="en-US" dirty="0"/>
              <a:t>They responded by saying, "There’s a Minimum of 7 words. Again angrily, She thought about it and said, put "John Doe died, 88 Chevy for sale."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How quickly our allegiance can change. Does our country today even resemble what was intended?</a:t>
            </a:r>
          </a:p>
        </p:txBody>
      </p:sp>
    </p:spTree>
    <p:extLst>
      <p:ext uri="{BB962C8B-B14F-4D97-AF65-F5344CB8AC3E}">
        <p14:creationId xmlns:p14="http://schemas.microsoft.com/office/powerpoint/2010/main" val="27798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5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1aaaaaa-skitguys-God Has Blessed Americ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328" end="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84" y="206062"/>
            <a:ext cx="11809926" cy="6542468"/>
          </a:xfrm>
        </p:spPr>
      </p:pic>
    </p:spTree>
    <p:extLst>
      <p:ext uri="{BB962C8B-B14F-4D97-AF65-F5344CB8AC3E}">
        <p14:creationId xmlns:p14="http://schemas.microsoft.com/office/powerpoint/2010/main" val="6318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7" y="165726"/>
            <a:ext cx="6019800" cy="3195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0"/>
            <a:ext cx="5765442" cy="3361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5" y="3644721"/>
            <a:ext cx="7057623" cy="30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8" y="247920"/>
            <a:ext cx="9143999" cy="6362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085" y="1798669"/>
            <a:ext cx="9144000" cy="1050098"/>
          </a:xfrm>
          <a:solidFill>
            <a:schemeClr val="accent1"/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ERKLEY" panose="02000000000000000000" pitchFamily="2" charset="0"/>
              </a:rPr>
              <a:t>Declaration of Dependence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ERKLEY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7085" y="2954217"/>
            <a:ext cx="2880570" cy="474785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Proverbs 14:34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5520" y="28977"/>
            <a:ext cx="190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July 5, 2015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94761" y="6318826"/>
            <a:ext cx="235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0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2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5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When We Declared Our Independence from England…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…We Declared Our Dependence on God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Because the Great Task Ahead… 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…Would Be Impossible Without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…A Greater Power Behind 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470" y="2422041"/>
            <a:ext cx="3233531" cy="4257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" y="4787348"/>
            <a:ext cx="6858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1" y="167424"/>
            <a:ext cx="11964473" cy="658110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After the Americans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Declared Their Independence,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they had to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 by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Force. The Task Proved Especially Difficult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1/3 Indifferent-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Unconcerned-Supported Neither Side.</a:t>
            </a:r>
          </a:p>
          <a:p>
            <a:pPr lvl="1">
              <a:lnSpc>
                <a:spcPct val="11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1/3 Sympathized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with Great Britain, the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Called Themselves Loyalists </a:t>
            </a:r>
          </a:p>
          <a:p>
            <a:pPr lvl="1">
              <a:lnSpc>
                <a:spcPct val="11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1/3 Patriots- Victory Depended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 Them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7,200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Americans were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Killed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Battle During the War,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8,200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were wounded,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1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10,000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died from disease &amp; exposure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(3,000 died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 valley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Forge) </a:t>
            </a:r>
          </a:p>
          <a:p>
            <a:pPr lvl="1">
              <a:lnSpc>
                <a:spcPct val="11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6,500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died in prison after being captured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1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1,400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soldiers were listed as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missing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Minority of Colonists Were Willing to Give it All…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…They Put Their Lives on the Line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…And Totally Depend on God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45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1" y="167424"/>
            <a:ext cx="11964473" cy="6581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about the 56 men who signed 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Declaration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Independence?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they pay a price for pledging their allegiance?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Their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conviction resulted in untold sufferings for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them /their families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They had to Place Total Dependence Upon God / Each Other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56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Men…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were captured by the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British/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tortured before they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died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had their homes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ransacked/ burned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lost their sons in the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Revolutionary Army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Another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sons were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captured 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the 56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fought/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died from wounds of hardship of the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88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25302" y="784140"/>
            <a:ext cx="11648660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Three American Presidents Died on the Fourth of July…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John Adams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Thomas Jefferson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James Monroe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Monroe was ready to die several days before but doctors kept him alive with drugs just long enough so that he could die on the fourth of July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Why Did They Do That?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Because the Fourth of July Meant Something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99" y="30271"/>
            <a:ext cx="11706895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Proverbs 14:34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9" y="1403799"/>
            <a:ext cx="11706895" cy="49921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Explains How Our Forefathers Stood Against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Insurmountable Odds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Untold Sufferings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Tremendous Personal Cost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lvl="1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Proverbs 14:34 (KJV)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34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Righteousness exalteth a nation: but sin is a reproach to any people.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4" y="2160104"/>
            <a:ext cx="6069496" cy="47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338469"/>
            <a:ext cx="6069496" cy="4740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6" y="30271"/>
            <a:ext cx="10851524" cy="100003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Forefathers Depended on God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67" y="1171977"/>
            <a:ext cx="11938715" cy="5499279"/>
          </a:xfrm>
          <a:solidFill>
            <a:schemeClr val="bg1">
              <a:alpha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"It cannot be emphasized too strongly or to often that this great nation was founded not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by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religionists but by Christians, not on religion but on the gospel of Jesus Christ."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Patrick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Henry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not let anyone claim tribute of American patriotism if they even attempt to remove religion from politics."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George Washington Farewell Address to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Nation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1st amendment has created a wall of separation between church and state, but that wall is a one directional wall, it keeps the government from running the church, but it makes sure that Christian principles will always stay in government."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President Thomas Jefferson in an address to Danbury Baptists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 have no government armed with power cable of contending with human passions unbridled by morality and religion. Our constitution was made for a moral and religious people... it is wholly inadequate to the government of any other..."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John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1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1403798"/>
            <a:ext cx="12003110" cy="5454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53" y="30271"/>
            <a:ext cx="1200311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Righteousness of a Nation </a:t>
            </a:r>
            <a:r>
              <a:rPr lang="en-US" sz="4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"Righteousness</a:t>
            </a:r>
            <a:r>
              <a:rPr lang="en-US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.."</a:t>
            </a:r>
            <a:endParaRPr lang="en-US" sz="4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3" y="1355834"/>
            <a:ext cx="12003110" cy="5502166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 Implies…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Sovereignty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If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righteousness, then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Someone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Sovereign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must determine what it is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71:19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"Thy righteousness also, O God, is very high, who hast done great things: O God, who is like unto thee!" 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98:2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"The LORD hath made known his salvation: his righteousness hath he openly shewed in the sight of the heathen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."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Society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today does not want 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standard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even acknowledge that one exists.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119:142 </a:t>
            </a:r>
            <a:r>
              <a:rPr lang="en-U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"Thy righteousness is an everlasting </a:t>
            </a:r>
            <a:r>
              <a:rPr lang="en-US" sz="2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righteousness</a:t>
            </a:r>
            <a:r>
              <a:rPr lang="en-U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sz="2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thy law is the </a:t>
            </a:r>
            <a:r>
              <a:rPr lang="en-US" sz="2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truth”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Founding Fathers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held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Bible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High Esteem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Straightness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one thing to admit that there is a standard, it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another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 it your own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646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6638</TotalTime>
  <Words>1053</Words>
  <Application>Microsoft Office PowerPoint</Application>
  <PresentationFormat>Widescreen</PresentationFormat>
  <Paragraphs>114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 Unicode MS</vt:lpstr>
      <vt:lpstr>AR BERKLEY</vt:lpstr>
      <vt:lpstr>Arial</vt:lpstr>
      <vt:lpstr>Calibri</vt:lpstr>
      <vt:lpstr>Calibri Light</vt:lpstr>
      <vt:lpstr>Courier New</vt:lpstr>
      <vt:lpstr>Times New Roman</vt:lpstr>
      <vt:lpstr>Verdana</vt:lpstr>
      <vt:lpstr>Wingdings</vt:lpstr>
      <vt:lpstr>Office Theme</vt:lpstr>
      <vt:lpstr>PowerPoint Presentation</vt:lpstr>
      <vt:lpstr>Declaration of Dependence</vt:lpstr>
      <vt:lpstr>PowerPoint Presentation</vt:lpstr>
      <vt:lpstr>PowerPoint Presentation</vt:lpstr>
      <vt:lpstr>PowerPoint Presentation</vt:lpstr>
      <vt:lpstr>PowerPoint Presentation</vt:lpstr>
      <vt:lpstr>Proverbs 14:34</vt:lpstr>
      <vt:lpstr>Our Forefathers Depended on God</vt:lpstr>
      <vt:lpstr>The Righteousness of a Nation "Righteousness.."</vt:lpstr>
      <vt:lpstr>The Reward of a Nation "...exalteth a nation..."</vt:lpstr>
      <vt:lpstr>The Reward of a Nation "...exalteth a nation..."</vt:lpstr>
      <vt:lpstr>The Revolt of a Nation "...but sin is a reproach..."</vt:lpstr>
      <vt:lpstr>The Revolt of a Nation "...but sin is a reproach..."</vt:lpstr>
      <vt:lpstr>PowerPoint Presentation</vt:lpstr>
      <vt:lpstr>The Revolt of a Nation "...but sin is a reproach..."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Declaration of Dependence</dc:title>
  <dc:creator>Microsoft account</dc:creator>
  <cp:lastModifiedBy>Microsoft account</cp:lastModifiedBy>
  <cp:revision>152</cp:revision>
  <dcterms:created xsi:type="dcterms:W3CDTF">2015-06-30T20:33:29Z</dcterms:created>
  <dcterms:modified xsi:type="dcterms:W3CDTF">2015-07-05T16:32:39Z</dcterms:modified>
</cp:coreProperties>
</file>