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57" r:id="rId3"/>
    <p:sldId id="268" r:id="rId4"/>
    <p:sldId id="262" r:id="rId5"/>
    <p:sldId id="263" r:id="rId6"/>
    <p:sldId id="271" r:id="rId7"/>
    <p:sldId id="258" r:id="rId8"/>
    <p:sldId id="270" r:id="rId9"/>
    <p:sldId id="261" r:id="rId10"/>
    <p:sldId id="272" r:id="rId11"/>
    <p:sldId id="259" r:id="rId12"/>
    <p:sldId id="274" r:id="rId13"/>
    <p:sldId id="260" r:id="rId14"/>
    <p:sldId id="267" r:id="rId15"/>
    <p:sldId id="275" r:id="rId16"/>
    <p:sldId id="269" r:id="rId17"/>
    <p:sldId id="265" r:id="rId18"/>
    <p:sldId id="266"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9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03" cy="470663"/>
          </a:xfrm>
          <a:prstGeom prst="rect">
            <a:avLst/>
          </a:prstGeom>
        </p:spPr>
        <p:txBody>
          <a:bodyPr vert="horz" lIns="93589" tIns="46794" rIns="93589" bIns="46794" rtlCol="0"/>
          <a:lstStyle>
            <a:lvl1pPr algn="l">
              <a:defRPr sz="1200"/>
            </a:lvl1pPr>
          </a:lstStyle>
          <a:p>
            <a:endParaRPr lang="en-US"/>
          </a:p>
        </p:txBody>
      </p:sp>
      <p:sp>
        <p:nvSpPr>
          <p:cNvPr id="3" name="Date Placeholder 2"/>
          <p:cNvSpPr>
            <a:spLocks noGrp="1"/>
          </p:cNvSpPr>
          <p:nvPr>
            <p:ph type="dt" sz="quarter" idx="1"/>
          </p:nvPr>
        </p:nvSpPr>
        <p:spPr>
          <a:xfrm>
            <a:off x="4023782" y="0"/>
            <a:ext cx="3077103" cy="470663"/>
          </a:xfrm>
          <a:prstGeom prst="rect">
            <a:avLst/>
          </a:prstGeom>
        </p:spPr>
        <p:txBody>
          <a:bodyPr vert="horz" lIns="93589" tIns="46794" rIns="93589" bIns="46794" rtlCol="0"/>
          <a:lstStyle>
            <a:lvl1pPr algn="r">
              <a:defRPr sz="1200"/>
            </a:lvl1pPr>
          </a:lstStyle>
          <a:p>
            <a:fld id="{90DF379C-F572-4B7F-B89D-69B8AEB29896}" type="datetimeFigureOut">
              <a:rPr lang="en-US" smtClean="0"/>
              <a:t>8/23/2015</a:t>
            </a:fld>
            <a:endParaRPr lang="en-US"/>
          </a:p>
        </p:txBody>
      </p:sp>
      <p:sp>
        <p:nvSpPr>
          <p:cNvPr id="4" name="Footer Placeholder 3"/>
          <p:cNvSpPr>
            <a:spLocks noGrp="1"/>
          </p:cNvSpPr>
          <p:nvPr>
            <p:ph type="ftr" sz="quarter" idx="2"/>
          </p:nvPr>
        </p:nvSpPr>
        <p:spPr>
          <a:xfrm>
            <a:off x="0" y="8917812"/>
            <a:ext cx="3077103" cy="470663"/>
          </a:xfrm>
          <a:prstGeom prst="rect">
            <a:avLst/>
          </a:prstGeom>
        </p:spPr>
        <p:txBody>
          <a:bodyPr vert="horz" lIns="93589" tIns="46794" rIns="93589" bIns="46794" rtlCol="0" anchor="b"/>
          <a:lstStyle>
            <a:lvl1pPr algn="l">
              <a:defRPr sz="1200"/>
            </a:lvl1pPr>
          </a:lstStyle>
          <a:p>
            <a:endParaRPr lang="en-US"/>
          </a:p>
        </p:txBody>
      </p:sp>
      <p:sp>
        <p:nvSpPr>
          <p:cNvPr id="5" name="Slide Number Placeholder 4"/>
          <p:cNvSpPr>
            <a:spLocks noGrp="1"/>
          </p:cNvSpPr>
          <p:nvPr>
            <p:ph type="sldNum" sz="quarter" idx="3"/>
          </p:nvPr>
        </p:nvSpPr>
        <p:spPr>
          <a:xfrm>
            <a:off x="4023782" y="8917812"/>
            <a:ext cx="3077103" cy="470663"/>
          </a:xfrm>
          <a:prstGeom prst="rect">
            <a:avLst/>
          </a:prstGeom>
        </p:spPr>
        <p:txBody>
          <a:bodyPr vert="horz" lIns="93589" tIns="46794" rIns="93589" bIns="46794" rtlCol="0" anchor="b"/>
          <a:lstStyle>
            <a:lvl1pPr algn="r">
              <a:defRPr sz="1200"/>
            </a:lvl1pPr>
          </a:lstStyle>
          <a:p>
            <a:fld id="{72B47B12-A974-4B3F-BFF8-85D45A9D2D03}" type="slidenum">
              <a:rPr lang="en-US" smtClean="0"/>
              <a:t>‹#›</a:t>
            </a:fld>
            <a:endParaRPr lang="en-US"/>
          </a:p>
        </p:txBody>
      </p:sp>
    </p:spTree>
    <p:extLst>
      <p:ext uri="{BB962C8B-B14F-4D97-AF65-F5344CB8AC3E}">
        <p14:creationId xmlns:p14="http://schemas.microsoft.com/office/powerpoint/2010/main" val="32652249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8F0742-206D-4D89-A030-8317BC1634BD}" type="datetimeFigureOut">
              <a:rPr lang="en-US" smtClean="0"/>
              <a:t>8/22/2015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091BF-C64E-4F18-8B8F-BCC9EE17C132}" type="slidenum">
              <a:rPr lang="en-US" smtClean="0"/>
              <a:t>‹#›</a:t>
            </a:fld>
            <a:endParaRPr lang="en-US" dirty="0"/>
          </a:p>
        </p:txBody>
      </p:sp>
    </p:spTree>
    <p:extLst>
      <p:ext uri="{BB962C8B-B14F-4D97-AF65-F5344CB8AC3E}">
        <p14:creationId xmlns:p14="http://schemas.microsoft.com/office/powerpoint/2010/main" val="174210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F0742-206D-4D89-A030-8317BC1634BD}" type="datetimeFigureOut">
              <a:rPr lang="en-US" smtClean="0"/>
              <a:t>8/22/2015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091BF-C64E-4F18-8B8F-BCC9EE17C132}" type="slidenum">
              <a:rPr lang="en-US" smtClean="0"/>
              <a:t>‹#›</a:t>
            </a:fld>
            <a:endParaRPr lang="en-US" dirty="0"/>
          </a:p>
        </p:txBody>
      </p:sp>
    </p:spTree>
    <p:extLst>
      <p:ext uri="{BB962C8B-B14F-4D97-AF65-F5344CB8AC3E}">
        <p14:creationId xmlns:p14="http://schemas.microsoft.com/office/powerpoint/2010/main" val="1168238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F0742-206D-4D89-A030-8317BC1634BD}" type="datetimeFigureOut">
              <a:rPr lang="en-US" smtClean="0"/>
              <a:t>8/22/2015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091BF-C64E-4F18-8B8F-BCC9EE17C132}" type="slidenum">
              <a:rPr lang="en-US" smtClean="0"/>
              <a:t>‹#›</a:t>
            </a:fld>
            <a:endParaRPr lang="en-US" dirty="0"/>
          </a:p>
        </p:txBody>
      </p:sp>
    </p:spTree>
    <p:extLst>
      <p:ext uri="{BB962C8B-B14F-4D97-AF65-F5344CB8AC3E}">
        <p14:creationId xmlns:p14="http://schemas.microsoft.com/office/powerpoint/2010/main" val="378831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F0742-206D-4D89-A030-8317BC1634BD}" type="datetimeFigureOut">
              <a:rPr lang="en-US" smtClean="0"/>
              <a:t>8/22/2015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091BF-C64E-4F18-8B8F-BCC9EE17C132}" type="slidenum">
              <a:rPr lang="en-US" smtClean="0"/>
              <a:t>‹#›</a:t>
            </a:fld>
            <a:endParaRPr lang="en-US" dirty="0"/>
          </a:p>
        </p:txBody>
      </p:sp>
    </p:spTree>
    <p:extLst>
      <p:ext uri="{BB962C8B-B14F-4D97-AF65-F5344CB8AC3E}">
        <p14:creationId xmlns:p14="http://schemas.microsoft.com/office/powerpoint/2010/main" val="2037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F0742-206D-4D89-A030-8317BC1634BD}" type="datetimeFigureOut">
              <a:rPr lang="en-US" smtClean="0"/>
              <a:t>8/22/2015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091BF-C64E-4F18-8B8F-BCC9EE17C132}" type="slidenum">
              <a:rPr lang="en-US" smtClean="0"/>
              <a:t>‹#›</a:t>
            </a:fld>
            <a:endParaRPr lang="en-US" dirty="0"/>
          </a:p>
        </p:txBody>
      </p:sp>
    </p:spTree>
    <p:extLst>
      <p:ext uri="{BB962C8B-B14F-4D97-AF65-F5344CB8AC3E}">
        <p14:creationId xmlns:p14="http://schemas.microsoft.com/office/powerpoint/2010/main" val="227327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8F0742-206D-4D89-A030-8317BC1634BD}" type="datetimeFigureOut">
              <a:rPr lang="en-US" smtClean="0"/>
              <a:t>8/22/2015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091BF-C64E-4F18-8B8F-BCC9EE17C132}" type="slidenum">
              <a:rPr lang="en-US" smtClean="0"/>
              <a:t>‹#›</a:t>
            </a:fld>
            <a:endParaRPr lang="en-US" dirty="0"/>
          </a:p>
        </p:txBody>
      </p:sp>
    </p:spTree>
    <p:extLst>
      <p:ext uri="{BB962C8B-B14F-4D97-AF65-F5344CB8AC3E}">
        <p14:creationId xmlns:p14="http://schemas.microsoft.com/office/powerpoint/2010/main" val="41153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8F0742-206D-4D89-A030-8317BC1634BD}" type="datetimeFigureOut">
              <a:rPr lang="en-US" smtClean="0"/>
              <a:t>8/22/2015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091BF-C64E-4F18-8B8F-BCC9EE17C132}" type="slidenum">
              <a:rPr lang="en-US" smtClean="0"/>
              <a:t>‹#›</a:t>
            </a:fld>
            <a:endParaRPr lang="en-US" dirty="0"/>
          </a:p>
        </p:txBody>
      </p:sp>
    </p:spTree>
    <p:extLst>
      <p:ext uri="{BB962C8B-B14F-4D97-AF65-F5344CB8AC3E}">
        <p14:creationId xmlns:p14="http://schemas.microsoft.com/office/powerpoint/2010/main" val="189835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8F0742-206D-4D89-A030-8317BC1634BD}" type="datetimeFigureOut">
              <a:rPr lang="en-US" smtClean="0"/>
              <a:t>8/22/2015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091BF-C64E-4F18-8B8F-BCC9EE17C132}" type="slidenum">
              <a:rPr lang="en-US" smtClean="0"/>
              <a:t>‹#›</a:t>
            </a:fld>
            <a:endParaRPr lang="en-US" dirty="0"/>
          </a:p>
        </p:txBody>
      </p:sp>
    </p:spTree>
    <p:extLst>
      <p:ext uri="{BB962C8B-B14F-4D97-AF65-F5344CB8AC3E}">
        <p14:creationId xmlns:p14="http://schemas.microsoft.com/office/powerpoint/2010/main" val="336183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F0742-206D-4D89-A030-8317BC1634BD}" type="datetimeFigureOut">
              <a:rPr lang="en-US" smtClean="0"/>
              <a:t>8/22/2015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091BF-C64E-4F18-8B8F-BCC9EE17C132}" type="slidenum">
              <a:rPr lang="en-US" smtClean="0"/>
              <a:t>‹#›</a:t>
            </a:fld>
            <a:endParaRPr lang="en-US" dirty="0"/>
          </a:p>
        </p:txBody>
      </p:sp>
    </p:spTree>
    <p:extLst>
      <p:ext uri="{BB962C8B-B14F-4D97-AF65-F5344CB8AC3E}">
        <p14:creationId xmlns:p14="http://schemas.microsoft.com/office/powerpoint/2010/main" val="85881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F0742-206D-4D89-A030-8317BC1634BD}" type="datetimeFigureOut">
              <a:rPr lang="en-US" smtClean="0"/>
              <a:t>8/22/2015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091BF-C64E-4F18-8B8F-BCC9EE17C132}" type="slidenum">
              <a:rPr lang="en-US" smtClean="0"/>
              <a:t>‹#›</a:t>
            </a:fld>
            <a:endParaRPr lang="en-US" dirty="0"/>
          </a:p>
        </p:txBody>
      </p:sp>
    </p:spTree>
    <p:extLst>
      <p:ext uri="{BB962C8B-B14F-4D97-AF65-F5344CB8AC3E}">
        <p14:creationId xmlns:p14="http://schemas.microsoft.com/office/powerpoint/2010/main" val="105288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F0742-206D-4D89-A030-8317BC1634BD}" type="datetimeFigureOut">
              <a:rPr lang="en-US" smtClean="0"/>
              <a:t>8/22/2015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091BF-C64E-4F18-8B8F-BCC9EE17C132}" type="slidenum">
              <a:rPr lang="en-US" smtClean="0"/>
              <a:t>‹#›</a:t>
            </a:fld>
            <a:endParaRPr lang="en-US" dirty="0"/>
          </a:p>
        </p:txBody>
      </p:sp>
    </p:spTree>
    <p:extLst>
      <p:ext uri="{BB962C8B-B14F-4D97-AF65-F5344CB8AC3E}">
        <p14:creationId xmlns:p14="http://schemas.microsoft.com/office/powerpoint/2010/main" val="1988007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F0742-206D-4D89-A030-8317BC1634BD}" type="datetimeFigureOut">
              <a:rPr lang="en-US" smtClean="0"/>
              <a:t>8/22/2015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091BF-C64E-4F18-8B8F-BCC9EE17C132}" type="slidenum">
              <a:rPr lang="en-US" smtClean="0"/>
              <a:t>‹#›</a:t>
            </a:fld>
            <a:endParaRPr lang="en-US" dirty="0"/>
          </a:p>
        </p:txBody>
      </p:sp>
    </p:spTree>
    <p:extLst>
      <p:ext uri="{BB962C8B-B14F-4D97-AF65-F5344CB8AC3E}">
        <p14:creationId xmlns:p14="http://schemas.microsoft.com/office/powerpoint/2010/main" val="3530260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rossbooks.com/verse.asp?ref=Jn+1: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rossbooks.com/verse.asp?ref=Ro+11:36" TargetMode="External"/><Relationship Id="rId7" Type="http://schemas.openxmlformats.org/officeDocument/2006/relationships/hyperlink" Target="http://www.crossbooks.com/verse.asp?ref=1Ti+6:17" TargetMode="External"/><Relationship Id="rId2" Type="http://schemas.openxmlformats.org/officeDocument/2006/relationships/hyperlink" Target="http://www.crossbooks.com/verse.asp?ref=Rev+4:11" TargetMode="External"/><Relationship Id="rId1" Type="http://schemas.openxmlformats.org/officeDocument/2006/relationships/slideLayout" Target="../slideLayouts/slideLayout2.xml"/><Relationship Id="rId6" Type="http://schemas.openxmlformats.org/officeDocument/2006/relationships/hyperlink" Target="http://www.crossbooks.com/verse.asp?ref=Ps+84:11" TargetMode="External"/><Relationship Id="rId5" Type="http://schemas.openxmlformats.org/officeDocument/2006/relationships/hyperlink" Target="http://www.crossbooks.com/verse.asp?ref=Ps+37:4" TargetMode="External"/><Relationship Id="rId4" Type="http://schemas.openxmlformats.org/officeDocument/2006/relationships/hyperlink" Target="http://www.crossbooks.com/verse.asp?ref=Ps+150: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rossbooks.com/verse.asp?ref=Ge+1:1" TargetMode="External"/><Relationship Id="rId2" Type="http://schemas.openxmlformats.org/officeDocument/2006/relationships/hyperlink" Target="http://www.crossbooks.com/verse.asp?ref=Ro+1:1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latin typeface="AR CENA" panose="02000000000000000000" pitchFamily="2" charset="0"/>
              </a:rPr>
              <a:t>Stress Relief</a:t>
            </a:r>
            <a:br>
              <a:rPr lang="en-US" b="1" dirty="0" smtClean="0">
                <a:effectLst>
                  <a:outerShdw blurRad="38100" dist="38100" dir="2700000" algn="tl">
                    <a:srgbClr val="000000">
                      <a:alpha val="43137"/>
                    </a:srgbClr>
                  </a:outerShdw>
                </a:effectLst>
                <a:latin typeface="AR CENA" panose="02000000000000000000" pitchFamily="2" charset="0"/>
              </a:rPr>
            </a:br>
            <a:r>
              <a:rPr lang="en-US" b="1" dirty="0" smtClean="0">
                <a:effectLst>
                  <a:outerShdw blurRad="38100" dist="38100" dir="2700000" algn="tl">
                    <a:srgbClr val="000000">
                      <a:alpha val="43137"/>
                    </a:srgbClr>
                  </a:outerShdw>
                </a:effectLst>
                <a:latin typeface="AR CENA" panose="02000000000000000000" pitchFamily="2" charset="0"/>
              </a:rPr>
              <a:t>“God Is”</a:t>
            </a:r>
            <a:endParaRPr lang="en-US" b="1" dirty="0">
              <a:effectLst>
                <a:outerShdw blurRad="38100" dist="38100" dir="2700000" algn="tl">
                  <a:srgbClr val="000000">
                    <a:alpha val="43137"/>
                  </a:srgbClr>
                </a:outerShdw>
              </a:effectLst>
              <a:latin typeface="AR CENA" panose="02000000000000000000" pitchFamily="2" charset="0"/>
            </a:endParaRPr>
          </a:p>
        </p:txBody>
      </p:sp>
      <p:sp>
        <p:nvSpPr>
          <p:cNvPr id="3" name="Subtitle 2"/>
          <p:cNvSpPr>
            <a:spLocks noGrp="1"/>
          </p:cNvSpPr>
          <p:nvPr>
            <p:ph type="subTitle" idx="1"/>
          </p:nvPr>
        </p:nvSpPr>
        <p:spPr/>
        <p:txBody>
          <a:bodyPr>
            <a:normAutofit/>
          </a:bodyPr>
          <a:lstStyle/>
          <a:p>
            <a:r>
              <a:rPr lang="en-US" sz="4400" b="1" dirty="0" smtClean="0">
                <a:effectLst>
                  <a:outerShdw blurRad="38100" dist="38100" dir="2700000" algn="tl">
                    <a:srgbClr val="000000">
                      <a:alpha val="43137"/>
                    </a:srgbClr>
                  </a:outerShdw>
                </a:effectLst>
              </a:rPr>
              <a:t>Genesis 1:1</a:t>
            </a:r>
            <a:endParaRPr lang="en-US" sz="4400" b="1" dirty="0">
              <a:effectLst>
                <a:outerShdw blurRad="38100" dist="38100" dir="2700000" algn="tl">
                  <a:srgbClr val="000000">
                    <a:alpha val="43137"/>
                  </a:srgbClr>
                </a:outerShdw>
              </a:effectLst>
            </a:endParaRPr>
          </a:p>
        </p:txBody>
      </p:sp>
      <p:sp>
        <p:nvSpPr>
          <p:cNvPr id="4" name="TextBox 3"/>
          <p:cNvSpPr txBox="1"/>
          <p:nvPr/>
        </p:nvSpPr>
        <p:spPr>
          <a:xfrm>
            <a:off x="834888" y="39761"/>
            <a:ext cx="3313042"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Edward Christian Church</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8309113" y="119397"/>
            <a:ext cx="25908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August 23, 2015</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742915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2500"/>
                            </p:stCondLst>
                            <p:childTnLst>
                              <p:par>
                                <p:cTn id="13" presetID="47"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effectLst>
                  <a:outerShdw blurRad="38100" dist="38100" dir="2700000" algn="tl">
                    <a:srgbClr val="000000">
                      <a:alpha val="43137"/>
                    </a:srgbClr>
                  </a:outerShdw>
                </a:effectLst>
                <a:latin typeface="AR CENA" panose="02000000000000000000" pitchFamily="2" charset="0"/>
              </a:rPr>
              <a:t>Stress Relief </a:t>
            </a:r>
            <a:endParaRPr lang="en-US" sz="4800" b="1" dirty="0">
              <a:effectLst>
                <a:outerShdw blurRad="38100" dist="38100" dir="2700000" algn="tl">
                  <a:srgbClr val="000000">
                    <a:alpha val="43137"/>
                  </a:srgbClr>
                </a:outerShdw>
              </a:effectLst>
              <a:latin typeface="AR CENA" panose="02000000000000000000" pitchFamily="2" charset="0"/>
            </a:endParaRPr>
          </a:p>
        </p:txBody>
      </p:sp>
      <p:sp>
        <p:nvSpPr>
          <p:cNvPr id="3" name="Content Placeholder 2"/>
          <p:cNvSpPr>
            <a:spLocks noGrp="1"/>
          </p:cNvSpPr>
          <p:nvPr>
            <p:ph idx="1"/>
          </p:nvPr>
        </p:nvSpPr>
        <p:spPr>
          <a:xfrm>
            <a:off x="399245" y="1825625"/>
            <a:ext cx="10954555" cy="4351338"/>
          </a:xfrm>
        </p:spPr>
        <p:txBody>
          <a:bodyPr>
            <a:normAutofit lnSpcReduction="10000"/>
          </a:bodyPr>
          <a:lstStyle/>
          <a:p>
            <a:pPr marL="0" indent="0">
              <a:buNone/>
            </a:pPr>
            <a:r>
              <a:rPr lang="en-US" sz="3600" dirty="0" smtClean="0">
                <a:effectLst>
                  <a:outerShdw blurRad="38100" dist="38100" dir="2700000" algn="tl">
                    <a:srgbClr val="000000">
                      <a:alpha val="43137"/>
                    </a:srgbClr>
                  </a:outerShdw>
                </a:effectLst>
                <a:latin typeface="AR CENA" panose="02000000000000000000" pitchFamily="2" charset="0"/>
              </a:rPr>
              <a:t>    #1- God Is</a:t>
            </a:r>
          </a:p>
          <a:p>
            <a:pPr marL="0" indent="0">
              <a:buNone/>
            </a:pPr>
            <a:r>
              <a:rPr lang="en-US" sz="3600" dirty="0" smtClean="0">
                <a:effectLst>
                  <a:outerShdw blurRad="38100" dist="38100" dir="2700000" algn="tl">
                    <a:srgbClr val="000000">
                      <a:alpha val="43137"/>
                    </a:srgbClr>
                  </a:outerShdw>
                </a:effectLst>
                <a:latin typeface="AR CENA" panose="02000000000000000000" pitchFamily="2" charset="0"/>
              </a:rPr>
              <a:t>    #</a:t>
            </a:r>
            <a:r>
              <a:rPr lang="en-US" sz="3600" dirty="0" smtClean="0">
                <a:effectLst>
                  <a:outerShdw blurRad="38100" dist="38100" dir="2700000" algn="tl">
                    <a:srgbClr val="000000">
                      <a:alpha val="43137"/>
                    </a:srgbClr>
                  </a:outerShdw>
                </a:effectLst>
                <a:latin typeface="AR CENA" panose="02000000000000000000" pitchFamily="2" charset="0"/>
              </a:rPr>
              <a:t>2- God </a:t>
            </a:r>
            <a:r>
              <a:rPr lang="en-US" sz="3600" dirty="0" smtClean="0">
                <a:effectLst>
                  <a:outerShdw blurRad="38100" dist="38100" dir="2700000" algn="tl">
                    <a:srgbClr val="000000">
                      <a:alpha val="43137"/>
                    </a:srgbClr>
                  </a:outerShdw>
                </a:effectLst>
                <a:latin typeface="AR CENA" panose="02000000000000000000" pitchFamily="2" charset="0"/>
              </a:rPr>
              <a:t>Is Able</a:t>
            </a:r>
          </a:p>
          <a:p>
            <a:pPr marL="0" indent="0">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Ephesians 3:20 (NLT)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20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Now all glory to God, who is able</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through his mighty power at work within us, to accomplish infinitely more than we might ask or think</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0" i="0" dirty="0" smtClean="0">
                <a:solidFill>
                  <a:srgbClr val="00132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b="0" i="0" dirty="0" smtClean="0">
                <a:solidFill>
                  <a:srgbClr val="00132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i="0" u="none" strike="noStrike"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 </a:t>
            </a:r>
            <a:r>
              <a:rPr lang="en-US" b="1" i="0" u="none" strike="noStrike"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Cor</a:t>
            </a:r>
            <a:r>
              <a:rPr lang="en-US" b="1" i="0" u="none" strike="noStrike"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i="0" u="none" strike="noStrike"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9:8</a:t>
            </a:r>
            <a:r>
              <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0" i="1" dirty="0" smtClean="0">
                <a:solidFill>
                  <a:srgbClr val="00132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 God is able to bless you abundantly, so that in all things at all times, having all that you need, you will abound in every good work</a:t>
            </a:r>
            <a:endPar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489641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512" y="30271"/>
            <a:ext cx="7979539" cy="1325563"/>
          </a:xfrm>
        </p:spPr>
        <p:txBody>
          <a:bodyPr>
            <a:noAutofit/>
          </a:bodyPr>
          <a:lstStyle/>
          <a:p>
            <a:r>
              <a:rPr lang="en-US" sz="4800" b="1" dirty="0" smtClean="0">
                <a:effectLst>
                  <a:outerShdw blurRad="38100" dist="38100" dir="2700000" algn="tl">
                    <a:srgbClr val="000000">
                      <a:alpha val="43137"/>
                    </a:srgbClr>
                  </a:outerShdw>
                </a:effectLst>
                <a:latin typeface="AR CENA" panose="02000000000000000000" pitchFamily="2" charset="0"/>
              </a:rPr>
              <a:t>Our </a:t>
            </a:r>
            <a:r>
              <a:rPr lang="en-US" sz="4800" b="1" dirty="0">
                <a:effectLst>
                  <a:outerShdw blurRad="38100" dist="38100" dir="2700000" algn="tl">
                    <a:srgbClr val="000000">
                      <a:alpha val="43137"/>
                    </a:srgbClr>
                  </a:outerShdw>
                </a:effectLst>
                <a:latin typeface="AR CENA" panose="02000000000000000000" pitchFamily="2" charset="0"/>
              </a:rPr>
              <a:t>God </a:t>
            </a:r>
            <a:r>
              <a:rPr lang="en-US" sz="4800" b="1" dirty="0" smtClean="0">
                <a:effectLst>
                  <a:outerShdw blurRad="38100" dist="38100" dir="2700000" algn="tl">
                    <a:srgbClr val="000000">
                      <a:alpha val="43137"/>
                    </a:srgbClr>
                  </a:outerShdw>
                </a:effectLst>
                <a:latin typeface="AR CENA" panose="02000000000000000000" pitchFamily="2" charset="0"/>
              </a:rPr>
              <a:t>Is Purposeful… </a:t>
            </a:r>
            <a:br>
              <a:rPr lang="en-US" sz="4800" b="1" dirty="0" smtClean="0">
                <a:effectLst>
                  <a:outerShdw blurRad="38100" dist="38100" dir="2700000" algn="tl">
                    <a:srgbClr val="000000">
                      <a:alpha val="43137"/>
                    </a:srgbClr>
                  </a:outerShdw>
                </a:effectLst>
                <a:latin typeface="AR CENA" panose="02000000000000000000" pitchFamily="2" charset="0"/>
              </a:rPr>
            </a:br>
            <a:r>
              <a:rPr lang="en-US" sz="4800" b="1" dirty="0">
                <a:effectLst>
                  <a:outerShdw blurRad="38100" dist="38100" dir="2700000" algn="tl">
                    <a:srgbClr val="000000">
                      <a:alpha val="43137"/>
                    </a:srgbClr>
                  </a:outerShdw>
                </a:effectLst>
                <a:latin typeface="AR CENA" panose="02000000000000000000" pitchFamily="2" charset="0"/>
              </a:rPr>
              <a:t> </a:t>
            </a:r>
            <a:r>
              <a:rPr lang="en-US" sz="4800" b="1" dirty="0" smtClean="0">
                <a:effectLst>
                  <a:outerShdw blurRad="38100" dist="38100" dir="2700000" algn="tl">
                    <a:srgbClr val="000000">
                      <a:alpha val="43137"/>
                    </a:srgbClr>
                  </a:outerShdw>
                </a:effectLst>
                <a:latin typeface="AR CENA" panose="02000000000000000000" pitchFamily="2" charset="0"/>
              </a:rPr>
              <a:t>                       …Reverence Him</a:t>
            </a:r>
            <a:endParaRPr lang="en-US" sz="4800" b="1" dirty="0">
              <a:effectLst>
                <a:outerShdw blurRad="38100" dist="38100" dir="2700000" algn="tl">
                  <a:srgbClr val="000000">
                    <a:alpha val="43137"/>
                  </a:srgbClr>
                </a:outerShdw>
              </a:effectLst>
              <a:latin typeface="AR CENA" panose="02000000000000000000" pitchFamily="2" charset="0"/>
            </a:endParaRPr>
          </a:p>
        </p:txBody>
      </p:sp>
      <p:sp>
        <p:nvSpPr>
          <p:cNvPr id="3" name="Content Placeholder 2"/>
          <p:cNvSpPr>
            <a:spLocks noGrp="1"/>
          </p:cNvSpPr>
          <p:nvPr>
            <p:ph idx="1"/>
          </p:nvPr>
        </p:nvSpPr>
        <p:spPr>
          <a:xfrm>
            <a:off x="-1" y="1481070"/>
            <a:ext cx="12178051" cy="5280337"/>
          </a:xfrm>
        </p:spPr>
        <p:txBody>
          <a:bodyPr>
            <a:noAutofit/>
          </a:bodyPr>
          <a:lstStyle/>
          <a:p>
            <a:pPr marL="0" indent="0">
              <a:lnSpc>
                <a:spcPct val="120000"/>
              </a:lnSpc>
              <a:spcBef>
                <a:spcPts val="600"/>
              </a:spcBef>
              <a:buNone/>
            </a:pP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Why did God create the heavens and the earth? </a:t>
            </a: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 R</a:t>
            </a: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easons</a:t>
            </a: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lnSpc>
                <a:spcPct val="120000"/>
              </a:lnSpc>
              <a:spcBef>
                <a:spcPts val="600"/>
              </a:spcBef>
              <a:buNone/>
            </a:pP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a:t>
            </a: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did it for His Pleasure</a:t>
            </a: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Rev 4:11</a:t>
            </a: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"Thou art worthy, oh Lord, to receive glory and honor and power, for thou hast created all things and for thy pleasure they are and were created." </a:t>
            </a: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rejoiced in His creation</a:t>
            </a:r>
          </a:p>
          <a:p>
            <a:pPr marL="0" indent="0">
              <a:lnSpc>
                <a:spcPct val="120000"/>
              </a:lnSpc>
              <a:buNone/>
            </a:pP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a:t>
            </a:r>
            <a:r>
              <a:rPr lang="en-US" sz="2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He created it all for His Praise</a:t>
            </a: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Ro 11:36 </a:t>
            </a: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says, </a:t>
            </a:r>
            <a:r>
              <a:rPr lang="en-US" sz="20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 of him and through him and to him are all things to whom be glory forever." All things have come from Him, all things operate through Him, all things are returning back to Him, then give Him glory, amen? </a:t>
            </a:r>
            <a:endParaRPr lang="en-US" sz="20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spcBef>
                <a:spcPts val="0"/>
              </a:spcBef>
            </a:pP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Ps </a:t>
            </a: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150:6</a:t>
            </a: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"Let everything that hath breath praise the Lord."</a:t>
            </a:r>
          </a:p>
          <a:p>
            <a:pPr marL="0" indent="0">
              <a:lnSpc>
                <a:spcPct val="120000"/>
              </a:lnSpc>
              <a:buNone/>
            </a:pP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 God did it for His People</a:t>
            </a: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20000"/>
              </a:lnSpc>
              <a:spcBef>
                <a:spcPts val="0"/>
              </a:spcBef>
            </a:pP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man </a:t>
            </a: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needed a home. </a:t>
            </a:r>
            <a:endPar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20000"/>
              </a:lnSpc>
              <a:spcBef>
                <a:spcPts val="0"/>
              </a:spcBef>
            </a:pP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a:t>
            </a: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next going to create man and God wants man to have a place to </a:t>
            </a: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dwell.</a:t>
            </a:r>
            <a:endPar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20000"/>
              </a:lnSpc>
              <a:buNone/>
            </a:pP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Ps 84:11</a:t>
            </a: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 the Lord thy God is a sun and a shield."  "The Lord will give grace and glory." I love this next part. "</a:t>
            </a: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 good thing will he withhold from them that walk uprightly." </a:t>
            </a:r>
            <a:endParaRPr lang="en-US" sz="2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916044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effectLst>
                  <a:outerShdw blurRad="38100" dist="38100" dir="2700000" algn="tl">
                    <a:srgbClr val="000000">
                      <a:alpha val="43137"/>
                    </a:srgbClr>
                  </a:outerShdw>
                </a:effectLst>
                <a:latin typeface="AR CENA" panose="02000000000000000000" pitchFamily="2" charset="0"/>
              </a:rPr>
              <a:t>Stress Relief </a:t>
            </a:r>
            <a:endParaRPr lang="en-US" sz="4800" b="1" dirty="0">
              <a:effectLst>
                <a:outerShdw blurRad="38100" dist="38100" dir="2700000" algn="tl">
                  <a:srgbClr val="000000">
                    <a:alpha val="43137"/>
                  </a:srgbClr>
                </a:outerShdw>
              </a:effectLst>
              <a:latin typeface="AR CENA" panose="02000000000000000000" pitchFamily="2" charset="0"/>
            </a:endParaRPr>
          </a:p>
        </p:txBody>
      </p:sp>
      <p:sp>
        <p:nvSpPr>
          <p:cNvPr id="3" name="Content Placeholder 2"/>
          <p:cNvSpPr>
            <a:spLocks noGrp="1"/>
          </p:cNvSpPr>
          <p:nvPr>
            <p:ph idx="1"/>
          </p:nvPr>
        </p:nvSpPr>
        <p:spPr/>
        <p:txBody>
          <a:bodyPr>
            <a:normAutofit/>
          </a:bodyPr>
          <a:lstStyle/>
          <a:p>
            <a:pPr marL="0" indent="0">
              <a:buNone/>
            </a:pPr>
            <a:r>
              <a:rPr lang="en-US" sz="3600" dirty="0" smtClean="0">
                <a:effectLst>
                  <a:outerShdw blurRad="38100" dist="38100" dir="2700000" algn="tl">
                    <a:srgbClr val="000000">
                      <a:alpha val="43137"/>
                    </a:srgbClr>
                  </a:outerShdw>
                </a:effectLst>
                <a:latin typeface="AR CENA" panose="02000000000000000000" pitchFamily="2" charset="0"/>
              </a:rPr>
              <a:t>    #1- God Is</a:t>
            </a:r>
          </a:p>
          <a:p>
            <a:pPr marL="0" indent="0">
              <a:buNone/>
            </a:pPr>
            <a:r>
              <a:rPr lang="en-US" sz="3600" dirty="0" smtClean="0">
                <a:effectLst>
                  <a:outerShdw blurRad="38100" dist="38100" dir="2700000" algn="tl">
                    <a:srgbClr val="000000">
                      <a:alpha val="43137"/>
                    </a:srgbClr>
                  </a:outerShdw>
                </a:effectLst>
                <a:latin typeface="AR CENA" panose="02000000000000000000" pitchFamily="2" charset="0"/>
              </a:rPr>
              <a:t>    #2- God Is Able</a:t>
            </a:r>
          </a:p>
          <a:p>
            <a:pPr marL="0" indent="0">
              <a:buNone/>
            </a:pPr>
            <a:r>
              <a:rPr lang="en-US" sz="3600" dirty="0">
                <a:effectLst>
                  <a:outerShdw blurRad="38100" dist="38100" dir="2700000" algn="tl">
                    <a:srgbClr val="000000">
                      <a:alpha val="43137"/>
                    </a:srgbClr>
                  </a:outerShdw>
                </a:effectLst>
                <a:latin typeface="AR CENA" panose="02000000000000000000" pitchFamily="2" charset="0"/>
              </a:rPr>
              <a:t> </a:t>
            </a:r>
            <a:r>
              <a:rPr lang="en-US" sz="3600" dirty="0" smtClean="0">
                <a:effectLst>
                  <a:outerShdw blurRad="38100" dist="38100" dir="2700000" algn="tl">
                    <a:srgbClr val="000000">
                      <a:alpha val="43137"/>
                    </a:srgbClr>
                  </a:outerShdw>
                </a:effectLst>
                <a:latin typeface="AR CENA" panose="02000000000000000000" pitchFamily="2" charset="0"/>
              </a:rPr>
              <a:t>   #3- God Is More Than Enough</a:t>
            </a:r>
          </a:p>
          <a:p>
            <a:pPr marL="0" indent="0">
              <a:buNone/>
            </a:pPr>
            <a:r>
              <a:rPr lang="en-US" sz="3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Ephesians 3:20 (NLT) </a:t>
            </a:r>
            <a:r>
              <a:rPr lang="en-US" sz="3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sz="3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600"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20 </a:t>
            </a:r>
            <a:r>
              <a:rPr lang="en-US" sz="3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6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Now all glory to God, who is able</a:t>
            </a:r>
            <a:r>
              <a:rPr lang="en-US" sz="36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6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through his mighty power at work within us, to accomplish infinitely more than we might ask or think</a:t>
            </a:r>
            <a:endParaRPr lang="en-US" sz="3600" b="1" dirty="0">
              <a:effectLst>
                <a:outerShdw blurRad="38100" dist="38100" dir="2700000" algn="tl">
                  <a:srgbClr val="000000">
                    <a:alpha val="43137"/>
                  </a:srgbClr>
                </a:outerShdw>
              </a:effectLst>
              <a:latin typeface="AR CENA" panose="02000000000000000000" pitchFamily="2" charset="0"/>
            </a:endParaRPr>
          </a:p>
        </p:txBody>
      </p:sp>
    </p:spTree>
    <p:extLst>
      <p:ext uri="{BB962C8B-B14F-4D97-AF65-F5344CB8AC3E}">
        <p14:creationId xmlns:p14="http://schemas.microsoft.com/office/powerpoint/2010/main" val="268814131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up)">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512" y="30271"/>
            <a:ext cx="7979539" cy="1325563"/>
          </a:xfrm>
        </p:spPr>
        <p:txBody>
          <a:bodyPr>
            <a:normAutofit fontScale="90000"/>
          </a:bodyPr>
          <a:lstStyle/>
          <a:p>
            <a:pPr>
              <a:lnSpc>
                <a:spcPct val="100000"/>
              </a:lnSpc>
              <a:spcBef>
                <a:spcPts val="0"/>
              </a:spcBef>
            </a:pPr>
            <a:r>
              <a:rPr lang="en-US" dirty="0" smtClean="0"/>
              <a:t/>
            </a:r>
            <a:br>
              <a:rPr lang="en-US" dirty="0" smtClean="0"/>
            </a:br>
            <a:r>
              <a:rPr lang="en-US" sz="5300" b="1" dirty="0" smtClean="0">
                <a:effectLst>
                  <a:outerShdw blurRad="38100" dist="38100" dir="2700000" algn="tl">
                    <a:srgbClr val="000000">
                      <a:alpha val="43137"/>
                    </a:srgbClr>
                  </a:outerShdw>
                </a:effectLst>
                <a:latin typeface="AR CENA" panose="02000000000000000000" pitchFamily="2" charset="0"/>
              </a:rPr>
              <a:t>Our </a:t>
            </a:r>
            <a:r>
              <a:rPr lang="en-US" sz="5300" b="1" dirty="0">
                <a:effectLst>
                  <a:outerShdw blurRad="38100" dist="38100" dir="2700000" algn="tl">
                    <a:srgbClr val="000000">
                      <a:alpha val="43137"/>
                    </a:srgbClr>
                  </a:outerShdw>
                </a:effectLst>
                <a:latin typeface="AR CENA" panose="02000000000000000000" pitchFamily="2" charset="0"/>
              </a:rPr>
              <a:t>God Is </a:t>
            </a:r>
            <a:r>
              <a:rPr lang="en-US" sz="5300" b="1" dirty="0" smtClean="0">
                <a:effectLst>
                  <a:outerShdw blurRad="38100" dist="38100" dir="2700000" algn="tl">
                    <a:srgbClr val="000000">
                      <a:alpha val="43137"/>
                    </a:srgbClr>
                  </a:outerShdw>
                </a:effectLst>
                <a:latin typeface="AR CENA" panose="02000000000000000000" pitchFamily="2" charset="0"/>
              </a:rPr>
              <a:t>Personal… </a:t>
            </a:r>
            <a:br>
              <a:rPr lang="en-US" sz="5300" b="1" dirty="0" smtClean="0">
                <a:effectLst>
                  <a:outerShdw blurRad="38100" dist="38100" dir="2700000" algn="tl">
                    <a:srgbClr val="000000">
                      <a:alpha val="43137"/>
                    </a:srgbClr>
                  </a:outerShdw>
                </a:effectLst>
                <a:latin typeface="AR CENA" panose="02000000000000000000" pitchFamily="2" charset="0"/>
              </a:rPr>
            </a:br>
            <a:r>
              <a:rPr lang="en-US" sz="5300" b="1" dirty="0" smtClean="0">
                <a:effectLst>
                  <a:outerShdw blurRad="38100" dist="38100" dir="2700000" algn="tl">
                    <a:srgbClr val="000000">
                      <a:alpha val="43137"/>
                    </a:srgbClr>
                  </a:outerShdw>
                </a:effectLst>
                <a:latin typeface="AR CENA" panose="02000000000000000000" pitchFamily="2" charset="0"/>
              </a:rPr>
              <a:t>                     …Receive </a:t>
            </a:r>
            <a:r>
              <a:rPr lang="en-US" sz="5300" b="1" dirty="0">
                <a:effectLst>
                  <a:outerShdw blurRad="38100" dist="38100" dir="2700000" algn="tl">
                    <a:srgbClr val="000000">
                      <a:alpha val="43137"/>
                    </a:srgbClr>
                  </a:outerShdw>
                </a:effectLst>
                <a:latin typeface="AR CENA" panose="02000000000000000000" pitchFamily="2" charset="0"/>
              </a:rPr>
              <a:t>Him</a:t>
            </a:r>
            <a:br>
              <a:rPr lang="en-US" sz="5300" b="1" dirty="0">
                <a:effectLst>
                  <a:outerShdw blurRad="38100" dist="38100" dir="2700000" algn="tl">
                    <a:srgbClr val="000000">
                      <a:alpha val="43137"/>
                    </a:srgbClr>
                  </a:outerShdw>
                </a:effectLst>
                <a:latin typeface="AR CENA" panose="02000000000000000000" pitchFamily="2" charset="0"/>
              </a:rPr>
            </a:br>
            <a:endParaRPr lang="en-US" sz="5300" b="1" dirty="0">
              <a:effectLst>
                <a:outerShdw blurRad="38100" dist="38100" dir="2700000" algn="tl">
                  <a:srgbClr val="000000">
                    <a:alpha val="43137"/>
                  </a:srgbClr>
                </a:outerShdw>
              </a:effectLst>
              <a:latin typeface="AR CENA" panose="02000000000000000000" pitchFamily="2" charset="0"/>
            </a:endParaRPr>
          </a:p>
        </p:txBody>
      </p:sp>
      <p:sp>
        <p:nvSpPr>
          <p:cNvPr id="3" name="Content Placeholder 2"/>
          <p:cNvSpPr>
            <a:spLocks noGrp="1"/>
          </p:cNvSpPr>
          <p:nvPr>
            <p:ph idx="1"/>
          </p:nvPr>
        </p:nvSpPr>
        <p:spPr>
          <a:xfrm>
            <a:off x="0" y="1481070"/>
            <a:ext cx="12072730" cy="5280337"/>
          </a:xfrm>
        </p:spPr>
        <p:txBody>
          <a:bodyPr>
            <a:noAutofit/>
          </a:bodyPr>
          <a:lstStyle/>
          <a:p>
            <a:pPr marL="0" indent="0">
              <a:buNone/>
            </a:pP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is </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a:t>
            </a:r>
          </a:p>
          <a:p>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Real Person</a:t>
            </a:r>
            <a:r>
              <a:rPr lang="en-US" sz="24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God </a:t>
            </a:r>
            <a:r>
              <a:rPr lang="en-US" sz="2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spirit, but He is a </a:t>
            </a:r>
            <a:r>
              <a:rPr lang="en-US" sz="24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person….someone </a:t>
            </a:r>
            <a:r>
              <a:rPr lang="en-US" sz="2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with emotion and, intelligence and will. </a:t>
            </a:r>
            <a:endParaRPr lang="en-US" sz="24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Revealed Person </a:t>
            </a:r>
            <a:r>
              <a:rPr lang="en-US" sz="24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 </a:t>
            </a:r>
            <a:r>
              <a:rPr lang="en-US" sz="2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beginning God created the heavens and the earth," </a:t>
            </a:r>
            <a:endParaRPr lang="en-US" sz="24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spcBef>
                <a:spcPts val="0"/>
              </a:spcBef>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Elohim—El </a:t>
            </a:r>
            <a:r>
              <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 the Hebrew, it's a compound name</a:t>
            </a: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a:t>
            </a: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power, incredible </a:t>
            </a: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power </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Allah</a:t>
            </a: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 keep a covenant, to keep a promise, to keep one's word. </a:t>
            </a:r>
            <a:endPar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Elohim </a:t>
            </a:r>
            <a:r>
              <a:rPr lang="en-US" sz="2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a plural </a:t>
            </a:r>
            <a:r>
              <a:rPr lang="en-US" sz="24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noun= Trinity </a:t>
            </a:r>
            <a:endParaRPr lang="en-US" sz="24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u="sng"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hlinkClick r:id="rId2"/>
              </a:rPr>
              <a:t>John </a:t>
            </a:r>
            <a:r>
              <a:rPr lang="en-US" sz="2400"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hlinkClick r:id="rId2"/>
              </a:rPr>
              <a:t>1:1</a:t>
            </a:r>
            <a:r>
              <a:rPr lang="en-US" sz="2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 the beginning was the word and the word was with God and the word was God and all things were made by Him and without Him was not anything made that was made." He is the Elohim. Jesus is our mighty </a:t>
            </a:r>
            <a:r>
              <a:rPr lang="en-US" sz="24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a:t>
            </a:r>
            <a:endParaRPr lang="en-US" sz="24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4920995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par>
                          <p:cTn id="25" fill="hold">
                            <p:stCondLst>
                              <p:cond delay="1500"/>
                            </p:stCondLst>
                            <p:childTnLst>
                              <p:par>
                                <p:cTn id="26" presetID="16" presetClass="entr" presetSubtype="21"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380157"/>
            <a:ext cx="9144000" cy="2381250"/>
          </a:xfrm>
          <a:prstGeom prst="rect">
            <a:avLst/>
          </a:prstGeom>
        </p:spPr>
      </p:pic>
      <p:sp>
        <p:nvSpPr>
          <p:cNvPr id="2" name="Title 1"/>
          <p:cNvSpPr>
            <a:spLocks noGrp="1"/>
          </p:cNvSpPr>
          <p:nvPr>
            <p:ph type="title"/>
          </p:nvPr>
        </p:nvSpPr>
        <p:spPr>
          <a:xfrm>
            <a:off x="4198512" y="30271"/>
            <a:ext cx="7979539" cy="1325563"/>
          </a:xfrm>
        </p:spPr>
        <p:txBody>
          <a:bodyPr>
            <a:normAutofit fontScale="90000"/>
          </a:bodyPr>
          <a:lstStyle/>
          <a:p>
            <a:pPr>
              <a:lnSpc>
                <a:spcPct val="100000"/>
              </a:lnSpc>
              <a:spcBef>
                <a:spcPts val="0"/>
              </a:spcBef>
            </a:pPr>
            <a:r>
              <a:rPr lang="en-US" dirty="0" smtClean="0"/>
              <a:t/>
            </a:r>
            <a:br>
              <a:rPr lang="en-US" dirty="0" smtClean="0"/>
            </a:br>
            <a:r>
              <a:rPr lang="en-US" sz="5300" b="1" dirty="0" smtClean="0">
                <a:effectLst>
                  <a:outerShdw blurRad="38100" dist="38100" dir="2700000" algn="tl">
                    <a:srgbClr val="000000">
                      <a:alpha val="43137"/>
                    </a:srgbClr>
                  </a:outerShdw>
                </a:effectLst>
                <a:latin typeface="AR CENA" panose="02000000000000000000" pitchFamily="2" charset="0"/>
              </a:rPr>
              <a:t>Our </a:t>
            </a:r>
            <a:r>
              <a:rPr lang="en-US" sz="5300" b="1" dirty="0">
                <a:effectLst>
                  <a:outerShdw blurRad="38100" dist="38100" dir="2700000" algn="tl">
                    <a:srgbClr val="000000">
                      <a:alpha val="43137"/>
                    </a:srgbClr>
                  </a:outerShdw>
                </a:effectLst>
                <a:latin typeface="AR CENA" panose="02000000000000000000" pitchFamily="2" charset="0"/>
              </a:rPr>
              <a:t>God Is </a:t>
            </a:r>
            <a:r>
              <a:rPr lang="en-US" sz="5300" b="1" dirty="0" smtClean="0">
                <a:effectLst>
                  <a:outerShdw blurRad="38100" dist="38100" dir="2700000" algn="tl">
                    <a:srgbClr val="000000">
                      <a:alpha val="43137"/>
                    </a:srgbClr>
                  </a:outerShdw>
                </a:effectLst>
                <a:latin typeface="AR CENA" panose="02000000000000000000" pitchFamily="2" charset="0"/>
              </a:rPr>
              <a:t>Personal… </a:t>
            </a:r>
            <a:br>
              <a:rPr lang="en-US" sz="5300" b="1" dirty="0" smtClean="0">
                <a:effectLst>
                  <a:outerShdw blurRad="38100" dist="38100" dir="2700000" algn="tl">
                    <a:srgbClr val="000000">
                      <a:alpha val="43137"/>
                    </a:srgbClr>
                  </a:outerShdw>
                </a:effectLst>
                <a:latin typeface="AR CENA" panose="02000000000000000000" pitchFamily="2" charset="0"/>
              </a:rPr>
            </a:br>
            <a:r>
              <a:rPr lang="en-US" sz="5300" b="1" dirty="0" smtClean="0">
                <a:effectLst>
                  <a:outerShdw blurRad="38100" dist="38100" dir="2700000" algn="tl">
                    <a:srgbClr val="000000">
                      <a:alpha val="43137"/>
                    </a:srgbClr>
                  </a:outerShdw>
                </a:effectLst>
                <a:latin typeface="AR CENA" panose="02000000000000000000" pitchFamily="2" charset="0"/>
              </a:rPr>
              <a:t>                     …Receive </a:t>
            </a:r>
            <a:r>
              <a:rPr lang="en-US" sz="5300" b="1" dirty="0">
                <a:effectLst>
                  <a:outerShdw blurRad="38100" dist="38100" dir="2700000" algn="tl">
                    <a:srgbClr val="000000">
                      <a:alpha val="43137"/>
                    </a:srgbClr>
                  </a:outerShdw>
                </a:effectLst>
                <a:latin typeface="AR CENA" panose="02000000000000000000" pitchFamily="2" charset="0"/>
              </a:rPr>
              <a:t>Him</a:t>
            </a:r>
            <a:br>
              <a:rPr lang="en-US" sz="5300" b="1" dirty="0">
                <a:effectLst>
                  <a:outerShdw blurRad="38100" dist="38100" dir="2700000" algn="tl">
                    <a:srgbClr val="000000">
                      <a:alpha val="43137"/>
                    </a:srgbClr>
                  </a:outerShdw>
                </a:effectLst>
                <a:latin typeface="AR CENA" panose="02000000000000000000" pitchFamily="2" charset="0"/>
              </a:rPr>
            </a:br>
            <a:endParaRPr lang="en-US" sz="5300" b="1" dirty="0">
              <a:effectLst>
                <a:outerShdw blurRad="38100" dist="38100" dir="2700000" algn="tl">
                  <a:srgbClr val="000000">
                    <a:alpha val="43137"/>
                  </a:srgbClr>
                </a:outerShdw>
              </a:effectLst>
              <a:latin typeface="AR CENA" panose="02000000000000000000" pitchFamily="2" charset="0"/>
            </a:endParaRPr>
          </a:p>
        </p:txBody>
      </p:sp>
      <p:sp>
        <p:nvSpPr>
          <p:cNvPr id="3" name="Content Placeholder 2"/>
          <p:cNvSpPr>
            <a:spLocks noGrp="1"/>
          </p:cNvSpPr>
          <p:nvPr>
            <p:ph idx="1"/>
          </p:nvPr>
        </p:nvSpPr>
        <p:spPr>
          <a:xfrm>
            <a:off x="0" y="1481070"/>
            <a:ext cx="11353800" cy="5280337"/>
          </a:xfrm>
          <a:solidFill>
            <a:schemeClr val="bg1">
              <a:alpha val="80000"/>
            </a:schemeClr>
          </a:solidFill>
        </p:spPr>
        <p:txBody>
          <a:bodyPr>
            <a:normAutofit/>
          </a:bodyPr>
          <a:lstStyle/>
          <a:p>
            <a:pPr marL="0" indent="0">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 is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a:t>
            </a:r>
          </a:p>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Real Person </a:t>
            </a:r>
          </a:p>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Revealed Person</a:t>
            </a:r>
          </a:p>
          <a:p>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Redeeming Person. </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buFont typeface="Courier New" panose="02070309020205020404" pitchFamily="49" charset="0"/>
              <a:buChar char="o"/>
            </a:pPr>
            <a:r>
              <a:rPr lang="en-US" sz="2800" b="1" dirty="0" smtClean="0">
                <a:effectLst>
                  <a:outerShdw blurRad="38100" dist="38100" dir="2700000" algn="tl">
                    <a:srgbClr val="000000">
                      <a:alpha val="43137"/>
                    </a:srgbClr>
                  </a:outerShdw>
                </a:effectLst>
              </a:rPr>
              <a:t>Genesis </a:t>
            </a:r>
            <a:r>
              <a:rPr lang="en-US" sz="2800" b="1" dirty="0">
                <a:effectLst>
                  <a:outerShdw blurRad="38100" dist="38100" dir="2700000" algn="tl">
                    <a:srgbClr val="000000">
                      <a:alpha val="43137"/>
                    </a:srgbClr>
                  </a:outerShdw>
                </a:effectLst>
              </a:rPr>
              <a:t>1:1 tells of God's wonderful creation, but in </a:t>
            </a:r>
            <a:endParaRPr lang="en-US" sz="2800" b="1" dirty="0" smtClean="0">
              <a:effectLst>
                <a:outerShdw blurRad="38100" dist="38100" dir="2700000" algn="tl">
                  <a:srgbClr val="000000">
                    <a:alpha val="43137"/>
                  </a:srgbClr>
                </a:outerShdw>
              </a:effectLst>
            </a:endParaRPr>
          </a:p>
          <a:p>
            <a:pPr lvl="1">
              <a:buFont typeface="Courier New" panose="02070309020205020404" pitchFamily="49" charset="0"/>
              <a:buChar char="o"/>
            </a:pPr>
            <a:r>
              <a:rPr lang="en-US" sz="2800" b="1" dirty="0" smtClean="0">
                <a:effectLst>
                  <a:outerShdw blurRad="38100" dist="38100" dir="2700000" algn="tl">
                    <a:srgbClr val="000000">
                      <a:alpha val="43137"/>
                    </a:srgbClr>
                  </a:outerShdw>
                </a:effectLst>
              </a:rPr>
              <a:t>Genesis </a:t>
            </a:r>
            <a:r>
              <a:rPr lang="en-US" sz="2800" b="1" dirty="0">
                <a:effectLst>
                  <a:outerShdw blurRad="38100" dist="38100" dir="2700000" algn="tl">
                    <a:srgbClr val="000000">
                      <a:alpha val="43137"/>
                    </a:srgbClr>
                  </a:outerShdw>
                </a:effectLst>
              </a:rPr>
              <a:t>3 </a:t>
            </a:r>
            <a:r>
              <a:rPr lang="en-US" sz="2800" b="1" dirty="0" smtClean="0">
                <a:effectLst>
                  <a:outerShdw blurRad="38100" dist="38100" dir="2700000" algn="tl">
                    <a:srgbClr val="000000">
                      <a:alpha val="43137"/>
                    </a:srgbClr>
                  </a:outerShdw>
                </a:effectLst>
              </a:rPr>
              <a:t>Sin </a:t>
            </a:r>
            <a:r>
              <a:rPr lang="en-US" sz="2800" b="1" dirty="0">
                <a:effectLst>
                  <a:outerShdw blurRad="38100" dist="38100" dir="2700000" algn="tl">
                    <a:srgbClr val="000000">
                      <a:alpha val="43137"/>
                    </a:srgbClr>
                  </a:outerShdw>
                </a:effectLst>
              </a:rPr>
              <a:t>came and this first creation </a:t>
            </a:r>
            <a:endParaRPr lang="en-US" sz="2800" b="1" dirty="0" smtClean="0">
              <a:effectLst>
                <a:outerShdw blurRad="38100" dist="38100" dir="2700000" algn="tl">
                  <a:srgbClr val="000000">
                    <a:alpha val="43137"/>
                  </a:srgbClr>
                </a:outerShdw>
              </a:effectLst>
            </a:endParaRPr>
          </a:p>
          <a:p>
            <a:pPr lvl="1">
              <a:buFont typeface="Courier New" panose="02070309020205020404" pitchFamily="49" charset="0"/>
              <a:buChar char="o"/>
            </a:pPr>
            <a:r>
              <a:rPr lang="en-US" sz="2800" b="1" dirty="0" smtClean="0">
                <a:effectLst>
                  <a:outerShdw blurRad="38100" dist="38100" dir="2700000" algn="tl">
                    <a:srgbClr val="000000">
                      <a:alpha val="43137"/>
                    </a:srgbClr>
                  </a:outerShdw>
                </a:effectLst>
              </a:rPr>
              <a:t>He </a:t>
            </a:r>
            <a:r>
              <a:rPr lang="en-US" sz="2800" b="1" dirty="0">
                <a:effectLst>
                  <a:outerShdw blurRad="38100" dist="38100" dir="2700000" algn="tl">
                    <a:srgbClr val="000000">
                      <a:alpha val="43137"/>
                    </a:srgbClr>
                  </a:outerShdw>
                </a:effectLst>
              </a:rPr>
              <a:t>made His first creation, rested, but now He's gone back to work. </a:t>
            </a:r>
            <a:endParaRPr lang="en-US" sz="2800" b="1" dirty="0" smtClean="0">
              <a:effectLst>
                <a:outerShdw blurRad="38100" dist="38100" dir="2700000" algn="tl">
                  <a:srgbClr val="000000">
                    <a:alpha val="43137"/>
                  </a:srgbClr>
                </a:outerShdw>
              </a:effectLst>
            </a:endParaRPr>
          </a:p>
          <a:p>
            <a:pPr lvl="1">
              <a:buFont typeface="Courier New" panose="02070309020205020404" pitchFamily="49" charset="0"/>
              <a:buChar char="o"/>
            </a:pPr>
            <a:r>
              <a:rPr lang="en-US" sz="2800" b="1" dirty="0" smtClean="0">
                <a:effectLst>
                  <a:outerShdw blurRad="38100" dist="38100" dir="2700000" algn="tl">
                    <a:srgbClr val="000000">
                      <a:alpha val="43137"/>
                    </a:srgbClr>
                  </a:outerShdw>
                </a:effectLst>
              </a:rPr>
              <a:t>And </a:t>
            </a:r>
            <a:r>
              <a:rPr lang="en-US" sz="2800" b="1" dirty="0">
                <a:effectLst>
                  <a:outerShdw blurRad="38100" dist="38100" dir="2700000" algn="tl">
                    <a:srgbClr val="000000">
                      <a:alpha val="43137"/>
                    </a:srgbClr>
                  </a:outerShdw>
                </a:effectLst>
              </a:rPr>
              <a:t>Jesus said, </a:t>
            </a:r>
            <a:r>
              <a:rPr lang="en-US" sz="2800" i="1" dirty="0">
                <a:effectLst>
                  <a:outerShdw blurRad="38100" dist="38100" dir="2700000" algn="tl">
                    <a:srgbClr val="000000">
                      <a:alpha val="43137"/>
                    </a:srgbClr>
                  </a:outerShdw>
                </a:effectLst>
              </a:rPr>
              <a:t>"My heavenly Father works and I work and I must work the works of him that sent me</a:t>
            </a:r>
            <a:r>
              <a:rPr lang="en-US" sz="2800" i="1" dirty="0" smtClean="0">
                <a:effectLst>
                  <a:outerShdw blurRad="38100" dist="38100" dir="2700000" algn="tl">
                    <a:srgbClr val="000000">
                      <a:alpha val="43137"/>
                    </a:srgbClr>
                  </a:outerShdw>
                </a:effectLst>
              </a:rPr>
              <a:t>.“</a:t>
            </a:r>
          </a:p>
          <a:p>
            <a:pPr lvl="1">
              <a:buFont typeface="Courier New" panose="02070309020205020404" pitchFamily="49" charset="0"/>
              <a:buChar char="o"/>
            </a:pPr>
            <a:r>
              <a:rPr lang="en-US" sz="2800" b="1" dirty="0" smtClean="0">
                <a:effectLst>
                  <a:outerShdw blurRad="38100" dist="38100" dir="2700000" algn="tl">
                    <a:srgbClr val="000000">
                      <a:alpha val="43137"/>
                    </a:srgbClr>
                  </a:outerShdw>
                </a:effectLst>
              </a:rPr>
              <a:t>2 </a:t>
            </a:r>
            <a:r>
              <a:rPr lang="en-US" sz="2800" b="1" dirty="0">
                <a:effectLst>
                  <a:outerShdw blurRad="38100" dist="38100" dir="2700000" algn="tl">
                    <a:srgbClr val="000000">
                      <a:alpha val="43137"/>
                    </a:srgbClr>
                  </a:outerShdw>
                </a:effectLst>
              </a:rPr>
              <a:t>Corinthians 5:17, </a:t>
            </a:r>
            <a:r>
              <a:rPr lang="en-US" sz="2800" i="1" dirty="0">
                <a:effectLst>
                  <a:outerShdw blurRad="38100" dist="38100" dir="2700000" algn="tl">
                    <a:srgbClr val="000000">
                      <a:alpha val="43137"/>
                    </a:srgbClr>
                  </a:outerShdw>
                </a:effectLst>
              </a:rPr>
              <a:t>"Therefore, if any man be in Christ Jesus, He is a new creation</a:t>
            </a:r>
            <a:r>
              <a:rPr lang="en-US" sz="2800" i="1" dirty="0" smtClean="0">
                <a:effectLst>
                  <a:outerShdw blurRad="38100" dist="38100" dir="2700000" algn="tl">
                    <a:srgbClr val="000000">
                      <a:alpha val="43137"/>
                    </a:srgbClr>
                  </a:outerShdw>
                </a:effectLst>
              </a:rPr>
              <a:t>,"</a:t>
            </a:r>
            <a:endParaRPr lang="en-US" sz="2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16067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effectLst>
                  <a:outerShdw blurRad="38100" dist="38100" dir="2700000" algn="tl">
                    <a:srgbClr val="000000">
                      <a:alpha val="43137"/>
                    </a:srgbClr>
                  </a:outerShdw>
                </a:effectLst>
                <a:latin typeface="AR CENA" panose="02000000000000000000" pitchFamily="2" charset="0"/>
              </a:rPr>
              <a:t>Stress Relief </a:t>
            </a:r>
            <a:endParaRPr lang="en-US" sz="4800" b="1" dirty="0">
              <a:effectLst>
                <a:outerShdw blurRad="38100" dist="38100" dir="2700000" algn="tl">
                  <a:srgbClr val="000000">
                    <a:alpha val="43137"/>
                  </a:srgbClr>
                </a:outerShdw>
              </a:effectLst>
              <a:latin typeface="AR CENA" panose="02000000000000000000" pitchFamily="2" charset="0"/>
            </a:endParaRPr>
          </a:p>
        </p:txBody>
      </p:sp>
      <p:sp>
        <p:nvSpPr>
          <p:cNvPr id="3" name="Content Placeholder 2"/>
          <p:cNvSpPr>
            <a:spLocks noGrp="1"/>
          </p:cNvSpPr>
          <p:nvPr>
            <p:ph idx="1"/>
          </p:nvPr>
        </p:nvSpPr>
        <p:spPr>
          <a:xfrm>
            <a:off x="838200" y="1825625"/>
            <a:ext cx="10515600" cy="4819874"/>
          </a:xfrm>
        </p:spPr>
        <p:txBody>
          <a:bodyPr>
            <a:normAutofit/>
          </a:bodyPr>
          <a:lstStyle/>
          <a:p>
            <a:pPr marL="0" indent="0">
              <a:lnSpc>
                <a:spcPct val="100000"/>
              </a:lnSpc>
              <a:spcBef>
                <a:spcPts val="0"/>
              </a:spcBef>
              <a:buNone/>
            </a:pPr>
            <a:r>
              <a:rPr lang="en-US" sz="3600" dirty="0" smtClean="0">
                <a:effectLst>
                  <a:outerShdw blurRad="38100" dist="38100" dir="2700000" algn="tl">
                    <a:srgbClr val="000000">
                      <a:alpha val="43137"/>
                    </a:srgbClr>
                  </a:outerShdw>
                </a:effectLst>
                <a:latin typeface="AR CENA" panose="02000000000000000000" pitchFamily="2" charset="0"/>
              </a:rPr>
              <a:t>    </a:t>
            </a:r>
            <a:r>
              <a:rPr lang="en-US" sz="4000" dirty="0" smtClean="0">
                <a:effectLst>
                  <a:outerShdw blurRad="38100" dist="38100" dir="2700000" algn="tl">
                    <a:srgbClr val="000000">
                      <a:alpha val="43137"/>
                    </a:srgbClr>
                  </a:outerShdw>
                </a:effectLst>
                <a:latin typeface="AR CENA" panose="02000000000000000000" pitchFamily="2" charset="0"/>
              </a:rPr>
              <a:t>#1- God Is</a:t>
            </a:r>
          </a:p>
          <a:p>
            <a:pPr marL="0" indent="0">
              <a:lnSpc>
                <a:spcPct val="100000"/>
              </a:lnSpc>
              <a:spcBef>
                <a:spcPts val="0"/>
              </a:spcBef>
              <a:buNone/>
            </a:pPr>
            <a:r>
              <a:rPr lang="en-US" sz="4000" dirty="0" smtClean="0">
                <a:effectLst>
                  <a:outerShdw blurRad="38100" dist="38100" dir="2700000" algn="tl">
                    <a:srgbClr val="000000">
                      <a:alpha val="43137"/>
                    </a:srgbClr>
                  </a:outerShdw>
                </a:effectLst>
                <a:latin typeface="AR CENA" panose="02000000000000000000" pitchFamily="2" charset="0"/>
              </a:rPr>
              <a:t>    #2- God Is Able</a:t>
            </a:r>
          </a:p>
          <a:p>
            <a:pPr marL="0" indent="0">
              <a:lnSpc>
                <a:spcPct val="100000"/>
              </a:lnSpc>
              <a:spcBef>
                <a:spcPts val="0"/>
              </a:spcBef>
              <a:buNone/>
            </a:pPr>
            <a:r>
              <a:rPr lang="en-US" sz="4000" dirty="0">
                <a:effectLst>
                  <a:outerShdw blurRad="38100" dist="38100" dir="2700000" algn="tl">
                    <a:srgbClr val="000000">
                      <a:alpha val="43137"/>
                    </a:srgbClr>
                  </a:outerShdw>
                </a:effectLst>
                <a:latin typeface="AR CENA" panose="02000000000000000000" pitchFamily="2" charset="0"/>
              </a:rPr>
              <a:t> </a:t>
            </a:r>
            <a:r>
              <a:rPr lang="en-US" sz="4000" dirty="0" smtClean="0">
                <a:effectLst>
                  <a:outerShdw blurRad="38100" dist="38100" dir="2700000" algn="tl">
                    <a:srgbClr val="000000">
                      <a:alpha val="43137"/>
                    </a:srgbClr>
                  </a:outerShdw>
                </a:effectLst>
                <a:latin typeface="AR CENA" panose="02000000000000000000" pitchFamily="2" charset="0"/>
              </a:rPr>
              <a:t>   #3- God Is More Than Enough</a:t>
            </a:r>
          </a:p>
          <a:p>
            <a:pPr marL="0" indent="0">
              <a:lnSpc>
                <a:spcPct val="110000"/>
              </a:lnSpc>
              <a:spcBef>
                <a:spcPts val="0"/>
              </a:spcBef>
              <a:buNone/>
            </a:pPr>
            <a:r>
              <a:rPr lang="en-US" sz="4000" dirty="0">
                <a:effectLst>
                  <a:outerShdw blurRad="38100" dist="38100" dir="2700000" algn="tl">
                    <a:srgbClr val="000000">
                      <a:alpha val="43137"/>
                    </a:srgbClr>
                  </a:outerShdw>
                </a:effectLst>
                <a:latin typeface="AR CENA" panose="02000000000000000000" pitchFamily="2" charset="0"/>
              </a:rPr>
              <a:t> </a:t>
            </a:r>
            <a:r>
              <a:rPr lang="en-US" sz="4000" dirty="0" smtClean="0">
                <a:effectLst>
                  <a:outerShdw blurRad="38100" dist="38100" dir="2700000" algn="tl">
                    <a:srgbClr val="000000">
                      <a:alpha val="43137"/>
                    </a:srgbClr>
                  </a:outerShdw>
                </a:effectLst>
                <a:latin typeface="AR CENA" panose="02000000000000000000" pitchFamily="2" charset="0"/>
              </a:rPr>
              <a:t>   #4- God Is…</a:t>
            </a:r>
          </a:p>
          <a:p>
            <a:pPr lvl="2">
              <a:lnSpc>
                <a:spcPct val="110000"/>
              </a:lnSpc>
              <a:spcBef>
                <a:spcPts val="0"/>
              </a:spcBef>
              <a:buFont typeface="Wingdings" panose="05000000000000000000" pitchFamily="2" charset="2"/>
              <a:buChar char="§"/>
            </a:pPr>
            <a:r>
              <a:rPr lang="en-US" sz="4000" dirty="0" smtClean="0">
                <a:effectLst>
                  <a:outerShdw blurRad="38100" dist="38100" dir="2700000" algn="tl">
                    <a:srgbClr val="000000">
                      <a:alpha val="43137"/>
                    </a:srgbClr>
                  </a:outerShdw>
                </a:effectLst>
                <a:latin typeface="AR CENA" panose="02000000000000000000" pitchFamily="2" charset="0"/>
              </a:rPr>
              <a:t>Here</a:t>
            </a:r>
          </a:p>
          <a:p>
            <a:pPr lvl="2">
              <a:lnSpc>
                <a:spcPct val="110000"/>
              </a:lnSpc>
              <a:spcBef>
                <a:spcPts val="0"/>
              </a:spcBef>
              <a:buFont typeface="Wingdings" panose="05000000000000000000" pitchFamily="2" charset="2"/>
              <a:buChar char="§"/>
            </a:pPr>
            <a:r>
              <a:rPr lang="en-US" sz="4000" dirty="0" smtClean="0">
                <a:effectLst>
                  <a:outerShdw blurRad="38100" dist="38100" dir="2700000" algn="tl">
                    <a:srgbClr val="000000">
                      <a:alpha val="43137"/>
                    </a:srgbClr>
                  </a:outerShdw>
                </a:effectLst>
                <a:latin typeface="AR CENA" panose="02000000000000000000" pitchFamily="2" charset="0"/>
              </a:rPr>
              <a:t>Now </a:t>
            </a:r>
          </a:p>
          <a:p>
            <a:pPr lvl="2">
              <a:lnSpc>
                <a:spcPct val="110000"/>
              </a:lnSpc>
              <a:spcBef>
                <a:spcPts val="0"/>
              </a:spcBef>
              <a:buFont typeface="Wingdings" panose="05000000000000000000" pitchFamily="2" charset="2"/>
              <a:buChar char="§"/>
            </a:pPr>
            <a:r>
              <a:rPr lang="en-US" sz="4000" dirty="0" smtClean="0">
                <a:effectLst>
                  <a:outerShdw blurRad="38100" dist="38100" dir="2700000" algn="tl">
                    <a:srgbClr val="000000">
                      <a:alpha val="43137"/>
                    </a:srgbClr>
                  </a:outerShdw>
                </a:effectLst>
                <a:latin typeface="AR CENA" panose="02000000000000000000" pitchFamily="2" charset="0"/>
              </a:rPr>
              <a:t>Waiting</a:t>
            </a:r>
            <a:endParaRPr lang="en-US" sz="4000" dirty="0">
              <a:effectLst>
                <a:outerShdw blurRad="38100" dist="38100" dir="2700000" algn="tl">
                  <a:srgbClr val="000000">
                    <a:alpha val="43137"/>
                  </a:srgbClr>
                </a:outerShdw>
              </a:effectLst>
              <a:latin typeface="AR CENA" panose="02000000000000000000" pitchFamily="2" charset="0"/>
            </a:endParaRPr>
          </a:p>
        </p:txBody>
      </p:sp>
    </p:spTree>
    <p:extLst>
      <p:ext uri="{BB962C8B-B14F-4D97-AF65-F5344CB8AC3E}">
        <p14:creationId xmlns:p14="http://schemas.microsoft.com/office/powerpoint/2010/main" val="161303661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arn(inVertical)">
                                      <p:cBhvr>
                                        <p:cTn id="11" dur="500"/>
                                        <p:tgtEl>
                                          <p:spTgt spid="3">
                                            <p:txEl>
                                              <p:pRg st="4" end="4"/>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128788"/>
            <a:ext cx="11874322" cy="6651938"/>
          </a:xfrm>
        </p:spPr>
        <p:txBody>
          <a:bodyPr/>
          <a:lstStyle/>
          <a:p>
            <a:pPr marL="0" indent="0">
              <a:buNone/>
            </a:pP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1570827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512" y="-150035"/>
            <a:ext cx="7979539" cy="1592468"/>
          </a:xfrm>
        </p:spPr>
        <p:txBody>
          <a:bodyPr>
            <a:normAutofit fontScale="90000"/>
          </a:bodyPr>
          <a:lstStyle/>
          <a:p>
            <a:pPr>
              <a:lnSpc>
                <a:spcPct val="100000"/>
              </a:lnSpc>
            </a:pPr>
            <a:r>
              <a:rPr lang="en-US" sz="6000" dirty="0" smtClean="0">
                <a:effectLst>
                  <a:outerShdw blurRad="38100" dist="38100" dir="2700000" algn="tl">
                    <a:srgbClr val="000000">
                      <a:alpha val="43137"/>
                    </a:srgbClr>
                  </a:outerShdw>
                </a:effectLst>
                <a:latin typeface="AR CENA" panose="02000000000000000000" pitchFamily="2" charset="0"/>
              </a:rPr>
              <a:t/>
            </a:r>
            <a:br>
              <a:rPr lang="en-US" sz="6000" dirty="0" smtClean="0">
                <a:effectLst>
                  <a:outerShdw blurRad="38100" dist="38100" dir="2700000" algn="tl">
                    <a:srgbClr val="000000">
                      <a:alpha val="43137"/>
                    </a:srgbClr>
                  </a:outerShdw>
                </a:effectLst>
                <a:latin typeface="AR CENA" panose="02000000000000000000" pitchFamily="2" charset="0"/>
              </a:rPr>
            </a:br>
            <a:r>
              <a:rPr lang="en-US" sz="5300" b="1" dirty="0" smtClean="0">
                <a:effectLst>
                  <a:outerShdw blurRad="38100" dist="38100" dir="2700000" algn="tl">
                    <a:srgbClr val="000000">
                      <a:alpha val="43137"/>
                    </a:srgbClr>
                  </a:outerShdw>
                </a:effectLst>
                <a:latin typeface="AR CENA" panose="02000000000000000000" pitchFamily="2" charset="0"/>
              </a:rPr>
              <a:t>Our </a:t>
            </a:r>
            <a:r>
              <a:rPr lang="en-US" sz="5300" b="1" dirty="0">
                <a:effectLst>
                  <a:outerShdw blurRad="38100" dist="38100" dir="2700000" algn="tl">
                    <a:srgbClr val="000000">
                      <a:alpha val="43137"/>
                    </a:srgbClr>
                  </a:outerShdw>
                </a:effectLst>
                <a:latin typeface="AR CENA" panose="02000000000000000000" pitchFamily="2" charset="0"/>
              </a:rPr>
              <a:t>God </a:t>
            </a:r>
            <a:r>
              <a:rPr lang="en-US" sz="5300" b="1" dirty="0" smtClean="0">
                <a:effectLst>
                  <a:outerShdw blurRad="38100" dist="38100" dir="2700000" algn="tl">
                    <a:srgbClr val="000000">
                      <a:alpha val="43137"/>
                    </a:srgbClr>
                  </a:outerShdw>
                </a:effectLst>
                <a:latin typeface="AR CENA" panose="02000000000000000000" pitchFamily="2" charset="0"/>
              </a:rPr>
              <a:t>Is Powerful… </a:t>
            </a:r>
            <a:br>
              <a:rPr lang="en-US" sz="5300" b="1" dirty="0" smtClean="0">
                <a:effectLst>
                  <a:outerShdw blurRad="38100" dist="38100" dir="2700000" algn="tl">
                    <a:srgbClr val="000000">
                      <a:alpha val="43137"/>
                    </a:srgbClr>
                  </a:outerShdw>
                </a:effectLst>
                <a:latin typeface="AR CENA" panose="02000000000000000000" pitchFamily="2" charset="0"/>
              </a:rPr>
            </a:br>
            <a:r>
              <a:rPr lang="en-US" sz="5300" b="1" dirty="0">
                <a:effectLst>
                  <a:outerShdw blurRad="38100" dist="38100" dir="2700000" algn="tl">
                    <a:srgbClr val="000000">
                      <a:alpha val="43137"/>
                    </a:srgbClr>
                  </a:outerShdw>
                </a:effectLst>
                <a:latin typeface="AR CENA" panose="02000000000000000000" pitchFamily="2" charset="0"/>
              </a:rPr>
              <a:t> </a:t>
            </a:r>
            <a:r>
              <a:rPr lang="en-US" sz="5300" b="1" dirty="0" smtClean="0">
                <a:effectLst>
                  <a:outerShdw blurRad="38100" dist="38100" dir="2700000" algn="tl">
                    <a:srgbClr val="000000">
                      <a:alpha val="43137"/>
                    </a:srgbClr>
                  </a:outerShdw>
                </a:effectLst>
                <a:latin typeface="AR CENA" panose="02000000000000000000" pitchFamily="2" charset="0"/>
              </a:rPr>
              <a:t>                    …Respect </a:t>
            </a:r>
            <a:r>
              <a:rPr lang="en-US" sz="5300" b="1" dirty="0">
                <a:effectLst>
                  <a:outerShdw blurRad="38100" dist="38100" dir="2700000" algn="tl">
                    <a:srgbClr val="000000">
                      <a:alpha val="43137"/>
                    </a:srgbClr>
                  </a:outerShdw>
                </a:effectLst>
                <a:latin typeface="AR CENA" panose="02000000000000000000" pitchFamily="2" charset="0"/>
              </a:rPr>
              <a:t>Him</a:t>
            </a:r>
            <a:r>
              <a:rPr lang="en-US" sz="5300" b="1" dirty="0">
                <a:effectLst>
                  <a:outerShdw blurRad="38100" dist="38100" dir="2700000" algn="tl">
                    <a:srgbClr val="000000">
                      <a:alpha val="43137"/>
                    </a:srgbClr>
                  </a:outerShdw>
                </a:effectLst>
              </a:rPr>
              <a:t/>
            </a:r>
            <a:br>
              <a:rPr lang="en-US" sz="5300" b="1" dirty="0">
                <a:effectLst>
                  <a:outerShdw blurRad="38100" dist="38100" dir="2700000" algn="tl">
                    <a:srgbClr val="000000">
                      <a:alpha val="43137"/>
                    </a:srgbClr>
                  </a:outerShdw>
                </a:effectLst>
              </a:rPr>
            </a:br>
            <a:endParaRPr lang="en-US" sz="53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481070"/>
            <a:ext cx="11353800" cy="5280337"/>
          </a:xfrm>
        </p:spPr>
        <p:txBody>
          <a:bodyPr>
            <a:normAutofit fontScale="85000" lnSpcReduction="10000"/>
          </a:bodyPr>
          <a:lstStyle/>
          <a:p>
            <a:r>
              <a:rPr lang="en-US" sz="1800" dirty="0"/>
              <a:t>When you look at all that God has made, what you see is intelligent design and purpose. In a philosophy class there was only one answer on the page, one question, rather, in the class. A one-word question: Why? The students wrote furiously, but one man answered with one word. Because, because. But why? Why did God do it? Why did God create the heavens and the earth? I want to give you three reasons.</a:t>
            </a:r>
          </a:p>
          <a:p>
            <a:r>
              <a:rPr lang="en-US" sz="1800" dirty="0"/>
              <a:t>Number one, God did it for His pleasure. </a:t>
            </a:r>
            <a:r>
              <a:rPr lang="en-US" sz="1800" u="sng" dirty="0">
                <a:hlinkClick r:id="rId2"/>
              </a:rPr>
              <a:t>Revelation 4:11</a:t>
            </a:r>
            <a:r>
              <a:rPr lang="en-US" sz="1800" dirty="0"/>
              <a:t>, "Thou art worthy, oh Lord, to receive glory and honor and power, for thou hast created all things and for thy pleasure they are and were created." God did it for His pleasure. That's one reason He did it. God rejoiced in His creation. He did it for His pleasure, we don't have to guess about it.</a:t>
            </a:r>
          </a:p>
          <a:p>
            <a:r>
              <a:rPr lang="en-US" sz="1800" dirty="0"/>
              <a:t>I'll tell you another reason that God did it. God did it—He created it all for His praise. When you look at the handiwork of God, then you want to praise God like you would praise anyone for his or her handiwork. </a:t>
            </a:r>
            <a:r>
              <a:rPr lang="en-US" sz="1800" u="sng" dirty="0">
                <a:hlinkClick r:id="rId3"/>
              </a:rPr>
              <a:t>Romans 11:36</a:t>
            </a:r>
            <a:r>
              <a:rPr lang="en-US" sz="1800" dirty="0"/>
              <a:t> says, "For of him and through him and to him are all things to whom be glory forever." All things have come from Him, all things operate through Him, all things are returning back to Him, then give Him glory, amen? To whom be glory. God did it for His praise. And that's the reason </a:t>
            </a:r>
            <a:r>
              <a:rPr lang="en-US" sz="1800" u="sng" dirty="0">
                <a:hlinkClick r:id="rId4"/>
              </a:rPr>
              <a:t>Psalm 150:6</a:t>
            </a:r>
            <a:r>
              <a:rPr lang="en-US" sz="1800" dirty="0"/>
              <a:t>, says, "Let everything that hath breath praise the Lord." The trees lift their leafy branches and praise Him. The flowers unfold their petals and praise Him. The birds fly through the skies and praise Him and the stars nestle in the bosom of the heavens and praise Him and Niagara rolls and rolls and rolls and says, Praise God, praise God.</a:t>
            </a:r>
          </a:p>
          <a:p>
            <a:r>
              <a:rPr lang="en-US" sz="1800" dirty="0"/>
              <a:t>God did it for His pleasure, God did it for His praise, and God did it for His people. God made these things for us. You see, man needed a home. God is next going to create man and God wants man to have a place to dwell and so God made a good creation, and so after God created it all, God said, That is good. If you don't learn anything else about our mighty God, learn that God is good and you ought to be glad that He is. God is a good God and He's good all the time and don't you ever let the devil get you to thinking negatively about God, questioning God, and thinking perhaps that God is not a loving, kind, beneficent God.</a:t>
            </a:r>
          </a:p>
          <a:p>
            <a:r>
              <a:rPr lang="en-US" sz="1800" dirty="0"/>
              <a:t>Let me give you some verses. </a:t>
            </a:r>
            <a:r>
              <a:rPr lang="en-US" sz="1800" u="sng" dirty="0">
                <a:hlinkClick r:id="rId5"/>
              </a:rPr>
              <a:t>Psalm 37:4</a:t>
            </a:r>
            <a:r>
              <a:rPr lang="en-US" sz="1800" dirty="0"/>
              <a:t>, "Delight thyself also in the Lord and he shall give thee the desires of thine heart." For example, </a:t>
            </a:r>
            <a:r>
              <a:rPr lang="en-US" sz="1800" u="sng" dirty="0">
                <a:hlinkClick r:id="rId6"/>
              </a:rPr>
              <a:t>Psalm 84:11</a:t>
            </a:r>
            <a:r>
              <a:rPr lang="en-US" sz="1800" dirty="0"/>
              <a:t>, "For the Lord thy God is a sun and a shield." Ha </a:t>
            </a:r>
            <a:r>
              <a:rPr lang="en-US" sz="1800" dirty="0" err="1"/>
              <a:t>ha</a:t>
            </a:r>
            <a:r>
              <a:rPr lang="en-US" sz="1800" dirty="0"/>
              <a:t>, "The Lord will give grace and glory." I love this next part. "No good thing will he withhold from them that walk uprightly." And then </a:t>
            </a:r>
            <a:r>
              <a:rPr lang="en-US" sz="1800" u="sng" dirty="0">
                <a:hlinkClick r:id="rId7"/>
              </a:rPr>
              <a:t>1 Timothy 6:17</a:t>
            </a:r>
            <a:r>
              <a:rPr lang="en-US" sz="1800" dirty="0"/>
              <a:t>, "Charge them that are rich in this world that they be not high-minded nor trust in uncertain riches, but in the living God who giveth us richly all things to enjoy." Do you think God is a cosmic killjoy? No, why did God make it all? God made it for His pleasure, God made it for His praise, God made it for His people, who gives us richly all things to enjoy. Our God is strategically purposeful. Reverence Him.</a:t>
            </a:r>
          </a:p>
        </p:txBody>
      </p:sp>
    </p:spTree>
    <p:extLst>
      <p:ext uri="{BB962C8B-B14F-4D97-AF65-F5344CB8AC3E}">
        <p14:creationId xmlns:p14="http://schemas.microsoft.com/office/powerpoint/2010/main" val="789080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512" y="30271"/>
            <a:ext cx="7979539" cy="1325563"/>
          </a:xfrm>
        </p:spPr>
        <p:txBody>
          <a:bodyPr>
            <a:normAutofit fontScale="90000"/>
          </a:bodyPr>
          <a:lstStyle/>
          <a:p>
            <a:pPr>
              <a:lnSpc>
                <a:spcPct val="100000"/>
              </a:lnSpc>
              <a:spcBef>
                <a:spcPts val="0"/>
              </a:spcBef>
            </a:pPr>
            <a:r>
              <a:rPr lang="en-US" dirty="0" smtClean="0"/>
              <a:t/>
            </a:r>
            <a:br>
              <a:rPr lang="en-US" dirty="0" smtClean="0"/>
            </a:br>
            <a:r>
              <a:rPr lang="en-US" sz="5300" b="1" dirty="0" smtClean="0">
                <a:effectLst>
                  <a:outerShdw blurRad="38100" dist="38100" dir="2700000" algn="tl">
                    <a:srgbClr val="000000">
                      <a:alpha val="43137"/>
                    </a:srgbClr>
                  </a:outerShdw>
                </a:effectLst>
                <a:latin typeface="AR CENA" panose="02000000000000000000" pitchFamily="2" charset="0"/>
              </a:rPr>
              <a:t>Our </a:t>
            </a:r>
            <a:r>
              <a:rPr lang="en-US" sz="5300" b="1" dirty="0">
                <a:effectLst>
                  <a:outerShdw blurRad="38100" dist="38100" dir="2700000" algn="tl">
                    <a:srgbClr val="000000">
                      <a:alpha val="43137"/>
                    </a:srgbClr>
                  </a:outerShdw>
                </a:effectLst>
                <a:latin typeface="AR CENA" panose="02000000000000000000" pitchFamily="2" charset="0"/>
              </a:rPr>
              <a:t>God Is </a:t>
            </a:r>
            <a:r>
              <a:rPr lang="en-US" sz="5300" b="1" dirty="0" smtClean="0">
                <a:effectLst>
                  <a:outerShdw blurRad="38100" dist="38100" dir="2700000" algn="tl">
                    <a:srgbClr val="000000">
                      <a:alpha val="43137"/>
                    </a:srgbClr>
                  </a:outerShdw>
                </a:effectLst>
                <a:latin typeface="AR CENA" panose="02000000000000000000" pitchFamily="2" charset="0"/>
              </a:rPr>
              <a:t>Personal… </a:t>
            </a:r>
            <a:br>
              <a:rPr lang="en-US" sz="5300" b="1" dirty="0" smtClean="0">
                <a:effectLst>
                  <a:outerShdw blurRad="38100" dist="38100" dir="2700000" algn="tl">
                    <a:srgbClr val="000000">
                      <a:alpha val="43137"/>
                    </a:srgbClr>
                  </a:outerShdw>
                </a:effectLst>
                <a:latin typeface="AR CENA" panose="02000000000000000000" pitchFamily="2" charset="0"/>
              </a:rPr>
            </a:br>
            <a:r>
              <a:rPr lang="en-US" sz="5300" b="1" dirty="0" smtClean="0">
                <a:effectLst>
                  <a:outerShdw blurRad="38100" dist="38100" dir="2700000" algn="tl">
                    <a:srgbClr val="000000">
                      <a:alpha val="43137"/>
                    </a:srgbClr>
                  </a:outerShdw>
                </a:effectLst>
                <a:latin typeface="AR CENA" panose="02000000000000000000" pitchFamily="2" charset="0"/>
              </a:rPr>
              <a:t>                     …Receive </a:t>
            </a:r>
            <a:r>
              <a:rPr lang="en-US" sz="5300" b="1" dirty="0">
                <a:effectLst>
                  <a:outerShdw blurRad="38100" dist="38100" dir="2700000" algn="tl">
                    <a:srgbClr val="000000">
                      <a:alpha val="43137"/>
                    </a:srgbClr>
                  </a:outerShdw>
                </a:effectLst>
                <a:latin typeface="AR CENA" panose="02000000000000000000" pitchFamily="2" charset="0"/>
              </a:rPr>
              <a:t>Him</a:t>
            </a:r>
            <a:br>
              <a:rPr lang="en-US" sz="5300" b="1" dirty="0">
                <a:effectLst>
                  <a:outerShdw blurRad="38100" dist="38100" dir="2700000" algn="tl">
                    <a:srgbClr val="000000">
                      <a:alpha val="43137"/>
                    </a:srgbClr>
                  </a:outerShdw>
                </a:effectLst>
                <a:latin typeface="AR CENA" panose="02000000000000000000" pitchFamily="2" charset="0"/>
              </a:rPr>
            </a:br>
            <a:endParaRPr lang="en-US" sz="5300" b="1" dirty="0">
              <a:effectLst>
                <a:outerShdw blurRad="38100" dist="38100" dir="2700000" algn="tl">
                  <a:srgbClr val="000000">
                    <a:alpha val="43137"/>
                  </a:srgbClr>
                </a:outerShdw>
              </a:effectLst>
              <a:latin typeface="AR CENA" panose="02000000000000000000" pitchFamily="2" charset="0"/>
            </a:endParaRPr>
          </a:p>
        </p:txBody>
      </p:sp>
      <p:sp>
        <p:nvSpPr>
          <p:cNvPr id="3" name="Content Placeholder 2"/>
          <p:cNvSpPr>
            <a:spLocks noGrp="1"/>
          </p:cNvSpPr>
          <p:nvPr>
            <p:ph idx="1"/>
          </p:nvPr>
        </p:nvSpPr>
        <p:spPr>
          <a:xfrm>
            <a:off x="0" y="1481070"/>
            <a:ext cx="11353800" cy="5280337"/>
          </a:xfrm>
        </p:spPr>
        <p:txBody>
          <a:bodyPr>
            <a:normAutofit/>
          </a:bodyPr>
          <a:lstStyle/>
          <a:p>
            <a:r>
              <a:rPr lang="en-US" dirty="0" smtClean="0"/>
              <a:t>Now</a:t>
            </a:r>
            <a:r>
              <a:rPr lang="en-US" dirty="0"/>
              <a:t>, because of this, because of this, that God is a, is a real person, now watch, God is also a revealed person. You could not know God unless He revealed Himself to you. Put in your margin </a:t>
            </a:r>
            <a:r>
              <a:rPr lang="en-US" u="sng" dirty="0">
                <a:hlinkClick r:id="rId2"/>
              </a:rPr>
              <a:t>Romans 1:19</a:t>
            </a:r>
            <a:r>
              <a:rPr lang="en-US" dirty="0"/>
              <a:t>, "Because that which may be known of God is manifest in them for God has shown it unto them, for the invisible things of him from the creation of the world are clearly seen, being understood by the things that are made, even His eternal power and God-head, so they are without excuse." Do you know what he's saying? Unbelief is inexcusable, inexcusable. I mean, what do you see in </a:t>
            </a:r>
            <a:r>
              <a:rPr lang="en-US" u="sng" dirty="0">
                <a:hlinkClick r:id="rId3"/>
              </a:rPr>
              <a:t>Genesis 1:1</a:t>
            </a:r>
            <a:r>
              <a:rPr lang="en-US" dirty="0"/>
              <a:t>? God's eternal power and God-head, so that they are without excuse. God has revealed Himself. There are no natural-born atheists. No! If a person is an atheist, he has to learn to be an atheist, he has to be taught to be an atheist.</a:t>
            </a:r>
          </a:p>
          <a:p>
            <a:pPr marL="0" indent="0">
              <a:buNone/>
            </a:pPr>
            <a:endParaRPr lang="en-US" dirty="0"/>
          </a:p>
        </p:txBody>
      </p:sp>
    </p:spTree>
    <p:extLst>
      <p:ext uri="{BB962C8B-B14F-4D97-AF65-F5344CB8AC3E}">
        <p14:creationId xmlns:p14="http://schemas.microsoft.com/office/powerpoint/2010/main" val="3298996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512" y="30271"/>
            <a:ext cx="7979539" cy="1325563"/>
          </a:xfrm>
        </p:spPr>
        <p:txBody>
          <a:bodyPr>
            <a:normAutofit fontScale="90000"/>
          </a:bodyPr>
          <a:lstStyle/>
          <a:p>
            <a:pPr>
              <a:lnSpc>
                <a:spcPct val="100000"/>
              </a:lnSpc>
            </a:pPr>
            <a:r>
              <a:rPr lang="en-US" dirty="0" smtClean="0"/>
              <a:t/>
            </a:r>
            <a:br>
              <a:rPr lang="en-US" dirty="0" smtClean="0"/>
            </a:br>
            <a:r>
              <a:rPr lang="en-US" sz="6700" b="1" dirty="0" smtClean="0">
                <a:effectLst>
                  <a:outerShdw blurRad="38100" dist="38100" dir="2700000" algn="tl">
                    <a:srgbClr val="000000">
                      <a:alpha val="43137"/>
                    </a:srgbClr>
                  </a:outerShdw>
                </a:effectLst>
                <a:latin typeface="AR CENA" panose="02000000000000000000" pitchFamily="2" charset="0"/>
              </a:rPr>
              <a:t>Stress</a:t>
            </a:r>
            <a:br>
              <a:rPr lang="en-US" sz="6700" b="1" dirty="0" smtClean="0">
                <a:effectLst>
                  <a:outerShdw blurRad="38100" dist="38100" dir="2700000" algn="tl">
                    <a:srgbClr val="000000">
                      <a:alpha val="43137"/>
                    </a:srgbClr>
                  </a:outerShdw>
                </a:effectLst>
                <a:latin typeface="AR CENA" panose="02000000000000000000" pitchFamily="2" charset="0"/>
              </a:rPr>
            </a:br>
            <a:endParaRPr lang="en-US" sz="6700" dirty="0"/>
          </a:p>
        </p:txBody>
      </p:sp>
      <p:sp>
        <p:nvSpPr>
          <p:cNvPr id="3" name="Content Placeholder 2"/>
          <p:cNvSpPr>
            <a:spLocks noGrp="1"/>
          </p:cNvSpPr>
          <p:nvPr>
            <p:ph idx="1"/>
          </p:nvPr>
        </p:nvSpPr>
        <p:spPr>
          <a:xfrm>
            <a:off x="0" y="1481070"/>
            <a:ext cx="11353800" cy="5280337"/>
          </a:xfrm>
        </p:spPr>
        <p:txBody>
          <a:bodyPr>
            <a:normAutofit fontScale="92500" lnSpcReduction="10000"/>
          </a:bodyPr>
          <a:lstStyle/>
          <a:p>
            <a:pPr lvl="1">
              <a:lnSpc>
                <a:spcPct val="110000"/>
              </a:lnSpc>
              <a:spcBef>
                <a:spcPts val="0"/>
              </a:spcBef>
            </a:pPr>
            <a:r>
              <a:rPr lang="en-US" sz="3900" b="1" dirty="0" smtClean="0">
                <a:effectLst>
                  <a:outerShdw blurRad="38100" dist="38100" dir="2700000" algn="tl">
                    <a:srgbClr val="000000">
                      <a:alpha val="43137"/>
                    </a:srgbClr>
                  </a:outerShdw>
                </a:effectLst>
                <a:latin typeface="AR CENA" panose="02000000000000000000" pitchFamily="2" charset="0"/>
              </a:rPr>
              <a:t>Silent, Un-Silent</a:t>
            </a:r>
          </a:p>
          <a:p>
            <a:pPr lvl="1">
              <a:lnSpc>
                <a:spcPct val="110000"/>
              </a:lnSpc>
              <a:spcBef>
                <a:spcPts val="0"/>
              </a:spcBef>
            </a:pPr>
            <a:r>
              <a:rPr lang="en-US" sz="3900" b="1" dirty="0" smtClean="0">
                <a:effectLst>
                  <a:outerShdw blurRad="38100" dist="38100" dir="2700000" algn="tl">
                    <a:srgbClr val="000000">
                      <a:alpha val="43137"/>
                    </a:srgbClr>
                  </a:outerShdw>
                </a:effectLst>
                <a:latin typeface="AR CENA" panose="02000000000000000000" pitchFamily="2" charset="0"/>
              </a:rPr>
              <a:t>Still, Un-Still</a:t>
            </a:r>
          </a:p>
          <a:p>
            <a:pPr lvl="1">
              <a:lnSpc>
                <a:spcPct val="110000"/>
              </a:lnSpc>
              <a:spcBef>
                <a:spcPts val="0"/>
              </a:spcBef>
            </a:pPr>
            <a:r>
              <a:rPr lang="en-US" sz="3900" b="1" dirty="0" smtClean="0">
                <a:effectLst>
                  <a:outerShdw blurRad="38100" dist="38100" dir="2700000" algn="tl">
                    <a:srgbClr val="000000">
                      <a:alpha val="43137"/>
                    </a:srgbClr>
                  </a:outerShdw>
                </a:effectLst>
                <a:latin typeface="AR CENA" panose="02000000000000000000" pitchFamily="2" charset="0"/>
              </a:rPr>
              <a:t>Small, Un-Small</a:t>
            </a:r>
          </a:p>
          <a:p>
            <a:pPr marL="457200" lvl="1" indent="0">
              <a:lnSpc>
                <a:spcPct val="110000"/>
              </a:lnSpc>
              <a:spcBef>
                <a:spcPts val="0"/>
              </a:spcBef>
              <a:buNone/>
            </a:pPr>
            <a:r>
              <a:rPr lang="en-US" sz="3900" b="1" dirty="0">
                <a:effectLst>
                  <a:outerShdw blurRad="38100" dist="38100" dir="2700000" algn="tl">
                    <a:srgbClr val="000000">
                      <a:alpha val="43137"/>
                    </a:srgbClr>
                  </a:outerShdw>
                </a:effectLst>
                <a:latin typeface="AR CENA" panose="02000000000000000000" pitchFamily="2" charset="0"/>
              </a:rPr>
              <a:t> </a:t>
            </a:r>
            <a:r>
              <a:rPr lang="en-US" sz="3900" b="1" dirty="0" smtClean="0">
                <a:effectLst>
                  <a:outerShdw blurRad="38100" dist="38100" dir="2700000" algn="tl">
                    <a:srgbClr val="000000">
                      <a:alpha val="43137"/>
                    </a:srgbClr>
                  </a:outerShdw>
                </a:effectLst>
                <a:latin typeface="AR CENA" panose="02000000000000000000" pitchFamily="2" charset="0"/>
              </a:rPr>
              <a:t>     …Killer</a:t>
            </a:r>
          </a:p>
          <a:p>
            <a:pPr marL="0" indent="0">
              <a:lnSpc>
                <a:spcPct val="110000"/>
              </a:lnSpc>
              <a:spcBef>
                <a:spcPts val="600"/>
              </a:spcBef>
              <a:buNone/>
            </a:pPr>
            <a:r>
              <a:rPr lang="en-US" sz="3900" b="1" dirty="0" smtClean="0">
                <a:effectLst>
                  <a:outerShdw blurRad="38100" dist="38100" dir="2700000" algn="tl">
                    <a:srgbClr val="000000">
                      <a:alpha val="43137"/>
                    </a:srgbClr>
                  </a:outerShdw>
                </a:effectLst>
                <a:latin typeface="AR CENA" panose="02000000000000000000" pitchFamily="2" charset="0"/>
              </a:rPr>
              <a:t>It Kills Relationships: </a:t>
            </a:r>
          </a:p>
          <a:p>
            <a:pPr lvl="1">
              <a:lnSpc>
                <a:spcPct val="110000"/>
              </a:lnSpc>
              <a:spcBef>
                <a:spcPts val="0"/>
              </a:spcBef>
              <a:buFont typeface="Courier New" panose="02070309020205020404" pitchFamily="49" charset="0"/>
              <a:buChar char="o"/>
            </a:pPr>
            <a:r>
              <a:rPr lang="en-US" sz="3900" b="1" dirty="0" smtClean="0">
                <a:effectLst>
                  <a:outerShdw blurRad="38100" dist="38100" dir="2700000" algn="tl">
                    <a:srgbClr val="000000">
                      <a:alpha val="43137"/>
                    </a:srgbClr>
                  </a:outerShdw>
                </a:effectLst>
                <a:latin typeface="AR CENA" panose="02000000000000000000" pitchFamily="2" charset="0"/>
              </a:rPr>
              <a:t>Family </a:t>
            </a:r>
          </a:p>
          <a:p>
            <a:pPr lvl="1">
              <a:lnSpc>
                <a:spcPct val="110000"/>
              </a:lnSpc>
              <a:spcBef>
                <a:spcPts val="0"/>
              </a:spcBef>
              <a:buFont typeface="Courier New" panose="02070309020205020404" pitchFamily="49" charset="0"/>
              <a:buChar char="o"/>
            </a:pPr>
            <a:r>
              <a:rPr lang="en-US" sz="3900" b="1" dirty="0" smtClean="0">
                <a:effectLst>
                  <a:outerShdw blurRad="38100" dist="38100" dir="2700000" algn="tl">
                    <a:srgbClr val="000000">
                      <a:alpha val="43137"/>
                    </a:srgbClr>
                  </a:outerShdw>
                </a:effectLst>
                <a:latin typeface="AR CENA" panose="02000000000000000000" pitchFamily="2" charset="0"/>
              </a:rPr>
              <a:t>Work         </a:t>
            </a:r>
          </a:p>
          <a:p>
            <a:pPr lvl="1">
              <a:lnSpc>
                <a:spcPct val="110000"/>
              </a:lnSpc>
              <a:spcBef>
                <a:spcPts val="0"/>
              </a:spcBef>
              <a:buFont typeface="Courier New" panose="02070309020205020404" pitchFamily="49" charset="0"/>
              <a:buChar char="o"/>
            </a:pPr>
            <a:r>
              <a:rPr lang="en-US" sz="3900" b="1" dirty="0" smtClean="0">
                <a:effectLst>
                  <a:outerShdw blurRad="38100" dist="38100" dir="2700000" algn="tl">
                    <a:srgbClr val="000000">
                      <a:alpha val="43137"/>
                    </a:srgbClr>
                  </a:outerShdw>
                </a:effectLst>
                <a:latin typeface="AR CENA" panose="02000000000000000000" pitchFamily="2" charset="0"/>
              </a:rPr>
              <a:t>Church     </a:t>
            </a:r>
          </a:p>
          <a:p>
            <a:pPr marL="0" indent="0">
              <a:lnSpc>
                <a:spcPct val="110000"/>
              </a:lnSpc>
              <a:spcBef>
                <a:spcPts val="0"/>
              </a:spcBef>
              <a:buNone/>
            </a:pPr>
            <a:r>
              <a:rPr lang="en-US" sz="3900" b="1" dirty="0">
                <a:effectLst>
                  <a:outerShdw blurRad="38100" dist="38100" dir="2700000" algn="tl">
                    <a:srgbClr val="000000">
                      <a:alpha val="43137"/>
                    </a:srgbClr>
                  </a:outerShdw>
                </a:effectLst>
                <a:latin typeface="AR CENA" panose="02000000000000000000" pitchFamily="2" charset="0"/>
              </a:rPr>
              <a:t> </a:t>
            </a:r>
            <a:r>
              <a:rPr lang="en-US" sz="3900" b="1" dirty="0" smtClean="0">
                <a:effectLst>
                  <a:outerShdw blurRad="38100" dist="38100" dir="2700000" algn="tl">
                    <a:srgbClr val="000000">
                      <a:alpha val="43137"/>
                    </a:srgbClr>
                  </a:outerShdw>
                </a:effectLst>
                <a:latin typeface="AR CENA" panose="02000000000000000000" pitchFamily="2" charset="0"/>
              </a:rPr>
              <a:t>              …it Kills YOU!</a:t>
            </a:r>
            <a:endParaRPr lang="en-US" sz="3900" b="1" dirty="0">
              <a:effectLst>
                <a:outerShdw blurRad="38100" dist="38100" dir="2700000" algn="tl">
                  <a:srgbClr val="000000">
                    <a:alpha val="43137"/>
                  </a:srgbClr>
                </a:outerShdw>
              </a:effectLst>
              <a:latin typeface="AR CENA"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071" y="1510382"/>
            <a:ext cx="5566356" cy="4722993"/>
          </a:xfrm>
          <a:prstGeom prst="rect">
            <a:avLst/>
          </a:prstGeom>
        </p:spPr>
      </p:pic>
    </p:spTree>
    <p:extLst>
      <p:ext uri="{BB962C8B-B14F-4D97-AF65-F5344CB8AC3E}">
        <p14:creationId xmlns:p14="http://schemas.microsoft.com/office/powerpoint/2010/main" val="6904627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par>
                                <p:cTn id="20" presetID="45"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ppt_w</p:attrName>
                                        </p:attrNameLst>
                                      </p:cBhvr>
                                      <p:tavLst>
                                        <p:tav tm="0" fmla="#ppt_w*sin(2.5*pi*$)">
                                          <p:val>
                                            <p:fltVal val="0"/>
                                          </p:val>
                                        </p:tav>
                                        <p:tav tm="100000">
                                          <p:val>
                                            <p:fltVal val="1"/>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par>
                          <p:cTn id="34" fill="hold">
                            <p:stCondLst>
                              <p:cond delay="1000"/>
                            </p:stCondLst>
                            <p:childTnLst>
                              <p:par>
                                <p:cTn id="35" presetID="16" presetClass="entr" presetSubtype="21"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par>
                          <p:cTn id="38" fill="hold">
                            <p:stCondLst>
                              <p:cond delay="1500"/>
                            </p:stCondLst>
                            <p:childTnLst>
                              <p:par>
                                <p:cTn id="39" presetID="16" presetClass="entr" presetSubtype="21"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500"/>
                                        <p:tgtEl>
                                          <p:spTgt spid="3">
                                            <p:txEl>
                                              <p:pRg st="7" end="7"/>
                                            </p:txEl>
                                          </p:spTgt>
                                        </p:tgtEl>
                                      </p:cBhvr>
                                    </p:animEffect>
                                  </p:childTnLst>
                                </p:cTn>
                              </p:par>
                            </p:childTnLst>
                          </p:cTn>
                        </p:par>
                        <p:par>
                          <p:cTn id="42" fill="hold">
                            <p:stCondLst>
                              <p:cond delay="2000"/>
                            </p:stCondLst>
                            <p:childTnLst>
                              <p:par>
                                <p:cTn id="43" presetID="16" presetClass="entr" presetSubtype="21"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barn(inVertical)">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703" t="3824" r="10016" b="2361"/>
          <a:stretch/>
        </p:blipFill>
        <p:spPr>
          <a:xfrm>
            <a:off x="8865704" y="1435993"/>
            <a:ext cx="3312347" cy="5370490"/>
          </a:xfrm>
          <a:prstGeom prst="rect">
            <a:avLst/>
          </a:prstGeom>
        </p:spPr>
      </p:pic>
      <p:sp>
        <p:nvSpPr>
          <p:cNvPr id="2" name="Title 1"/>
          <p:cNvSpPr>
            <a:spLocks noGrp="1"/>
          </p:cNvSpPr>
          <p:nvPr>
            <p:ph type="title"/>
          </p:nvPr>
        </p:nvSpPr>
        <p:spPr>
          <a:xfrm>
            <a:off x="4198512" y="30271"/>
            <a:ext cx="7979539" cy="1325563"/>
          </a:xfrm>
        </p:spPr>
        <p:txBody>
          <a:bodyPr>
            <a:normAutofit fontScale="90000"/>
          </a:bodyPr>
          <a:lstStyle/>
          <a:p>
            <a:pPr>
              <a:lnSpc>
                <a:spcPct val="100000"/>
              </a:lnSpc>
            </a:pPr>
            <a:r>
              <a:rPr lang="en-US" dirty="0" smtClean="0"/>
              <a:t/>
            </a:r>
            <a:br>
              <a:rPr lang="en-US" dirty="0" smtClean="0"/>
            </a:br>
            <a:r>
              <a:rPr lang="en-US" sz="6700" b="1" dirty="0" smtClean="0">
                <a:effectLst>
                  <a:outerShdw blurRad="38100" dist="38100" dir="2700000" algn="tl">
                    <a:srgbClr val="000000">
                      <a:alpha val="43137"/>
                    </a:srgbClr>
                  </a:outerShdw>
                </a:effectLst>
                <a:latin typeface="AR CENA" panose="02000000000000000000" pitchFamily="2" charset="0"/>
              </a:rPr>
              <a:t>Stress</a:t>
            </a:r>
            <a:br>
              <a:rPr lang="en-US" sz="6700" b="1" dirty="0" smtClean="0">
                <a:effectLst>
                  <a:outerShdw blurRad="38100" dist="38100" dir="2700000" algn="tl">
                    <a:srgbClr val="000000">
                      <a:alpha val="43137"/>
                    </a:srgbClr>
                  </a:outerShdw>
                </a:effectLst>
                <a:latin typeface="AR CENA" panose="02000000000000000000" pitchFamily="2" charset="0"/>
              </a:rPr>
            </a:br>
            <a:endParaRPr lang="en-US" sz="6700" dirty="0"/>
          </a:p>
        </p:txBody>
      </p:sp>
      <p:sp>
        <p:nvSpPr>
          <p:cNvPr id="3" name="Content Placeholder 2"/>
          <p:cNvSpPr>
            <a:spLocks noGrp="1"/>
          </p:cNvSpPr>
          <p:nvPr>
            <p:ph idx="1"/>
          </p:nvPr>
        </p:nvSpPr>
        <p:spPr>
          <a:xfrm>
            <a:off x="0" y="1481070"/>
            <a:ext cx="11353800" cy="5280337"/>
          </a:xfrm>
        </p:spPr>
        <p:txBody>
          <a:bodyPr>
            <a:normAutofit/>
          </a:bodyPr>
          <a:lstStyle/>
          <a:p>
            <a:pPr marL="457200" lvl="1" indent="0">
              <a:lnSpc>
                <a:spcPct val="110000"/>
              </a:lnSpc>
              <a:spcBef>
                <a:spcPts val="0"/>
              </a:spcBef>
              <a:buNone/>
            </a:pPr>
            <a:r>
              <a:rPr lang="en-US" sz="3900" b="1" dirty="0" smtClean="0">
                <a:effectLst>
                  <a:outerShdw blurRad="38100" dist="38100" dir="2700000" algn="tl">
                    <a:srgbClr val="000000">
                      <a:alpha val="43137"/>
                    </a:srgbClr>
                  </a:outerShdw>
                </a:effectLst>
                <a:latin typeface="AR CENA" panose="02000000000000000000" pitchFamily="2" charset="0"/>
              </a:rPr>
              <a:t>The World has Many Ways of Dealing with Stress…</a:t>
            </a:r>
          </a:p>
          <a:p>
            <a:pPr lvl="1">
              <a:lnSpc>
                <a:spcPct val="110000"/>
              </a:lnSpc>
              <a:spcBef>
                <a:spcPts val="0"/>
              </a:spcBef>
            </a:pPr>
            <a:r>
              <a:rPr lang="en-US" sz="3900" b="1" dirty="0" smtClean="0">
                <a:effectLst>
                  <a:outerShdw blurRad="38100" dist="38100" dir="2700000" algn="tl">
                    <a:srgbClr val="000000">
                      <a:alpha val="43137"/>
                    </a:srgbClr>
                  </a:outerShdw>
                </a:effectLst>
                <a:latin typeface="AR CENA" panose="02000000000000000000" pitchFamily="2" charset="0"/>
              </a:rPr>
              <a:t>But the Greatest is Not of this World!</a:t>
            </a:r>
          </a:p>
          <a:p>
            <a:pPr lvl="2">
              <a:lnSpc>
                <a:spcPct val="110000"/>
              </a:lnSpc>
              <a:spcBef>
                <a:spcPts val="0"/>
              </a:spcBef>
              <a:buFont typeface="Courier New" panose="02070309020205020404" pitchFamily="49" charset="0"/>
              <a:buChar char="o"/>
            </a:pPr>
            <a:r>
              <a:rPr lang="en-US" sz="3500" b="1" dirty="0" smtClean="0">
                <a:effectLst>
                  <a:outerShdw blurRad="38100" dist="38100" dir="2700000" algn="tl">
                    <a:srgbClr val="000000">
                      <a:alpha val="43137"/>
                    </a:srgbClr>
                  </a:outerShdw>
                </a:effectLst>
                <a:latin typeface="AR CENA" panose="02000000000000000000" pitchFamily="2" charset="0"/>
              </a:rPr>
              <a:t> Easy to Find –</a:t>
            </a:r>
            <a:r>
              <a:rPr lang="en-US" sz="3500" i="1" dirty="0" smtClean="0">
                <a:effectLst>
                  <a:outerShdw blurRad="38100" dist="38100" dir="2700000" algn="tl">
                    <a:srgbClr val="000000">
                      <a:alpha val="43137"/>
                    </a:srgbClr>
                  </a:outerShdw>
                </a:effectLst>
                <a:latin typeface="AR CENA" panose="02000000000000000000" pitchFamily="2" charset="0"/>
              </a:rPr>
              <a:t>He’s Act looking for you</a:t>
            </a:r>
          </a:p>
          <a:p>
            <a:pPr lvl="2">
              <a:lnSpc>
                <a:spcPct val="110000"/>
              </a:lnSpc>
              <a:spcBef>
                <a:spcPts val="0"/>
              </a:spcBef>
              <a:buFont typeface="Courier New" panose="02070309020205020404" pitchFamily="49" charset="0"/>
              <a:buChar char="o"/>
            </a:pPr>
            <a:r>
              <a:rPr lang="en-US" sz="3500" b="1" dirty="0" smtClean="0">
                <a:effectLst>
                  <a:outerShdw blurRad="38100" dist="38100" dir="2700000" algn="tl">
                    <a:srgbClr val="000000">
                      <a:alpha val="43137"/>
                    </a:srgbClr>
                  </a:outerShdw>
                </a:effectLst>
                <a:latin typeface="AR CENA" panose="02000000000000000000" pitchFamily="2" charset="0"/>
              </a:rPr>
              <a:t> Easy to Incorporate –</a:t>
            </a:r>
            <a:r>
              <a:rPr lang="en-US" sz="3500" i="1" dirty="0" smtClean="0">
                <a:effectLst>
                  <a:outerShdw blurRad="38100" dist="38100" dir="2700000" algn="tl">
                    <a:srgbClr val="000000">
                      <a:alpha val="43137"/>
                    </a:srgbClr>
                  </a:outerShdw>
                </a:effectLst>
                <a:latin typeface="AR CENA" panose="02000000000000000000" pitchFamily="2" charset="0"/>
              </a:rPr>
              <a:t>He wants to be involved</a:t>
            </a:r>
          </a:p>
          <a:p>
            <a:pPr lvl="2">
              <a:lnSpc>
                <a:spcPct val="110000"/>
              </a:lnSpc>
              <a:spcBef>
                <a:spcPts val="0"/>
              </a:spcBef>
              <a:buFont typeface="Courier New" panose="02070309020205020404" pitchFamily="49" charset="0"/>
              <a:buChar char="o"/>
            </a:pPr>
            <a:r>
              <a:rPr lang="en-US" sz="3500" b="1" dirty="0" smtClean="0">
                <a:effectLst>
                  <a:outerShdw blurRad="38100" dist="38100" dir="2700000" algn="tl">
                    <a:srgbClr val="000000">
                      <a:alpha val="43137"/>
                    </a:srgbClr>
                  </a:outerShdw>
                </a:effectLst>
                <a:latin typeface="AR CENA" panose="02000000000000000000" pitchFamily="2" charset="0"/>
              </a:rPr>
              <a:t> Easy to Implement –</a:t>
            </a:r>
            <a:r>
              <a:rPr lang="en-US" sz="3500" i="1" dirty="0" smtClean="0">
                <a:effectLst>
                  <a:outerShdw blurRad="38100" dist="38100" dir="2700000" algn="tl">
                    <a:srgbClr val="000000">
                      <a:alpha val="43137"/>
                    </a:srgbClr>
                  </a:outerShdw>
                </a:effectLst>
                <a:latin typeface="AR CENA" panose="02000000000000000000" pitchFamily="2" charset="0"/>
              </a:rPr>
              <a:t>let Go! –turn it over to Him</a:t>
            </a:r>
          </a:p>
          <a:p>
            <a:pPr marL="914400" lvl="2" indent="0">
              <a:lnSpc>
                <a:spcPct val="110000"/>
              </a:lnSpc>
              <a:spcBef>
                <a:spcPts val="0"/>
              </a:spcBef>
              <a:buNone/>
            </a:pPr>
            <a:r>
              <a:rPr lang="en-US" sz="3500" b="1" dirty="0" smtClean="0">
                <a:effectLst>
                  <a:outerShdw blurRad="38100" dist="38100" dir="2700000" algn="tl">
                    <a:srgbClr val="000000">
                      <a:alpha val="43137"/>
                    </a:srgbClr>
                  </a:outerShdw>
                </a:effectLst>
                <a:latin typeface="AR CENA" panose="02000000000000000000" pitchFamily="2" charset="0"/>
              </a:rPr>
              <a:t>You will find </a:t>
            </a:r>
            <a:r>
              <a:rPr lang="en-US" sz="3500" b="1" dirty="0" smtClean="0">
                <a:effectLst>
                  <a:outerShdw blurRad="38100" dist="38100" dir="2700000" algn="tl">
                    <a:srgbClr val="000000">
                      <a:alpha val="43137"/>
                    </a:srgbClr>
                  </a:outerShdw>
                </a:effectLst>
                <a:latin typeface="AR CENA" panose="02000000000000000000" pitchFamily="2" charset="0"/>
              </a:rPr>
              <a:t>Him between </a:t>
            </a:r>
            <a:r>
              <a:rPr lang="en-US" sz="3500" b="1" dirty="0" smtClean="0">
                <a:effectLst>
                  <a:outerShdw blurRad="38100" dist="38100" dir="2700000" algn="tl">
                    <a:srgbClr val="000000">
                      <a:alpha val="43137"/>
                    </a:srgbClr>
                  </a:outerShdw>
                </a:effectLst>
                <a:latin typeface="AR CENA" panose="02000000000000000000" pitchFamily="2" charset="0"/>
              </a:rPr>
              <a:t>the Covers of the Bible…</a:t>
            </a:r>
          </a:p>
          <a:p>
            <a:pPr marL="914400" lvl="2" indent="0">
              <a:lnSpc>
                <a:spcPct val="110000"/>
              </a:lnSpc>
              <a:spcBef>
                <a:spcPts val="0"/>
              </a:spcBef>
              <a:buNone/>
            </a:pPr>
            <a:r>
              <a:rPr lang="en-US" sz="3500" b="1" dirty="0">
                <a:effectLst>
                  <a:outerShdw blurRad="38100" dist="38100" dir="2700000" algn="tl">
                    <a:srgbClr val="000000">
                      <a:alpha val="43137"/>
                    </a:srgbClr>
                  </a:outerShdw>
                </a:effectLst>
                <a:latin typeface="AR CENA" panose="02000000000000000000" pitchFamily="2" charset="0"/>
              </a:rPr>
              <a:t> </a:t>
            </a:r>
            <a:r>
              <a:rPr lang="en-US" sz="3500" b="1" dirty="0" smtClean="0">
                <a:effectLst>
                  <a:outerShdw blurRad="38100" dist="38100" dir="2700000" algn="tl">
                    <a:srgbClr val="000000">
                      <a:alpha val="43137"/>
                    </a:srgbClr>
                  </a:outerShdw>
                </a:effectLst>
                <a:latin typeface="AR CENA" panose="02000000000000000000" pitchFamily="2" charset="0"/>
              </a:rPr>
              <a:t>    …God wastes no time…</a:t>
            </a:r>
          </a:p>
          <a:p>
            <a:pPr marL="914400" lvl="2" indent="0">
              <a:lnSpc>
                <a:spcPct val="110000"/>
              </a:lnSpc>
              <a:spcBef>
                <a:spcPts val="0"/>
              </a:spcBef>
              <a:buNone/>
            </a:pPr>
            <a:r>
              <a:rPr lang="en-US" sz="3500" b="1" dirty="0" smtClean="0">
                <a:effectLst>
                  <a:outerShdw blurRad="38100" dist="38100" dir="2700000" algn="tl">
                    <a:srgbClr val="000000">
                      <a:alpha val="43137"/>
                    </a:srgbClr>
                  </a:outerShdw>
                </a:effectLst>
                <a:latin typeface="AR CENA" panose="02000000000000000000" pitchFamily="2" charset="0"/>
              </a:rPr>
              <a:t>                                Gen 1:1</a:t>
            </a:r>
            <a:endParaRPr lang="en-US" sz="3500" b="1" dirty="0">
              <a:effectLst>
                <a:outerShdw blurRad="38100" dist="38100" dir="2700000" algn="tl">
                  <a:srgbClr val="000000">
                    <a:alpha val="43137"/>
                  </a:srgbClr>
                </a:outerShdw>
              </a:effectLst>
              <a:latin typeface="AR CENA" panose="02000000000000000000" pitchFamily="2" charset="0"/>
            </a:endParaRPr>
          </a:p>
        </p:txBody>
      </p:sp>
    </p:spTree>
    <p:extLst>
      <p:ext uri="{BB962C8B-B14F-4D97-AF65-F5344CB8AC3E}">
        <p14:creationId xmlns:p14="http://schemas.microsoft.com/office/powerpoint/2010/main" val="2629512267"/>
      </p:ext>
    </p:extLst>
  </p:cSld>
  <p:clrMapOvr>
    <a:masterClrMapping/>
  </p:clrMapOvr>
  <mc:AlternateContent xmlns:mc="http://schemas.openxmlformats.org/markup-compatibility/2006">
    <mc:Choice xmlns:p15="http://schemas.microsoft.com/office/powerpoint/2012/main" Requires="p15">
      <p:transition spd="med">
        <p15:prstTrans prst="airplan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circle(in)">
                                      <p:cBhvr>
                                        <p:cTn id="34" dur="2000"/>
                                        <p:tgtEl>
                                          <p:spTgt spid="3">
                                            <p:txEl>
                                              <p:pRg st="5" end="5"/>
                                            </p:txEl>
                                          </p:spTgt>
                                        </p:tgtEl>
                                      </p:cBhvr>
                                    </p:animEffect>
                                  </p:childTnLst>
                                </p:cTn>
                              </p:par>
                            </p:childTnLst>
                          </p:cTn>
                        </p:par>
                        <p:par>
                          <p:cTn id="35" fill="hold">
                            <p:stCondLst>
                              <p:cond delay="2000"/>
                            </p:stCondLst>
                            <p:childTnLst>
                              <p:par>
                                <p:cTn id="36" presetID="6" presetClass="entr" presetSubtype="16"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ircle(in)">
                                      <p:cBhvr>
                                        <p:cTn id="38" dur="2000"/>
                                        <p:tgtEl>
                                          <p:spTgt spid="3">
                                            <p:txEl>
                                              <p:pRg st="6" end="6"/>
                                            </p:txEl>
                                          </p:spTgt>
                                        </p:tgtEl>
                                      </p:cBhvr>
                                    </p:animEffect>
                                  </p:childTnLst>
                                </p:cTn>
                              </p:par>
                            </p:childTnLst>
                          </p:cTn>
                        </p:par>
                        <p:par>
                          <p:cTn id="39" fill="hold">
                            <p:stCondLst>
                              <p:cond delay="4000"/>
                            </p:stCondLst>
                            <p:childTnLst>
                              <p:par>
                                <p:cTn id="40" presetID="6" presetClass="entr" presetSubtype="16"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512" y="30271"/>
            <a:ext cx="7979539" cy="1325563"/>
          </a:xfrm>
        </p:spPr>
        <p:txBody>
          <a:bodyPr>
            <a:normAutofit fontScale="90000"/>
          </a:bodyPr>
          <a:lstStyle/>
          <a:p>
            <a:pPr>
              <a:lnSpc>
                <a:spcPct val="100000"/>
              </a:lnSpc>
            </a:pPr>
            <a:r>
              <a:rPr lang="en-US" dirty="0" smtClean="0"/>
              <a:t/>
            </a:r>
            <a:br>
              <a:rPr lang="en-US" dirty="0" smtClean="0"/>
            </a:br>
            <a:r>
              <a:rPr lang="en-US" sz="5300" b="1" dirty="0" smtClean="0">
                <a:effectLst>
                  <a:outerShdw blurRad="38100" dist="38100" dir="2700000" algn="tl">
                    <a:srgbClr val="000000">
                      <a:alpha val="43137"/>
                    </a:srgbClr>
                  </a:outerShdw>
                </a:effectLst>
                <a:latin typeface="AR CENA" panose="02000000000000000000" pitchFamily="2" charset="0"/>
              </a:rPr>
              <a:t>Our </a:t>
            </a:r>
            <a:r>
              <a:rPr lang="en-US" sz="5300" b="1" dirty="0">
                <a:effectLst>
                  <a:outerShdw blurRad="38100" dist="38100" dir="2700000" algn="tl">
                    <a:srgbClr val="000000">
                      <a:alpha val="43137"/>
                    </a:srgbClr>
                  </a:outerShdw>
                </a:effectLst>
                <a:latin typeface="AR CENA" panose="02000000000000000000" pitchFamily="2" charset="0"/>
              </a:rPr>
              <a:t>God </a:t>
            </a:r>
            <a:r>
              <a:rPr lang="en-US" sz="5300" b="1" dirty="0" smtClean="0">
                <a:effectLst>
                  <a:outerShdw blurRad="38100" dist="38100" dir="2700000" algn="tl">
                    <a:srgbClr val="000000">
                      <a:alpha val="43137"/>
                    </a:srgbClr>
                  </a:outerShdw>
                </a:effectLst>
                <a:latin typeface="AR CENA" panose="02000000000000000000" pitchFamily="2" charset="0"/>
              </a:rPr>
              <a:t>Presented… </a:t>
            </a:r>
            <a:br>
              <a:rPr lang="en-US" sz="5300" b="1" dirty="0" smtClean="0">
                <a:effectLst>
                  <a:outerShdw blurRad="38100" dist="38100" dir="2700000" algn="tl">
                    <a:srgbClr val="000000">
                      <a:alpha val="43137"/>
                    </a:srgbClr>
                  </a:outerShdw>
                </a:effectLst>
                <a:latin typeface="AR CENA" panose="02000000000000000000" pitchFamily="2" charset="0"/>
              </a:rPr>
            </a:br>
            <a:r>
              <a:rPr lang="en-US" sz="5300" b="1" dirty="0" smtClean="0">
                <a:effectLst>
                  <a:outerShdw blurRad="38100" dist="38100" dir="2700000" algn="tl">
                    <a:srgbClr val="000000">
                      <a:alpha val="43137"/>
                    </a:srgbClr>
                  </a:outerShdw>
                </a:effectLst>
                <a:latin typeface="AR CENA" panose="02000000000000000000" pitchFamily="2" charset="0"/>
              </a:rPr>
              <a:t>                   …Recognize Him</a:t>
            </a:r>
            <a:r>
              <a:rPr lang="en-US" sz="5300" dirty="0"/>
              <a:t/>
            </a:r>
            <a:br>
              <a:rPr lang="en-US" sz="5300" dirty="0"/>
            </a:br>
            <a:endParaRPr lang="en-US" sz="5300" dirty="0"/>
          </a:p>
        </p:txBody>
      </p:sp>
      <p:sp>
        <p:nvSpPr>
          <p:cNvPr id="3" name="Content Placeholder 2"/>
          <p:cNvSpPr>
            <a:spLocks noGrp="1"/>
          </p:cNvSpPr>
          <p:nvPr>
            <p:ph idx="1"/>
          </p:nvPr>
        </p:nvSpPr>
        <p:spPr>
          <a:xfrm>
            <a:off x="0" y="1481070"/>
            <a:ext cx="11353800" cy="5280337"/>
          </a:xfrm>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 CENA" panose="02000000000000000000" pitchFamily="2" charset="0"/>
              </a:rPr>
              <a:t>In the </a:t>
            </a:r>
            <a:r>
              <a:rPr lang="en-US" sz="3200" b="1" dirty="0" smtClean="0">
                <a:effectLst>
                  <a:outerShdw blurRad="38100" dist="38100" dir="2700000" algn="tl">
                    <a:srgbClr val="000000">
                      <a:alpha val="43137"/>
                    </a:srgbClr>
                  </a:outerShdw>
                </a:effectLst>
                <a:latin typeface="AR CENA" panose="02000000000000000000" pitchFamily="2" charset="0"/>
              </a:rPr>
              <a:t>Beginning</a:t>
            </a:r>
            <a:r>
              <a:rPr lang="en-US" sz="3200" b="1" dirty="0">
                <a:effectLst>
                  <a:outerShdw blurRad="38100" dist="38100" dir="2700000" algn="tl">
                    <a:srgbClr val="000000">
                      <a:alpha val="43137"/>
                    </a:srgbClr>
                  </a:outerShdw>
                </a:effectLst>
                <a:latin typeface="AR CENA" panose="02000000000000000000" pitchFamily="2" charset="0"/>
              </a:rPr>
              <a:t>, </a:t>
            </a:r>
            <a:r>
              <a:rPr lang="en-US" sz="3200" b="1" dirty="0" smtClean="0">
                <a:effectLst>
                  <a:outerShdw blurRad="38100" dist="38100" dir="2700000" algn="tl">
                    <a:srgbClr val="000000">
                      <a:alpha val="43137"/>
                    </a:srgbClr>
                  </a:outerShdw>
                </a:effectLst>
                <a:latin typeface="AR CENA" panose="02000000000000000000" pitchFamily="2" charset="0"/>
              </a:rPr>
              <a:t>God</a:t>
            </a:r>
            <a:endParaRPr lang="en-US" sz="3200" b="1" dirty="0" smtClean="0">
              <a:effectLst>
                <a:outerShdw blurRad="38100" dist="38100" dir="2700000" algn="tl">
                  <a:srgbClr val="000000">
                    <a:alpha val="43137"/>
                  </a:srgbClr>
                </a:outerShdw>
              </a:effectLst>
              <a:latin typeface="AR CENA" panose="02000000000000000000" pitchFamily="2" charset="0"/>
            </a:endParaRPr>
          </a:p>
          <a:p>
            <a:pPr>
              <a:lnSpc>
                <a:spcPct val="100000"/>
              </a:lnSpc>
            </a:pPr>
            <a:r>
              <a:rPr lang="en-US" sz="3200" b="1" dirty="0" smtClean="0">
                <a:effectLst>
                  <a:outerShdw blurRad="38100" dist="38100" dir="2700000" algn="tl">
                    <a:srgbClr val="000000">
                      <a:alpha val="43137"/>
                    </a:srgbClr>
                  </a:outerShdw>
                </a:effectLst>
                <a:latin typeface="AR CENA" panose="02000000000000000000" pitchFamily="2" charset="0"/>
              </a:rPr>
              <a:t>The </a:t>
            </a:r>
            <a:r>
              <a:rPr lang="en-US" sz="3200" b="1" dirty="0">
                <a:effectLst>
                  <a:outerShdw blurRad="38100" dist="38100" dir="2700000" algn="tl">
                    <a:srgbClr val="000000">
                      <a:alpha val="43137"/>
                    </a:srgbClr>
                  </a:outerShdw>
                </a:effectLst>
                <a:latin typeface="AR CENA" panose="02000000000000000000" pitchFamily="2" charset="0"/>
              </a:rPr>
              <a:t>F</a:t>
            </a:r>
            <a:r>
              <a:rPr lang="en-US" sz="3200" b="1" dirty="0" smtClean="0">
                <a:effectLst>
                  <a:outerShdw blurRad="38100" dist="38100" dir="2700000" algn="tl">
                    <a:srgbClr val="000000">
                      <a:alpha val="43137"/>
                    </a:srgbClr>
                  </a:outerShdw>
                </a:effectLst>
                <a:latin typeface="AR CENA" panose="02000000000000000000" pitchFamily="2" charset="0"/>
              </a:rPr>
              <a:t>act </a:t>
            </a:r>
            <a:r>
              <a:rPr lang="en-US" sz="3200" b="1" dirty="0">
                <a:effectLst>
                  <a:outerShdw blurRad="38100" dist="38100" dir="2700000" algn="tl">
                    <a:srgbClr val="000000">
                      <a:alpha val="43137"/>
                    </a:srgbClr>
                  </a:outerShdw>
                </a:effectLst>
                <a:latin typeface="AR CENA" panose="02000000000000000000" pitchFamily="2" charset="0"/>
              </a:rPr>
              <a:t>of God is </a:t>
            </a:r>
            <a:r>
              <a:rPr lang="en-US" sz="3200" b="1" dirty="0" smtClean="0">
                <a:effectLst>
                  <a:outerShdw blurRad="38100" dist="38100" dir="2700000" algn="tl">
                    <a:srgbClr val="000000">
                      <a:alpha val="43137"/>
                    </a:srgbClr>
                  </a:outerShdw>
                </a:effectLst>
                <a:latin typeface="AR CENA" panose="02000000000000000000" pitchFamily="2" charset="0"/>
              </a:rPr>
              <a:t>Never Explained in </a:t>
            </a:r>
            <a:r>
              <a:rPr lang="en-US" sz="3200" b="1" dirty="0">
                <a:effectLst>
                  <a:outerShdw blurRad="38100" dist="38100" dir="2700000" algn="tl">
                    <a:srgbClr val="000000">
                      <a:alpha val="43137"/>
                    </a:srgbClr>
                  </a:outerShdw>
                </a:effectLst>
                <a:latin typeface="AR CENA" panose="02000000000000000000" pitchFamily="2" charset="0"/>
              </a:rPr>
              <a:t>the Bible. </a:t>
            </a:r>
            <a:endParaRPr lang="en-US" sz="3200" b="1" dirty="0" smtClean="0">
              <a:effectLst>
                <a:outerShdw blurRad="38100" dist="38100" dir="2700000" algn="tl">
                  <a:srgbClr val="000000">
                    <a:alpha val="43137"/>
                  </a:srgbClr>
                </a:outerShdw>
              </a:effectLst>
              <a:latin typeface="AR CENA" panose="02000000000000000000" pitchFamily="2" charset="0"/>
            </a:endParaRPr>
          </a:p>
          <a:p>
            <a:pPr>
              <a:lnSpc>
                <a:spcPct val="100000"/>
              </a:lnSpc>
            </a:pPr>
            <a:r>
              <a:rPr lang="en-US" sz="3200" b="1" dirty="0" smtClean="0">
                <a:effectLst>
                  <a:outerShdw blurRad="38100" dist="38100" dir="2700000" algn="tl">
                    <a:srgbClr val="000000">
                      <a:alpha val="43137"/>
                    </a:srgbClr>
                  </a:outerShdw>
                </a:effectLst>
                <a:latin typeface="AR CENA" panose="02000000000000000000" pitchFamily="2" charset="0"/>
              </a:rPr>
              <a:t>The </a:t>
            </a:r>
            <a:r>
              <a:rPr lang="en-US" sz="3200" b="1" dirty="0">
                <a:effectLst>
                  <a:outerShdw blurRad="38100" dist="38100" dir="2700000" algn="tl">
                    <a:srgbClr val="000000">
                      <a:alpha val="43137"/>
                    </a:srgbClr>
                  </a:outerShdw>
                </a:effectLst>
                <a:latin typeface="AR CENA" panose="02000000000000000000" pitchFamily="2" charset="0"/>
              </a:rPr>
              <a:t>E</a:t>
            </a:r>
            <a:r>
              <a:rPr lang="en-US" sz="3200" b="1" dirty="0" smtClean="0">
                <a:effectLst>
                  <a:outerShdw blurRad="38100" dist="38100" dir="2700000" algn="tl">
                    <a:srgbClr val="000000">
                      <a:alpha val="43137"/>
                    </a:srgbClr>
                  </a:outerShdw>
                </a:effectLst>
                <a:latin typeface="AR CENA" panose="02000000000000000000" pitchFamily="2" charset="0"/>
              </a:rPr>
              <a:t>xistence </a:t>
            </a:r>
            <a:r>
              <a:rPr lang="en-US" sz="3200" b="1" dirty="0">
                <a:effectLst>
                  <a:outerShdw blurRad="38100" dist="38100" dir="2700000" algn="tl">
                    <a:srgbClr val="000000">
                      <a:alpha val="43137"/>
                    </a:srgbClr>
                  </a:outerShdw>
                </a:effectLst>
                <a:latin typeface="AR CENA" panose="02000000000000000000" pitchFamily="2" charset="0"/>
              </a:rPr>
              <a:t>of God is </a:t>
            </a:r>
            <a:r>
              <a:rPr lang="en-US" sz="3200" b="1" dirty="0" smtClean="0">
                <a:effectLst>
                  <a:outerShdw blurRad="38100" dist="38100" dir="2700000" algn="tl">
                    <a:srgbClr val="000000">
                      <a:alpha val="43137"/>
                    </a:srgbClr>
                  </a:outerShdw>
                </a:effectLst>
                <a:latin typeface="AR CENA" panose="02000000000000000000" pitchFamily="2" charset="0"/>
              </a:rPr>
              <a:t>Never Argued in </a:t>
            </a:r>
            <a:r>
              <a:rPr lang="en-US" sz="3200" b="1" dirty="0">
                <a:effectLst>
                  <a:outerShdw blurRad="38100" dist="38100" dir="2700000" algn="tl">
                    <a:srgbClr val="000000">
                      <a:alpha val="43137"/>
                    </a:srgbClr>
                  </a:outerShdw>
                </a:effectLst>
                <a:latin typeface="AR CENA" panose="02000000000000000000" pitchFamily="2" charset="0"/>
              </a:rPr>
              <a:t>the Bible. </a:t>
            </a:r>
            <a:endParaRPr lang="en-US" sz="3200" b="1" dirty="0" smtClean="0">
              <a:effectLst>
                <a:outerShdw blurRad="38100" dist="38100" dir="2700000" algn="tl">
                  <a:srgbClr val="000000">
                    <a:alpha val="43137"/>
                  </a:srgbClr>
                </a:outerShdw>
              </a:effectLst>
              <a:latin typeface="AR CENA" panose="02000000000000000000" pitchFamily="2" charset="0"/>
            </a:endParaRPr>
          </a:p>
          <a:p>
            <a:pPr>
              <a:lnSpc>
                <a:spcPct val="100000"/>
              </a:lnSpc>
            </a:pPr>
            <a:r>
              <a:rPr lang="en-US" sz="3200" b="1" dirty="0" smtClean="0">
                <a:effectLst>
                  <a:outerShdw blurRad="38100" dist="38100" dir="2700000" algn="tl">
                    <a:srgbClr val="000000">
                      <a:alpha val="43137"/>
                    </a:srgbClr>
                  </a:outerShdw>
                </a:effectLst>
                <a:latin typeface="AR CENA" panose="02000000000000000000" pitchFamily="2" charset="0"/>
              </a:rPr>
              <a:t>The </a:t>
            </a:r>
            <a:r>
              <a:rPr lang="en-US" sz="3200" b="1" dirty="0">
                <a:effectLst>
                  <a:outerShdw blurRad="38100" dist="38100" dir="2700000" algn="tl">
                    <a:srgbClr val="000000">
                      <a:alpha val="43137"/>
                    </a:srgbClr>
                  </a:outerShdw>
                </a:effectLst>
                <a:latin typeface="AR CENA" panose="02000000000000000000" pitchFamily="2" charset="0"/>
              </a:rPr>
              <a:t>Bible </a:t>
            </a:r>
            <a:r>
              <a:rPr lang="en-US" sz="3200" b="1" dirty="0" smtClean="0">
                <a:effectLst>
                  <a:outerShdw blurRad="38100" dist="38100" dir="2700000" algn="tl">
                    <a:srgbClr val="000000">
                      <a:alpha val="43137"/>
                    </a:srgbClr>
                  </a:outerShdw>
                </a:effectLst>
                <a:latin typeface="AR CENA" panose="02000000000000000000" pitchFamily="2" charset="0"/>
              </a:rPr>
              <a:t>Does Not Try To Teach Against Atheism. </a:t>
            </a:r>
          </a:p>
          <a:p>
            <a:pPr>
              <a:lnSpc>
                <a:spcPct val="100000"/>
              </a:lnSpc>
            </a:pPr>
            <a:r>
              <a:rPr lang="en-US" sz="3200" b="1" dirty="0" smtClean="0">
                <a:effectLst>
                  <a:outerShdw blurRad="38100" dist="38100" dir="2700000" algn="tl">
                    <a:srgbClr val="000000">
                      <a:alpha val="43137"/>
                    </a:srgbClr>
                  </a:outerShdw>
                </a:effectLst>
                <a:latin typeface="AR CENA" panose="02000000000000000000" pitchFamily="2" charset="0"/>
              </a:rPr>
              <a:t>The </a:t>
            </a:r>
            <a:r>
              <a:rPr lang="en-US" sz="3200" b="1" dirty="0">
                <a:effectLst>
                  <a:outerShdw blurRad="38100" dist="38100" dir="2700000" algn="tl">
                    <a:srgbClr val="000000">
                      <a:alpha val="43137"/>
                    </a:srgbClr>
                  </a:outerShdw>
                </a:effectLst>
                <a:latin typeface="AR CENA" panose="02000000000000000000" pitchFamily="2" charset="0"/>
              </a:rPr>
              <a:t>Bible gives only </a:t>
            </a:r>
            <a:r>
              <a:rPr lang="en-US" sz="3200" b="1" dirty="0" smtClean="0">
                <a:effectLst>
                  <a:outerShdw blurRad="38100" dist="38100" dir="2700000" algn="tl">
                    <a:srgbClr val="000000">
                      <a:alpha val="43137"/>
                    </a:srgbClr>
                  </a:outerShdw>
                </a:effectLst>
                <a:latin typeface="AR CENA" panose="02000000000000000000" pitchFamily="2" charset="0"/>
              </a:rPr>
              <a:t>One Half Of One Verse To Atheism, </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 CENA" panose="02000000000000000000" pitchFamily="2" charset="0"/>
              </a:rPr>
              <a:t> </a:t>
            </a:r>
            <a:r>
              <a:rPr lang="en-US" sz="3200" b="1" dirty="0" smtClean="0">
                <a:effectLst>
                  <a:outerShdw blurRad="38100" dist="38100" dir="2700000" algn="tl">
                    <a:srgbClr val="000000">
                      <a:alpha val="43137"/>
                    </a:srgbClr>
                  </a:outerShdw>
                </a:effectLst>
                <a:latin typeface="AR CENA" panose="02000000000000000000" pitchFamily="2" charset="0"/>
              </a:rPr>
              <a:t>         </a:t>
            </a:r>
            <a:r>
              <a:rPr lang="en-US" sz="3200" i="1" dirty="0" smtClean="0">
                <a:effectLst>
                  <a:outerShdw blurRad="38100" dist="38100" dir="2700000" algn="tl">
                    <a:srgbClr val="000000">
                      <a:alpha val="43137"/>
                    </a:srgbClr>
                  </a:outerShdw>
                </a:effectLst>
                <a:latin typeface="AR CENA" panose="02000000000000000000" pitchFamily="2" charset="0"/>
              </a:rPr>
              <a:t>"</a:t>
            </a:r>
            <a:r>
              <a:rPr lang="en-US" sz="3200" i="1" dirty="0">
                <a:effectLst>
                  <a:outerShdw blurRad="38100" dist="38100" dir="2700000" algn="tl">
                    <a:srgbClr val="000000">
                      <a:alpha val="43137"/>
                    </a:srgbClr>
                  </a:outerShdw>
                </a:effectLst>
                <a:latin typeface="AR CENA" panose="02000000000000000000" pitchFamily="2" charset="0"/>
              </a:rPr>
              <a:t>The fool hath said in his heart, There is no God." </a:t>
            </a:r>
            <a:endParaRPr lang="en-US" sz="3200" i="1" dirty="0" smtClean="0">
              <a:effectLst>
                <a:outerShdw blurRad="38100" dist="38100" dir="2700000" algn="tl">
                  <a:srgbClr val="000000">
                    <a:alpha val="43137"/>
                  </a:srgbClr>
                </a:outerShdw>
              </a:effectLst>
              <a:latin typeface="AR CENA" panose="02000000000000000000" pitchFamily="2" charset="0"/>
            </a:endParaRPr>
          </a:p>
          <a:p>
            <a:pPr>
              <a:lnSpc>
                <a:spcPct val="100000"/>
              </a:lnSpc>
            </a:pPr>
            <a:r>
              <a:rPr lang="en-US" sz="3200" b="1" dirty="0" smtClean="0">
                <a:effectLst>
                  <a:outerShdw blurRad="38100" dist="38100" dir="2700000" algn="tl">
                    <a:srgbClr val="000000">
                      <a:alpha val="43137"/>
                    </a:srgbClr>
                  </a:outerShdw>
                </a:effectLst>
                <a:latin typeface="AR CENA" panose="02000000000000000000" pitchFamily="2" charset="0"/>
              </a:rPr>
              <a:t>God </a:t>
            </a:r>
            <a:r>
              <a:rPr lang="en-US" sz="3200" b="1" dirty="0">
                <a:effectLst>
                  <a:outerShdw blurRad="38100" dist="38100" dir="2700000" algn="tl">
                    <a:srgbClr val="000000">
                      <a:alpha val="43137"/>
                    </a:srgbClr>
                  </a:outerShdw>
                </a:effectLst>
                <a:latin typeface="AR CENA" panose="02000000000000000000" pitchFamily="2" charset="0"/>
              </a:rPr>
              <a:t>is </a:t>
            </a:r>
            <a:r>
              <a:rPr lang="en-US" sz="3200" b="1" dirty="0" smtClean="0">
                <a:effectLst>
                  <a:outerShdw blurRad="38100" dist="38100" dir="2700000" algn="tl">
                    <a:srgbClr val="000000">
                      <a:alpha val="43137"/>
                    </a:srgbClr>
                  </a:outerShdw>
                </a:effectLst>
                <a:latin typeface="AR CENA" panose="02000000000000000000" pitchFamily="2" charset="0"/>
              </a:rPr>
              <a:t>Simply Presented. </a:t>
            </a:r>
          </a:p>
          <a:p>
            <a:pPr>
              <a:lnSpc>
                <a:spcPct val="100000"/>
              </a:lnSpc>
            </a:pPr>
            <a:r>
              <a:rPr lang="en-US" sz="3200" b="1" dirty="0" smtClean="0">
                <a:effectLst>
                  <a:outerShdw blurRad="38100" dist="38100" dir="2700000" algn="tl">
                    <a:srgbClr val="000000">
                      <a:alpha val="43137"/>
                    </a:srgbClr>
                  </a:outerShdw>
                </a:effectLst>
                <a:latin typeface="AR CENA" panose="02000000000000000000" pitchFamily="2" charset="0"/>
              </a:rPr>
              <a:t>God </a:t>
            </a:r>
            <a:r>
              <a:rPr lang="en-US" sz="3200" b="1" dirty="0">
                <a:effectLst>
                  <a:outerShdw blurRad="38100" dist="38100" dir="2700000" algn="tl">
                    <a:srgbClr val="000000">
                      <a:alpha val="43137"/>
                    </a:srgbClr>
                  </a:outerShdw>
                </a:effectLst>
                <a:latin typeface="AR CENA" panose="02000000000000000000" pitchFamily="2" charset="0"/>
              </a:rPr>
              <a:t>therefore </a:t>
            </a:r>
            <a:r>
              <a:rPr lang="en-US" sz="3200" b="1" dirty="0" smtClean="0">
                <a:effectLst>
                  <a:outerShdw blurRad="38100" dist="38100" dir="2700000" algn="tl">
                    <a:srgbClr val="000000">
                      <a:alpha val="43137"/>
                    </a:srgbClr>
                  </a:outerShdw>
                </a:effectLst>
                <a:latin typeface="AR CENA" panose="02000000000000000000" pitchFamily="2" charset="0"/>
              </a:rPr>
              <a:t>Must Be Accepted by </a:t>
            </a:r>
            <a:r>
              <a:rPr lang="en-US" sz="3200" b="1" dirty="0">
                <a:effectLst>
                  <a:outerShdw blurRad="38100" dist="38100" dir="2700000" algn="tl">
                    <a:srgbClr val="000000">
                      <a:alpha val="43137"/>
                    </a:srgbClr>
                  </a:outerShdw>
                </a:effectLst>
                <a:latin typeface="AR CENA" panose="02000000000000000000" pitchFamily="2" charset="0"/>
              </a:rPr>
              <a:t>faith.</a:t>
            </a:r>
          </a:p>
          <a:p>
            <a:pPr>
              <a:lnSpc>
                <a:spcPct val="100000"/>
              </a:lnSpc>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2028" y="1481069"/>
            <a:ext cx="3356023" cy="5280337"/>
          </a:xfrm>
          <a:prstGeom prst="rect">
            <a:avLst/>
          </a:prstGeom>
        </p:spPr>
      </p:pic>
    </p:spTree>
    <p:extLst>
      <p:ext uri="{BB962C8B-B14F-4D97-AF65-F5344CB8AC3E}">
        <p14:creationId xmlns:p14="http://schemas.microsoft.com/office/powerpoint/2010/main" val="19573765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mph" presetSubtype="0" fill="hold" nodeType="withEffect">
                                  <p:stCondLst>
                                    <p:cond delay="0"/>
                                  </p:stCondLst>
                                  <p:childTnLst>
                                    <p:animEffect transition="out" filter="fade">
                                      <p:cBhvr>
                                        <p:cTn id="22" dur="500" tmFilter="0, 0; .2, .5; .8, .5; 1, 0"/>
                                        <p:tgtEl>
                                          <p:spTgt spid="4"/>
                                        </p:tgtEl>
                                      </p:cBhvr>
                                    </p:animEffect>
                                    <p:animScale>
                                      <p:cBhvr>
                                        <p:cTn id="23" dur="250" autoRev="1" fill="hold"/>
                                        <p:tgtEl>
                                          <p:spTgt spid="4"/>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100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childTnLst>
                          </p:cTn>
                        </p:par>
                        <p:par>
                          <p:cTn id="42" fill="hold">
                            <p:stCondLst>
                              <p:cond delay="3000"/>
                            </p:stCondLst>
                            <p:childTnLst>
                              <p:par>
                                <p:cTn id="43" presetID="26" presetClass="entr" presetSubtype="0" fill="hold" grpId="0" nodeType="afterEffect">
                                  <p:stCondLst>
                                    <p:cond delay="100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down)">
                                      <p:cBhvr>
                                        <p:cTn id="45" dur="580">
                                          <p:stCondLst>
                                            <p:cond delay="0"/>
                                          </p:stCondLst>
                                        </p:cTn>
                                        <p:tgtEl>
                                          <p:spTgt spid="3">
                                            <p:txEl>
                                              <p:pRg st="2" end="2"/>
                                            </p:txEl>
                                          </p:spTgt>
                                        </p:tgtEl>
                                      </p:cBhvr>
                                    </p:animEffect>
                                    <p:anim calcmode="lin" valueType="num">
                                      <p:cBhvr>
                                        <p:cTn id="4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2" end="2"/>
                                            </p:txEl>
                                          </p:spTgt>
                                        </p:tgtEl>
                                      </p:cBhvr>
                                      <p:to x="100000" y="60000"/>
                                    </p:animScale>
                                    <p:animScale>
                                      <p:cBhvr>
                                        <p:cTn id="52" dur="166" decel="50000">
                                          <p:stCondLst>
                                            <p:cond delay="676"/>
                                          </p:stCondLst>
                                        </p:cTn>
                                        <p:tgtEl>
                                          <p:spTgt spid="3">
                                            <p:txEl>
                                              <p:pRg st="2" end="2"/>
                                            </p:txEl>
                                          </p:spTgt>
                                        </p:tgtEl>
                                      </p:cBhvr>
                                      <p:to x="100000" y="100000"/>
                                    </p:animScale>
                                    <p:animScale>
                                      <p:cBhvr>
                                        <p:cTn id="53" dur="26">
                                          <p:stCondLst>
                                            <p:cond delay="1312"/>
                                          </p:stCondLst>
                                        </p:cTn>
                                        <p:tgtEl>
                                          <p:spTgt spid="3">
                                            <p:txEl>
                                              <p:pRg st="2" end="2"/>
                                            </p:txEl>
                                          </p:spTgt>
                                        </p:tgtEl>
                                      </p:cBhvr>
                                      <p:to x="100000" y="80000"/>
                                    </p:animScale>
                                    <p:animScale>
                                      <p:cBhvr>
                                        <p:cTn id="54" dur="166" decel="50000">
                                          <p:stCondLst>
                                            <p:cond delay="1338"/>
                                          </p:stCondLst>
                                        </p:cTn>
                                        <p:tgtEl>
                                          <p:spTgt spid="3">
                                            <p:txEl>
                                              <p:pRg st="2" end="2"/>
                                            </p:txEl>
                                          </p:spTgt>
                                        </p:tgtEl>
                                      </p:cBhvr>
                                      <p:to x="100000" y="100000"/>
                                    </p:animScale>
                                    <p:animScale>
                                      <p:cBhvr>
                                        <p:cTn id="55" dur="26">
                                          <p:stCondLst>
                                            <p:cond delay="1642"/>
                                          </p:stCondLst>
                                        </p:cTn>
                                        <p:tgtEl>
                                          <p:spTgt spid="3">
                                            <p:txEl>
                                              <p:pRg st="2" end="2"/>
                                            </p:txEl>
                                          </p:spTgt>
                                        </p:tgtEl>
                                      </p:cBhvr>
                                      <p:to x="100000" y="90000"/>
                                    </p:animScale>
                                    <p:animScale>
                                      <p:cBhvr>
                                        <p:cTn id="56" dur="166" decel="50000">
                                          <p:stCondLst>
                                            <p:cond delay="1668"/>
                                          </p:stCondLst>
                                        </p:cTn>
                                        <p:tgtEl>
                                          <p:spTgt spid="3">
                                            <p:txEl>
                                              <p:pRg st="2" end="2"/>
                                            </p:txEl>
                                          </p:spTgt>
                                        </p:tgtEl>
                                      </p:cBhvr>
                                      <p:to x="100000" y="100000"/>
                                    </p:animScale>
                                    <p:animScale>
                                      <p:cBhvr>
                                        <p:cTn id="57" dur="26">
                                          <p:stCondLst>
                                            <p:cond delay="1808"/>
                                          </p:stCondLst>
                                        </p:cTn>
                                        <p:tgtEl>
                                          <p:spTgt spid="3">
                                            <p:txEl>
                                              <p:pRg st="2" end="2"/>
                                            </p:txEl>
                                          </p:spTgt>
                                        </p:tgtEl>
                                      </p:cBhvr>
                                      <p:to x="100000" y="95000"/>
                                    </p:animScale>
                                    <p:animScale>
                                      <p:cBhvr>
                                        <p:cTn id="58" dur="166" decel="50000">
                                          <p:stCondLst>
                                            <p:cond delay="1834"/>
                                          </p:stCondLst>
                                        </p:cTn>
                                        <p:tgtEl>
                                          <p:spTgt spid="3">
                                            <p:txEl>
                                              <p:pRg st="2" end="2"/>
                                            </p:txEl>
                                          </p:spTgt>
                                        </p:tgtEl>
                                      </p:cBhvr>
                                      <p:to x="100000" y="100000"/>
                                    </p:animScale>
                                  </p:childTnLst>
                                </p:cTn>
                              </p:par>
                            </p:childTnLst>
                          </p:cTn>
                        </p:par>
                        <p:par>
                          <p:cTn id="59" fill="hold">
                            <p:stCondLst>
                              <p:cond delay="6000"/>
                            </p:stCondLst>
                            <p:childTnLst>
                              <p:par>
                                <p:cTn id="60" presetID="26" presetClass="entr" presetSubtype="0" fill="hold" grpId="0" nodeType="afterEffect">
                                  <p:stCondLst>
                                    <p:cond delay="100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wipe(down)">
                                      <p:cBhvr>
                                        <p:cTn id="62" dur="580">
                                          <p:stCondLst>
                                            <p:cond delay="0"/>
                                          </p:stCondLst>
                                        </p:cTn>
                                        <p:tgtEl>
                                          <p:spTgt spid="3">
                                            <p:txEl>
                                              <p:pRg st="3" end="3"/>
                                            </p:txEl>
                                          </p:spTgt>
                                        </p:tgtEl>
                                      </p:cBhvr>
                                    </p:animEffect>
                                    <p:anim calcmode="lin" valueType="num">
                                      <p:cBhvr>
                                        <p:cTn id="6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3">
                                            <p:txEl>
                                              <p:pRg st="3" end="3"/>
                                            </p:txEl>
                                          </p:spTgt>
                                        </p:tgtEl>
                                      </p:cBhvr>
                                      <p:to x="100000" y="60000"/>
                                    </p:animScale>
                                    <p:animScale>
                                      <p:cBhvr>
                                        <p:cTn id="69" dur="166" decel="50000">
                                          <p:stCondLst>
                                            <p:cond delay="676"/>
                                          </p:stCondLst>
                                        </p:cTn>
                                        <p:tgtEl>
                                          <p:spTgt spid="3">
                                            <p:txEl>
                                              <p:pRg st="3" end="3"/>
                                            </p:txEl>
                                          </p:spTgt>
                                        </p:tgtEl>
                                      </p:cBhvr>
                                      <p:to x="100000" y="100000"/>
                                    </p:animScale>
                                    <p:animScale>
                                      <p:cBhvr>
                                        <p:cTn id="70" dur="26">
                                          <p:stCondLst>
                                            <p:cond delay="1312"/>
                                          </p:stCondLst>
                                        </p:cTn>
                                        <p:tgtEl>
                                          <p:spTgt spid="3">
                                            <p:txEl>
                                              <p:pRg st="3" end="3"/>
                                            </p:txEl>
                                          </p:spTgt>
                                        </p:tgtEl>
                                      </p:cBhvr>
                                      <p:to x="100000" y="80000"/>
                                    </p:animScale>
                                    <p:animScale>
                                      <p:cBhvr>
                                        <p:cTn id="71" dur="166" decel="50000">
                                          <p:stCondLst>
                                            <p:cond delay="1338"/>
                                          </p:stCondLst>
                                        </p:cTn>
                                        <p:tgtEl>
                                          <p:spTgt spid="3">
                                            <p:txEl>
                                              <p:pRg st="3" end="3"/>
                                            </p:txEl>
                                          </p:spTgt>
                                        </p:tgtEl>
                                      </p:cBhvr>
                                      <p:to x="100000" y="100000"/>
                                    </p:animScale>
                                    <p:animScale>
                                      <p:cBhvr>
                                        <p:cTn id="72" dur="26">
                                          <p:stCondLst>
                                            <p:cond delay="1642"/>
                                          </p:stCondLst>
                                        </p:cTn>
                                        <p:tgtEl>
                                          <p:spTgt spid="3">
                                            <p:txEl>
                                              <p:pRg st="3" end="3"/>
                                            </p:txEl>
                                          </p:spTgt>
                                        </p:tgtEl>
                                      </p:cBhvr>
                                      <p:to x="100000" y="90000"/>
                                    </p:animScale>
                                    <p:animScale>
                                      <p:cBhvr>
                                        <p:cTn id="73" dur="166" decel="50000">
                                          <p:stCondLst>
                                            <p:cond delay="1668"/>
                                          </p:stCondLst>
                                        </p:cTn>
                                        <p:tgtEl>
                                          <p:spTgt spid="3">
                                            <p:txEl>
                                              <p:pRg st="3" end="3"/>
                                            </p:txEl>
                                          </p:spTgt>
                                        </p:tgtEl>
                                      </p:cBhvr>
                                      <p:to x="100000" y="100000"/>
                                    </p:animScale>
                                    <p:animScale>
                                      <p:cBhvr>
                                        <p:cTn id="74" dur="26">
                                          <p:stCondLst>
                                            <p:cond delay="1808"/>
                                          </p:stCondLst>
                                        </p:cTn>
                                        <p:tgtEl>
                                          <p:spTgt spid="3">
                                            <p:txEl>
                                              <p:pRg st="3" end="3"/>
                                            </p:txEl>
                                          </p:spTgt>
                                        </p:tgtEl>
                                      </p:cBhvr>
                                      <p:to x="100000" y="95000"/>
                                    </p:animScale>
                                    <p:animScale>
                                      <p:cBhvr>
                                        <p:cTn id="75" dur="166" decel="50000">
                                          <p:stCondLst>
                                            <p:cond delay="1834"/>
                                          </p:stCondLst>
                                        </p:cTn>
                                        <p:tgtEl>
                                          <p:spTgt spid="3">
                                            <p:txEl>
                                              <p:pRg st="3" end="3"/>
                                            </p:txEl>
                                          </p:spTgt>
                                        </p:tgtEl>
                                      </p:cBhvr>
                                      <p:to x="100000" y="100000"/>
                                    </p:animScale>
                                  </p:childTnLst>
                                </p:cTn>
                              </p:par>
                            </p:childTnLst>
                          </p:cTn>
                        </p:par>
                        <p:par>
                          <p:cTn id="76" fill="hold">
                            <p:stCondLst>
                              <p:cond delay="9000"/>
                            </p:stCondLst>
                            <p:childTnLst>
                              <p:par>
                                <p:cTn id="77" presetID="26" presetClass="entr" presetSubtype="0" fill="hold" grpId="0" nodeType="afterEffect">
                                  <p:stCondLst>
                                    <p:cond delay="100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par>
                          <p:cTn id="93" fill="hold">
                            <p:stCondLst>
                              <p:cond delay="12000"/>
                            </p:stCondLst>
                            <p:childTnLst>
                              <p:par>
                                <p:cTn id="94" presetID="26" presetClass="entr" presetSubtype="0" fill="hold" grpId="0" nodeType="afterEffect">
                                  <p:stCondLst>
                                    <p:cond delay="1000"/>
                                  </p:stCondLst>
                                  <p:childTnLst>
                                    <p:set>
                                      <p:cBhvr>
                                        <p:cTn id="95" dur="1" fill="hold">
                                          <p:stCondLst>
                                            <p:cond delay="0"/>
                                          </p:stCondLst>
                                        </p:cTn>
                                        <p:tgtEl>
                                          <p:spTgt spid="3">
                                            <p:txEl>
                                              <p:pRg st="5" end="5"/>
                                            </p:txEl>
                                          </p:spTgt>
                                        </p:tgtEl>
                                        <p:attrNameLst>
                                          <p:attrName>style.visibility</p:attrName>
                                        </p:attrNameLst>
                                      </p:cBhvr>
                                      <p:to>
                                        <p:strVal val="visible"/>
                                      </p:to>
                                    </p:set>
                                    <p:animEffect transition="in" filter="wipe(down)">
                                      <p:cBhvr>
                                        <p:cTn id="96" dur="580">
                                          <p:stCondLst>
                                            <p:cond delay="0"/>
                                          </p:stCondLst>
                                        </p:cTn>
                                        <p:tgtEl>
                                          <p:spTgt spid="3">
                                            <p:txEl>
                                              <p:pRg st="5" end="5"/>
                                            </p:txEl>
                                          </p:spTgt>
                                        </p:tgtEl>
                                      </p:cBhvr>
                                    </p:animEffect>
                                    <p:anim calcmode="lin" valueType="num">
                                      <p:cBhvr>
                                        <p:cTn id="97"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2" dur="26">
                                          <p:stCondLst>
                                            <p:cond delay="650"/>
                                          </p:stCondLst>
                                        </p:cTn>
                                        <p:tgtEl>
                                          <p:spTgt spid="3">
                                            <p:txEl>
                                              <p:pRg st="5" end="5"/>
                                            </p:txEl>
                                          </p:spTgt>
                                        </p:tgtEl>
                                      </p:cBhvr>
                                      <p:to x="100000" y="60000"/>
                                    </p:animScale>
                                    <p:animScale>
                                      <p:cBhvr>
                                        <p:cTn id="103" dur="166" decel="50000">
                                          <p:stCondLst>
                                            <p:cond delay="676"/>
                                          </p:stCondLst>
                                        </p:cTn>
                                        <p:tgtEl>
                                          <p:spTgt spid="3">
                                            <p:txEl>
                                              <p:pRg st="5" end="5"/>
                                            </p:txEl>
                                          </p:spTgt>
                                        </p:tgtEl>
                                      </p:cBhvr>
                                      <p:to x="100000" y="100000"/>
                                    </p:animScale>
                                    <p:animScale>
                                      <p:cBhvr>
                                        <p:cTn id="104" dur="26">
                                          <p:stCondLst>
                                            <p:cond delay="1312"/>
                                          </p:stCondLst>
                                        </p:cTn>
                                        <p:tgtEl>
                                          <p:spTgt spid="3">
                                            <p:txEl>
                                              <p:pRg st="5" end="5"/>
                                            </p:txEl>
                                          </p:spTgt>
                                        </p:tgtEl>
                                      </p:cBhvr>
                                      <p:to x="100000" y="80000"/>
                                    </p:animScale>
                                    <p:animScale>
                                      <p:cBhvr>
                                        <p:cTn id="105" dur="166" decel="50000">
                                          <p:stCondLst>
                                            <p:cond delay="1338"/>
                                          </p:stCondLst>
                                        </p:cTn>
                                        <p:tgtEl>
                                          <p:spTgt spid="3">
                                            <p:txEl>
                                              <p:pRg st="5" end="5"/>
                                            </p:txEl>
                                          </p:spTgt>
                                        </p:tgtEl>
                                      </p:cBhvr>
                                      <p:to x="100000" y="100000"/>
                                    </p:animScale>
                                    <p:animScale>
                                      <p:cBhvr>
                                        <p:cTn id="106" dur="26">
                                          <p:stCondLst>
                                            <p:cond delay="1642"/>
                                          </p:stCondLst>
                                        </p:cTn>
                                        <p:tgtEl>
                                          <p:spTgt spid="3">
                                            <p:txEl>
                                              <p:pRg st="5" end="5"/>
                                            </p:txEl>
                                          </p:spTgt>
                                        </p:tgtEl>
                                      </p:cBhvr>
                                      <p:to x="100000" y="90000"/>
                                    </p:animScale>
                                    <p:animScale>
                                      <p:cBhvr>
                                        <p:cTn id="107" dur="166" decel="50000">
                                          <p:stCondLst>
                                            <p:cond delay="1668"/>
                                          </p:stCondLst>
                                        </p:cTn>
                                        <p:tgtEl>
                                          <p:spTgt spid="3">
                                            <p:txEl>
                                              <p:pRg st="5" end="5"/>
                                            </p:txEl>
                                          </p:spTgt>
                                        </p:tgtEl>
                                      </p:cBhvr>
                                      <p:to x="100000" y="100000"/>
                                    </p:animScale>
                                    <p:animScale>
                                      <p:cBhvr>
                                        <p:cTn id="108" dur="26">
                                          <p:stCondLst>
                                            <p:cond delay="1808"/>
                                          </p:stCondLst>
                                        </p:cTn>
                                        <p:tgtEl>
                                          <p:spTgt spid="3">
                                            <p:txEl>
                                              <p:pRg st="5" end="5"/>
                                            </p:txEl>
                                          </p:spTgt>
                                        </p:tgtEl>
                                      </p:cBhvr>
                                      <p:to x="100000" y="95000"/>
                                    </p:animScale>
                                    <p:animScale>
                                      <p:cBhvr>
                                        <p:cTn id="109" dur="166" decel="50000">
                                          <p:stCondLst>
                                            <p:cond delay="1834"/>
                                          </p:stCondLst>
                                        </p:cTn>
                                        <p:tgtEl>
                                          <p:spTgt spid="3">
                                            <p:txEl>
                                              <p:pRg st="5" end="5"/>
                                            </p:txEl>
                                          </p:spTgt>
                                        </p:tgtEl>
                                      </p:cBhvr>
                                      <p:to x="100000" y="100000"/>
                                    </p:animScale>
                                  </p:childTnLst>
                                </p:cTn>
                              </p:par>
                            </p:childTnLst>
                          </p:cTn>
                        </p:par>
                        <p:par>
                          <p:cTn id="110" fill="hold">
                            <p:stCondLst>
                              <p:cond delay="15000"/>
                            </p:stCondLst>
                            <p:childTnLst>
                              <p:par>
                                <p:cTn id="111" presetID="26" presetClass="entr" presetSubtype="0" fill="hold" grpId="0" nodeType="afterEffect">
                                  <p:stCondLst>
                                    <p:cond delay="1000"/>
                                  </p:stCondLst>
                                  <p:childTnLst>
                                    <p:set>
                                      <p:cBhvr>
                                        <p:cTn id="112" dur="1" fill="hold">
                                          <p:stCondLst>
                                            <p:cond delay="0"/>
                                          </p:stCondLst>
                                        </p:cTn>
                                        <p:tgtEl>
                                          <p:spTgt spid="3">
                                            <p:txEl>
                                              <p:pRg st="6" end="6"/>
                                            </p:txEl>
                                          </p:spTgt>
                                        </p:tgtEl>
                                        <p:attrNameLst>
                                          <p:attrName>style.visibility</p:attrName>
                                        </p:attrNameLst>
                                      </p:cBhvr>
                                      <p:to>
                                        <p:strVal val="visible"/>
                                      </p:to>
                                    </p:set>
                                    <p:animEffect transition="in" filter="wipe(down)">
                                      <p:cBhvr>
                                        <p:cTn id="113" dur="580">
                                          <p:stCondLst>
                                            <p:cond delay="0"/>
                                          </p:stCondLst>
                                        </p:cTn>
                                        <p:tgtEl>
                                          <p:spTgt spid="3">
                                            <p:txEl>
                                              <p:pRg st="6" end="6"/>
                                            </p:txEl>
                                          </p:spTgt>
                                        </p:tgtEl>
                                      </p:cBhvr>
                                    </p:animEffect>
                                    <p:anim calcmode="lin" valueType="num">
                                      <p:cBhvr>
                                        <p:cTn id="11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3">
                                            <p:txEl>
                                              <p:pRg st="6" end="6"/>
                                            </p:txEl>
                                          </p:spTgt>
                                        </p:tgtEl>
                                      </p:cBhvr>
                                      <p:to x="100000" y="60000"/>
                                    </p:animScale>
                                    <p:animScale>
                                      <p:cBhvr>
                                        <p:cTn id="120" dur="166" decel="50000">
                                          <p:stCondLst>
                                            <p:cond delay="676"/>
                                          </p:stCondLst>
                                        </p:cTn>
                                        <p:tgtEl>
                                          <p:spTgt spid="3">
                                            <p:txEl>
                                              <p:pRg st="6" end="6"/>
                                            </p:txEl>
                                          </p:spTgt>
                                        </p:tgtEl>
                                      </p:cBhvr>
                                      <p:to x="100000" y="100000"/>
                                    </p:animScale>
                                    <p:animScale>
                                      <p:cBhvr>
                                        <p:cTn id="121" dur="26">
                                          <p:stCondLst>
                                            <p:cond delay="1312"/>
                                          </p:stCondLst>
                                        </p:cTn>
                                        <p:tgtEl>
                                          <p:spTgt spid="3">
                                            <p:txEl>
                                              <p:pRg st="6" end="6"/>
                                            </p:txEl>
                                          </p:spTgt>
                                        </p:tgtEl>
                                      </p:cBhvr>
                                      <p:to x="100000" y="80000"/>
                                    </p:animScale>
                                    <p:animScale>
                                      <p:cBhvr>
                                        <p:cTn id="122" dur="166" decel="50000">
                                          <p:stCondLst>
                                            <p:cond delay="1338"/>
                                          </p:stCondLst>
                                        </p:cTn>
                                        <p:tgtEl>
                                          <p:spTgt spid="3">
                                            <p:txEl>
                                              <p:pRg st="6" end="6"/>
                                            </p:txEl>
                                          </p:spTgt>
                                        </p:tgtEl>
                                      </p:cBhvr>
                                      <p:to x="100000" y="100000"/>
                                    </p:animScale>
                                    <p:animScale>
                                      <p:cBhvr>
                                        <p:cTn id="123" dur="26">
                                          <p:stCondLst>
                                            <p:cond delay="1642"/>
                                          </p:stCondLst>
                                        </p:cTn>
                                        <p:tgtEl>
                                          <p:spTgt spid="3">
                                            <p:txEl>
                                              <p:pRg st="6" end="6"/>
                                            </p:txEl>
                                          </p:spTgt>
                                        </p:tgtEl>
                                      </p:cBhvr>
                                      <p:to x="100000" y="90000"/>
                                    </p:animScale>
                                    <p:animScale>
                                      <p:cBhvr>
                                        <p:cTn id="124" dur="166" decel="50000">
                                          <p:stCondLst>
                                            <p:cond delay="1668"/>
                                          </p:stCondLst>
                                        </p:cTn>
                                        <p:tgtEl>
                                          <p:spTgt spid="3">
                                            <p:txEl>
                                              <p:pRg st="6" end="6"/>
                                            </p:txEl>
                                          </p:spTgt>
                                        </p:tgtEl>
                                      </p:cBhvr>
                                      <p:to x="100000" y="100000"/>
                                    </p:animScale>
                                    <p:animScale>
                                      <p:cBhvr>
                                        <p:cTn id="125" dur="26">
                                          <p:stCondLst>
                                            <p:cond delay="1808"/>
                                          </p:stCondLst>
                                        </p:cTn>
                                        <p:tgtEl>
                                          <p:spTgt spid="3">
                                            <p:txEl>
                                              <p:pRg st="6" end="6"/>
                                            </p:txEl>
                                          </p:spTgt>
                                        </p:tgtEl>
                                      </p:cBhvr>
                                      <p:to x="100000" y="95000"/>
                                    </p:animScale>
                                    <p:animScale>
                                      <p:cBhvr>
                                        <p:cTn id="126" dur="166" decel="50000">
                                          <p:stCondLst>
                                            <p:cond delay="1834"/>
                                          </p:stCondLst>
                                        </p:cTn>
                                        <p:tgtEl>
                                          <p:spTgt spid="3">
                                            <p:txEl>
                                              <p:pRg st="6" end="6"/>
                                            </p:txEl>
                                          </p:spTgt>
                                        </p:tgtEl>
                                      </p:cBhvr>
                                      <p:to x="100000" y="100000"/>
                                    </p:animScale>
                                  </p:childTnLst>
                                </p:cTn>
                              </p:par>
                            </p:childTnLst>
                          </p:cTn>
                        </p:par>
                        <p:par>
                          <p:cTn id="127" fill="hold">
                            <p:stCondLst>
                              <p:cond delay="18000"/>
                            </p:stCondLst>
                            <p:childTnLst>
                              <p:par>
                                <p:cTn id="128" presetID="26" presetClass="entr" presetSubtype="0" fill="hold" grpId="0" nodeType="afterEffect">
                                  <p:stCondLst>
                                    <p:cond delay="1000"/>
                                  </p:stCondLst>
                                  <p:childTnLst>
                                    <p:set>
                                      <p:cBhvr>
                                        <p:cTn id="129" dur="1" fill="hold">
                                          <p:stCondLst>
                                            <p:cond delay="0"/>
                                          </p:stCondLst>
                                        </p:cTn>
                                        <p:tgtEl>
                                          <p:spTgt spid="3">
                                            <p:txEl>
                                              <p:pRg st="7" end="7"/>
                                            </p:txEl>
                                          </p:spTgt>
                                        </p:tgtEl>
                                        <p:attrNameLst>
                                          <p:attrName>style.visibility</p:attrName>
                                        </p:attrNameLst>
                                      </p:cBhvr>
                                      <p:to>
                                        <p:strVal val="visible"/>
                                      </p:to>
                                    </p:set>
                                    <p:animEffect transition="in" filter="wipe(down)">
                                      <p:cBhvr>
                                        <p:cTn id="130" dur="580">
                                          <p:stCondLst>
                                            <p:cond delay="0"/>
                                          </p:stCondLst>
                                        </p:cTn>
                                        <p:tgtEl>
                                          <p:spTgt spid="3">
                                            <p:txEl>
                                              <p:pRg st="7" end="7"/>
                                            </p:txEl>
                                          </p:spTgt>
                                        </p:tgtEl>
                                      </p:cBhvr>
                                    </p:animEffect>
                                    <p:anim calcmode="lin" valueType="num">
                                      <p:cBhvr>
                                        <p:cTn id="131"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6" dur="26">
                                          <p:stCondLst>
                                            <p:cond delay="650"/>
                                          </p:stCondLst>
                                        </p:cTn>
                                        <p:tgtEl>
                                          <p:spTgt spid="3">
                                            <p:txEl>
                                              <p:pRg st="7" end="7"/>
                                            </p:txEl>
                                          </p:spTgt>
                                        </p:tgtEl>
                                      </p:cBhvr>
                                      <p:to x="100000" y="60000"/>
                                    </p:animScale>
                                    <p:animScale>
                                      <p:cBhvr>
                                        <p:cTn id="137" dur="166" decel="50000">
                                          <p:stCondLst>
                                            <p:cond delay="676"/>
                                          </p:stCondLst>
                                        </p:cTn>
                                        <p:tgtEl>
                                          <p:spTgt spid="3">
                                            <p:txEl>
                                              <p:pRg st="7" end="7"/>
                                            </p:txEl>
                                          </p:spTgt>
                                        </p:tgtEl>
                                      </p:cBhvr>
                                      <p:to x="100000" y="100000"/>
                                    </p:animScale>
                                    <p:animScale>
                                      <p:cBhvr>
                                        <p:cTn id="138" dur="26">
                                          <p:stCondLst>
                                            <p:cond delay="1312"/>
                                          </p:stCondLst>
                                        </p:cTn>
                                        <p:tgtEl>
                                          <p:spTgt spid="3">
                                            <p:txEl>
                                              <p:pRg st="7" end="7"/>
                                            </p:txEl>
                                          </p:spTgt>
                                        </p:tgtEl>
                                      </p:cBhvr>
                                      <p:to x="100000" y="80000"/>
                                    </p:animScale>
                                    <p:animScale>
                                      <p:cBhvr>
                                        <p:cTn id="139" dur="166" decel="50000">
                                          <p:stCondLst>
                                            <p:cond delay="1338"/>
                                          </p:stCondLst>
                                        </p:cTn>
                                        <p:tgtEl>
                                          <p:spTgt spid="3">
                                            <p:txEl>
                                              <p:pRg st="7" end="7"/>
                                            </p:txEl>
                                          </p:spTgt>
                                        </p:tgtEl>
                                      </p:cBhvr>
                                      <p:to x="100000" y="100000"/>
                                    </p:animScale>
                                    <p:animScale>
                                      <p:cBhvr>
                                        <p:cTn id="140" dur="26">
                                          <p:stCondLst>
                                            <p:cond delay="1642"/>
                                          </p:stCondLst>
                                        </p:cTn>
                                        <p:tgtEl>
                                          <p:spTgt spid="3">
                                            <p:txEl>
                                              <p:pRg st="7" end="7"/>
                                            </p:txEl>
                                          </p:spTgt>
                                        </p:tgtEl>
                                      </p:cBhvr>
                                      <p:to x="100000" y="90000"/>
                                    </p:animScale>
                                    <p:animScale>
                                      <p:cBhvr>
                                        <p:cTn id="141" dur="166" decel="50000">
                                          <p:stCondLst>
                                            <p:cond delay="1668"/>
                                          </p:stCondLst>
                                        </p:cTn>
                                        <p:tgtEl>
                                          <p:spTgt spid="3">
                                            <p:txEl>
                                              <p:pRg st="7" end="7"/>
                                            </p:txEl>
                                          </p:spTgt>
                                        </p:tgtEl>
                                      </p:cBhvr>
                                      <p:to x="100000" y="100000"/>
                                    </p:animScale>
                                    <p:animScale>
                                      <p:cBhvr>
                                        <p:cTn id="142" dur="26">
                                          <p:stCondLst>
                                            <p:cond delay="1808"/>
                                          </p:stCondLst>
                                        </p:cTn>
                                        <p:tgtEl>
                                          <p:spTgt spid="3">
                                            <p:txEl>
                                              <p:pRg st="7" end="7"/>
                                            </p:txEl>
                                          </p:spTgt>
                                        </p:tgtEl>
                                      </p:cBhvr>
                                      <p:to x="100000" y="95000"/>
                                    </p:animScale>
                                    <p:animScale>
                                      <p:cBhvr>
                                        <p:cTn id="143"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512" y="30271"/>
            <a:ext cx="7979539" cy="1325563"/>
          </a:xfrm>
        </p:spPr>
        <p:txBody>
          <a:bodyPr>
            <a:normAutofit fontScale="90000"/>
          </a:bodyPr>
          <a:lstStyle/>
          <a:p>
            <a:pPr>
              <a:lnSpc>
                <a:spcPct val="100000"/>
              </a:lnSpc>
            </a:pPr>
            <a:r>
              <a:rPr lang="en-US" dirty="0" smtClean="0"/>
              <a:t/>
            </a:r>
            <a:br>
              <a:rPr lang="en-US" dirty="0" smtClean="0"/>
            </a:br>
            <a:r>
              <a:rPr lang="en-US" sz="5300" b="1" dirty="0" smtClean="0">
                <a:effectLst>
                  <a:outerShdw blurRad="38100" dist="38100" dir="2700000" algn="tl">
                    <a:srgbClr val="000000">
                      <a:alpha val="43137"/>
                    </a:srgbClr>
                  </a:outerShdw>
                </a:effectLst>
                <a:latin typeface="AR CENA" panose="02000000000000000000" pitchFamily="2" charset="0"/>
              </a:rPr>
              <a:t>Our </a:t>
            </a:r>
            <a:r>
              <a:rPr lang="en-US" sz="5300" b="1" dirty="0">
                <a:effectLst>
                  <a:outerShdw blurRad="38100" dist="38100" dir="2700000" algn="tl">
                    <a:srgbClr val="000000">
                      <a:alpha val="43137"/>
                    </a:srgbClr>
                  </a:outerShdw>
                </a:effectLst>
                <a:latin typeface="AR CENA" panose="02000000000000000000" pitchFamily="2" charset="0"/>
              </a:rPr>
              <a:t>God </a:t>
            </a:r>
            <a:r>
              <a:rPr lang="en-US" sz="5300" b="1" dirty="0" smtClean="0">
                <a:effectLst>
                  <a:outerShdw blurRad="38100" dist="38100" dir="2700000" algn="tl">
                    <a:srgbClr val="000000">
                      <a:alpha val="43137"/>
                    </a:srgbClr>
                  </a:outerShdw>
                </a:effectLst>
                <a:latin typeface="AR CENA" panose="02000000000000000000" pitchFamily="2" charset="0"/>
              </a:rPr>
              <a:t>Presented… </a:t>
            </a:r>
            <a:br>
              <a:rPr lang="en-US" sz="5300" b="1" dirty="0" smtClean="0">
                <a:effectLst>
                  <a:outerShdw blurRad="38100" dist="38100" dir="2700000" algn="tl">
                    <a:srgbClr val="000000">
                      <a:alpha val="43137"/>
                    </a:srgbClr>
                  </a:outerShdw>
                </a:effectLst>
                <a:latin typeface="AR CENA" panose="02000000000000000000" pitchFamily="2" charset="0"/>
              </a:rPr>
            </a:br>
            <a:r>
              <a:rPr lang="en-US" sz="5300" b="1" dirty="0" smtClean="0">
                <a:effectLst>
                  <a:outerShdw blurRad="38100" dist="38100" dir="2700000" algn="tl">
                    <a:srgbClr val="000000">
                      <a:alpha val="43137"/>
                    </a:srgbClr>
                  </a:outerShdw>
                </a:effectLst>
                <a:latin typeface="AR CENA" panose="02000000000000000000" pitchFamily="2" charset="0"/>
              </a:rPr>
              <a:t>                   …Recognize Him</a:t>
            </a:r>
            <a:r>
              <a:rPr lang="en-US" sz="5300" dirty="0"/>
              <a:t/>
            </a:r>
            <a:br>
              <a:rPr lang="en-US" sz="5300" dirty="0"/>
            </a:br>
            <a:endParaRPr lang="en-US" sz="5300" dirty="0"/>
          </a:p>
        </p:txBody>
      </p:sp>
      <p:sp>
        <p:nvSpPr>
          <p:cNvPr id="3" name="Content Placeholder 2"/>
          <p:cNvSpPr>
            <a:spLocks noGrp="1"/>
          </p:cNvSpPr>
          <p:nvPr>
            <p:ph idx="1"/>
          </p:nvPr>
        </p:nvSpPr>
        <p:spPr>
          <a:xfrm>
            <a:off x="-1" y="1481070"/>
            <a:ext cx="11874321" cy="5280337"/>
          </a:xfrm>
        </p:spPr>
        <p:txBody>
          <a:bodyPr>
            <a:normAutofit/>
          </a:bodyPr>
          <a:lstStyle/>
          <a:p>
            <a:pPr marL="0" indent="0">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Finite Can Never Prove 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Infinite</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spcBef>
                <a:spcPts val="0"/>
              </a:spcBef>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Job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33:4, </a:t>
            </a:r>
            <a:r>
              <a:rPr lang="en-US" sz="28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"Where were you when I laid the foundation of the earth</a:t>
            </a: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spcBef>
                <a:spcPts val="300"/>
              </a:spcBef>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Psalm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14:1, </a:t>
            </a:r>
            <a:r>
              <a:rPr lang="en-US" sz="28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fool hath said in his heart there is no God." </a:t>
            </a:r>
            <a:endPar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spcBef>
                <a:spcPts val="300"/>
              </a:spcBef>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Fool -</a:t>
            </a:r>
            <a:r>
              <a:rPr lang="en-US" sz="2800" b="1" i="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Nabal</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moral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perversity.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fool says in his heart, No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a:t>
            </a:r>
          </a:p>
          <a:p>
            <a:pPr lvl="1">
              <a:lnSpc>
                <a:spcPct val="100000"/>
              </a:lnSpc>
              <a:spcBef>
                <a:spcPts val="300"/>
              </a:spcBef>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It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not that he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Cannot Believe,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Chooses Not To Believe</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0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God's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Word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Calls Them Fools</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spcBef>
                <a:spcPts val="0"/>
              </a:spcBef>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Romans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1:22, </a:t>
            </a:r>
            <a:r>
              <a:rPr lang="en-US" sz="28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"Professing themselves to be </a:t>
            </a: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wise, </a:t>
            </a:r>
            <a:r>
              <a:rPr lang="en-US" sz="28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they became </a:t>
            </a: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fools</a:t>
            </a: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spcBef>
                <a:spcPts val="300"/>
              </a:spcBef>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Romans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1:28, </a:t>
            </a: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28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even as they did not like to retain God in their knowledge, God gave them over to a reprobate mind</a:t>
            </a: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0107007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par>
                          <p:cTn id="35" fill="hold">
                            <p:stCondLst>
                              <p:cond delay="1000"/>
                            </p:stCondLst>
                            <p:childTnLst>
                              <p:par>
                                <p:cTn id="36" presetID="16" presetClass="entr" presetSubtype="21"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effectLst>
                  <a:outerShdw blurRad="38100" dist="38100" dir="2700000" algn="tl">
                    <a:srgbClr val="000000">
                      <a:alpha val="43137"/>
                    </a:srgbClr>
                  </a:outerShdw>
                </a:effectLst>
                <a:latin typeface="AR CENA" panose="02000000000000000000" pitchFamily="2" charset="0"/>
              </a:rPr>
              <a:t>Stress Relief </a:t>
            </a:r>
            <a:endParaRPr lang="en-US" sz="4800" b="1" dirty="0">
              <a:effectLst>
                <a:outerShdw blurRad="38100" dist="38100" dir="2700000" algn="tl">
                  <a:srgbClr val="000000">
                    <a:alpha val="43137"/>
                  </a:srgbClr>
                </a:outerShdw>
              </a:effectLst>
              <a:latin typeface="AR CENA" panose="02000000000000000000" pitchFamily="2" charset="0"/>
            </a:endParaRPr>
          </a:p>
        </p:txBody>
      </p:sp>
      <p:sp>
        <p:nvSpPr>
          <p:cNvPr id="3" name="Content Placeholder 2"/>
          <p:cNvSpPr>
            <a:spLocks noGrp="1"/>
          </p:cNvSpPr>
          <p:nvPr>
            <p:ph idx="1"/>
          </p:nvPr>
        </p:nvSpPr>
        <p:spPr/>
        <p:txBody>
          <a:bodyPr>
            <a:normAutofit/>
          </a:bodyPr>
          <a:lstStyle/>
          <a:p>
            <a:pPr marL="0" indent="0">
              <a:buNone/>
            </a:pPr>
            <a:r>
              <a:rPr lang="en-US" sz="3600" dirty="0" smtClean="0">
                <a:effectLst>
                  <a:outerShdw blurRad="38100" dist="38100" dir="2700000" algn="tl">
                    <a:srgbClr val="000000">
                      <a:alpha val="43137"/>
                    </a:srgbClr>
                  </a:outerShdw>
                </a:effectLst>
                <a:latin typeface="AR CENA" panose="02000000000000000000" pitchFamily="2" charset="0"/>
              </a:rPr>
              <a:t>    </a:t>
            </a:r>
            <a:r>
              <a:rPr lang="en-US" sz="4400" dirty="0" smtClean="0">
                <a:effectLst>
                  <a:outerShdw blurRad="38100" dist="38100" dir="2700000" algn="tl">
                    <a:srgbClr val="000000">
                      <a:alpha val="43137"/>
                    </a:srgbClr>
                  </a:outerShdw>
                </a:effectLst>
                <a:latin typeface="AR CENA" panose="02000000000000000000" pitchFamily="2" charset="0"/>
              </a:rPr>
              <a:t>#1- God Is</a:t>
            </a:r>
          </a:p>
          <a:p>
            <a:pPr marL="0" indent="0">
              <a:buNone/>
            </a:pPr>
            <a:r>
              <a:rPr lang="en-US" sz="3600" dirty="0" smtClean="0"/>
              <a:t/>
            </a:r>
            <a:br>
              <a:rPr lang="en-US" sz="3600" dirty="0" smtClean="0"/>
            </a:br>
            <a:r>
              <a:rPr lang="en-US" sz="3200" b="1" dirty="0">
                <a:effectLst>
                  <a:outerShdw blurRad="38100" dist="38100" dir="2700000" algn="tl">
                    <a:srgbClr val="000000">
                      <a:alpha val="43137"/>
                    </a:srgbClr>
                  </a:outerShdw>
                </a:effectLst>
              </a:rPr>
              <a:t>Ephesians 3:20 (NLT) </a:t>
            </a:r>
            <a:r>
              <a:rPr lang="en-US" sz="3200" dirty="0">
                <a:effectLst>
                  <a:outerShdw blurRad="38100" dist="38100" dir="2700000" algn="tl">
                    <a:srgbClr val="000000">
                      <a:alpha val="43137"/>
                    </a:srgbClr>
                  </a:outerShdw>
                </a:effectLst>
              </a:rPr>
              <a:t/>
            </a:r>
            <a:br>
              <a:rPr lang="en-US" sz="3200" dirty="0">
                <a:effectLst>
                  <a:outerShdw blurRad="38100" dist="38100" dir="2700000" algn="tl">
                    <a:srgbClr val="000000">
                      <a:alpha val="43137"/>
                    </a:srgbClr>
                  </a:outerShdw>
                </a:effectLst>
              </a:rPr>
            </a:br>
            <a:r>
              <a:rPr lang="en-US" sz="3200" baseline="30000" dirty="0">
                <a:effectLst>
                  <a:outerShdw blurRad="38100" dist="38100" dir="2700000" algn="tl">
                    <a:srgbClr val="000000">
                      <a:alpha val="43137"/>
                    </a:srgbClr>
                  </a:outerShdw>
                </a:effectLst>
              </a:rPr>
              <a:t>20 </a:t>
            </a:r>
            <a:r>
              <a:rPr lang="en-US" sz="3200"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Now all glory to God, who is </a:t>
            </a:r>
            <a:r>
              <a:rPr lang="en-US" sz="3200" i="1" dirty="0">
                <a:effectLst>
                  <a:outerShdw blurRad="38100" dist="38100" dir="2700000" algn="tl">
                    <a:srgbClr val="000000">
                      <a:alpha val="43137"/>
                    </a:srgbClr>
                  </a:outerShdw>
                </a:effectLst>
              </a:rPr>
              <a:t>able, through his mighty power at work within us, to accomplish infinitely more than we might ask or think</a:t>
            </a:r>
            <a:r>
              <a:rPr lang="en-US" sz="3200" dirty="0">
                <a:effectLst>
                  <a:outerShdw blurRad="38100" dist="38100" dir="2700000" algn="tl">
                    <a:srgbClr val="000000">
                      <a:alpha val="43137"/>
                    </a:srgbClr>
                  </a:outerShdw>
                </a:effectLst>
              </a:rPr>
              <a:t>. </a:t>
            </a:r>
            <a:br>
              <a:rPr lang="en-US" sz="3200" dirty="0">
                <a:effectLst>
                  <a:outerShdw blurRad="38100" dist="38100" dir="2700000" algn="tl">
                    <a:srgbClr val="000000">
                      <a:alpha val="43137"/>
                    </a:srgbClr>
                  </a:outerShdw>
                </a:effectLst>
              </a:rPr>
            </a:br>
            <a:endParaRPr lang="en-US" sz="3200" dirty="0">
              <a:effectLst>
                <a:outerShdw blurRad="38100" dist="38100" dir="2700000" algn="tl">
                  <a:srgbClr val="000000">
                    <a:alpha val="43137"/>
                  </a:srgbClr>
                </a:outerShdw>
              </a:effectLst>
              <a:latin typeface="AR CENA" panose="02000000000000000000" pitchFamily="2" charset="0"/>
            </a:endParaRPr>
          </a:p>
        </p:txBody>
      </p:sp>
    </p:spTree>
    <p:extLst>
      <p:ext uri="{BB962C8B-B14F-4D97-AF65-F5344CB8AC3E}">
        <p14:creationId xmlns:p14="http://schemas.microsoft.com/office/powerpoint/2010/main" val="12806654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800" b="6008"/>
          <a:stretch/>
        </p:blipFill>
        <p:spPr>
          <a:xfrm>
            <a:off x="5332927" y="1481070"/>
            <a:ext cx="6734577" cy="5376930"/>
          </a:xfrm>
          <a:prstGeom prst="rect">
            <a:avLst/>
          </a:prstGeom>
        </p:spPr>
      </p:pic>
      <p:sp>
        <p:nvSpPr>
          <p:cNvPr id="2" name="Title 1"/>
          <p:cNvSpPr>
            <a:spLocks noGrp="1"/>
          </p:cNvSpPr>
          <p:nvPr>
            <p:ph type="title"/>
          </p:nvPr>
        </p:nvSpPr>
        <p:spPr>
          <a:xfrm>
            <a:off x="4198512" y="-150035"/>
            <a:ext cx="7979539" cy="1592468"/>
          </a:xfrm>
        </p:spPr>
        <p:txBody>
          <a:bodyPr>
            <a:normAutofit fontScale="90000"/>
          </a:bodyPr>
          <a:lstStyle/>
          <a:p>
            <a:pPr>
              <a:lnSpc>
                <a:spcPct val="100000"/>
              </a:lnSpc>
            </a:pPr>
            <a:r>
              <a:rPr lang="en-US" sz="6000" dirty="0" smtClean="0">
                <a:effectLst>
                  <a:outerShdw blurRad="38100" dist="38100" dir="2700000" algn="tl">
                    <a:srgbClr val="000000">
                      <a:alpha val="43137"/>
                    </a:srgbClr>
                  </a:outerShdw>
                </a:effectLst>
                <a:latin typeface="AR CENA" panose="02000000000000000000" pitchFamily="2" charset="0"/>
              </a:rPr>
              <a:t/>
            </a:r>
            <a:br>
              <a:rPr lang="en-US" sz="6000" dirty="0" smtClean="0">
                <a:effectLst>
                  <a:outerShdw blurRad="38100" dist="38100" dir="2700000" algn="tl">
                    <a:srgbClr val="000000">
                      <a:alpha val="43137"/>
                    </a:srgbClr>
                  </a:outerShdw>
                </a:effectLst>
                <a:latin typeface="AR CENA" panose="02000000000000000000" pitchFamily="2" charset="0"/>
              </a:rPr>
            </a:br>
            <a:r>
              <a:rPr lang="en-US" sz="5300" b="1" dirty="0" smtClean="0">
                <a:effectLst>
                  <a:outerShdw blurRad="38100" dist="38100" dir="2700000" algn="tl">
                    <a:srgbClr val="000000">
                      <a:alpha val="43137"/>
                    </a:srgbClr>
                  </a:outerShdw>
                </a:effectLst>
                <a:latin typeface="AR CENA" panose="02000000000000000000" pitchFamily="2" charset="0"/>
              </a:rPr>
              <a:t>Our </a:t>
            </a:r>
            <a:r>
              <a:rPr lang="en-US" sz="5300" b="1" dirty="0">
                <a:effectLst>
                  <a:outerShdw blurRad="38100" dist="38100" dir="2700000" algn="tl">
                    <a:srgbClr val="000000">
                      <a:alpha val="43137"/>
                    </a:srgbClr>
                  </a:outerShdw>
                </a:effectLst>
                <a:latin typeface="AR CENA" panose="02000000000000000000" pitchFamily="2" charset="0"/>
              </a:rPr>
              <a:t>God </a:t>
            </a:r>
            <a:r>
              <a:rPr lang="en-US" sz="5300" b="1" dirty="0" smtClean="0">
                <a:effectLst>
                  <a:outerShdw blurRad="38100" dist="38100" dir="2700000" algn="tl">
                    <a:srgbClr val="000000">
                      <a:alpha val="43137"/>
                    </a:srgbClr>
                  </a:outerShdw>
                </a:effectLst>
                <a:latin typeface="AR CENA" panose="02000000000000000000" pitchFamily="2" charset="0"/>
              </a:rPr>
              <a:t>Is Powerful… </a:t>
            </a:r>
            <a:br>
              <a:rPr lang="en-US" sz="5300" b="1" dirty="0" smtClean="0">
                <a:effectLst>
                  <a:outerShdw blurRad="38100" dist="38100" dir="2700000" algn="tl">
                    <a:srgbClr val="000000">
                      <a:alpha val="43137"/>
                    </a:srgbClr>
                  </a:outerShdw>
                </a:effectLst>
                <a:latin typeface="AR CENA" panose="02000000000000000000" pitchFamily="2" charset="0"/>
              </a:rPr>
            </a:br>
            <a:r>
              <a:rPr lang="en-US" sz="5300" b="1" dirty="0">
                <a:effectLst>
                  <a:outerShdw blurRad="38100" dist="38100" dir="2700000" algn="tl">
                    <a:srgbClr val="000000">
                      <a:alpha val="43137"/>
                    </a:srgbClr>
                  </a:outerShdw>
                </a:effectLst>
                <a:latin typeface="AR CENA" panose="02000000000000000000" pitchFamily="2" charset="0"/>
              </a:rPr>
              <a:t> </a:t>
            </a:r>
            <a:r>
              <a:rPr lang="en-US" sz="5300" b="1" dirty="0" smtClean="0">
                <a:effectLst>
                  <a:outerShdw blurRad="38100" dist="38100" dir="2700000" algn="tl">
                    <a:srgbClr val="000000">
                      <a:alpha val="43137"/>
                    </a:srgbClr>
                  </a:outerShdw>
                </a:effectLst>
                <a:latin typeface="AR CENA" panose="02000000000000000000" pitchFamily="2" charset="0"/>
              </a:rPr>
              <a:t>                    …Respect </a:t>
            </a:r>
            <a:r>
              <a:rPr lang="en-US" sz="5300" b="1" dirty="0">
                <a:effectLst>
                  <a:outerShdw blurRad="38100" dist="38100" dir="2700000" algn="tl">
                    <a:srgbClr val="000000">
                      <a:alpha val="43137"/>
                    </a:srgbClr>
                  </a:outerShdw>
                </a:effectLst>
                <a:latin typeface="AR CENA" panose="02000000000000000000" pitchFamily="2" charset="0"/>
              </a:rPr>
              <a:t>Him</a:t>
            </a:r>
            <a:r>
              <a:rPr lang="en-US" sz="5300" b="1" dirty="0">
                <a:effectLst>
                  <a:outerShdw blurRad="38100" dist="38100" dir="2700000" algn="tl">
                    <a:srgbClr val="000000">
                      <a:alpha val="43137"/>
                    </a:srgbClr>
                  </a:outerShdw>
                </a:effectLst>
              </a:rPr>
              <a:t/>
            </a:r>
            <a:br>
              <a:rPr lang="en-US" sz="5300" b="1" dirty="0">
                <a:effectLst>
                  <a:outerShdw blurRad="38100" dist="38100" dir="2700000" algn="tl">
                    <a:srgbClr val="000000">
                      <a:alpha val="43137"/>
                    </a:srgbClr>
                  </a:outerShdw>
                </a:effectLst>
              </a:rPr>
            </a:br>
            <a:endParaRPr lang="en-US" sz="53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481070"/>
            <a:ext cx="10522226" cy="5280337"/>
          </a:xfrm>
          <a:solidFill>
            <a:schemeClr val="bg1">
              <a:alpha val="80000"/>
            </a:schemeClr>
          </a:solidFill>
        </p:spPr>
        <p:txBody>
          <a:bodyPr>
            <a:normAutofit/>
          </a:bodyPr>
          <a:lstStyle/>
          <a:p>
            <a:pPr marL="0" indent="0">
              <a:buNone/>
            </a:pP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beginning God," did what? He </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created</a:t>
            </a:r>
            <a:endPar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
            </a:pP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Only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has Mighty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creative power. </a:t>
            </a:r>
            <a:endPar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
            </a:pP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Create=</a:t>
            </a:r>
            <a:r>
              <a:rPr lang="en-US" sz="2400"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bara</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means making something out of nothing. </a:t>
            </a:r>
            <a:endPar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Men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can take things that are in existence and rearrange them, </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but… </a:t>
            </a:r>
          </a:p>
          <a:p>
            <a:pPr marL="0" indent="0">
              <a:buNone/>
            </a:pP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only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can make something out of nothing. </a:t>
            </a:r>
            <a:endPar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Romans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4:17, </a:t>
            </a:r>
            <a:r>
              <a:rPr lang="en-US" sz="24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"Even God, who quickeneth the dead," who quickeneth the dead—that means, who brings the dead to life—"and calleth those things which be not as though they were." </a:t>
            </a:r>
            <a:endParaRPr lang="en-US" sz="24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
            </a:pP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Plain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English, God raises the dead and creates. </a:t>
            </a:r>
            <a:endPar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
            </a:pP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What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 incredible power is demonstrated. </a:t>
            </a:r>
            <a:endPar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
            </a:pP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What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mighty God who created it all.</a:t>
            </a:r>
          </a:p>
          <a:p>
            <a:pPr marL="0" indent="0">
              <a:buNone/>
            </a:pP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There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are no laws of nature. They're the laws of God that nature must obey.</a:t>
            </a:r>
          </a:p>
        </p:txBody>
      </p:sp>
    </p:spTree>
    <p:extLst>
      <p:ext uri="{BB962C8B-B14F-4D97-AF65-F5344CB8AC3E}">
        <p14:creationId xmlns:p14="http://schemas.microsoft.com/office/powerpoint/2010/main" val="10841298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arn(inVertical)">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barn(inVertical)">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800" b="6008"/>
          <a:stretch/>
        </p:blipFill>
        <p:spPr>
          <a:xfrm>
            <a:off x="5332927" y="1481070"/>
            <a:ext cx="6734577" cy="537693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solidFill>
            <a:schemeClr val="bg1">
              <a:alpha val="80000"/>
            </a:schemeClr>
          </a:solidFill>
        </p:spPr>
        <p:txBody>
          <a:bodyPr/>
          <a:lstStyle/>
          <a:p>
            <a:r>
              <a:rPr lang="en-US" b="1" dirty="0" smtClean="0">
                <a:effectLst>
                  <a:outerShdw blurRad="38100" dist="38100" dir="2700000" algn="tl">
                    <a:srgbClr val="000000">
                      <a:alpha val="43137"/>
                    </a:srgbClr>
                  </a:outerShdw>
                </a:effectLst>
              </a:rPr>
              <a:t>Isaiah 40:12 (HCSB)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baseline="30000" dirty="0" smtClean="0">
                <a:effectLst>
                  <a:outerShdw blurRad="38100" dist="38100" dir="2700000" algn="tl">
                    <a:srgbClr val="000000">
                      <a:alpha val="43137"/>
                    </a:srgbClr>
                  </a:outerShdw>
                </a:effectLst>
              </a:rPr>
              <a:t>12 </a:t>
            </a:r>
            <a:r>
              <a:rPr lang="en-US" dirty="0" smtClean="0">
                <a:effectLst>
                  <a:outerShdw blurRad="38100" dist="38100" dir="2700000" algn="tl">
                    <a:srgbClr val="000000">
                      <a:alpha val="43137"/>
                    </a:srgbClr>
                  </a:outerShdw>
                </a:effectLst>
              </a:rPr>
              <a:t> Who has measured the waters in the hollow of his hand or marked off the heavens with the span ⌊of his hand⌋? Who has gathered the dust of the earth in a measure or weighed the mountains in a balance and the hills in the scales? </a:t>
            </a:r>
          </a:p>
          <a:p>
            <a:r>
              <a:rPr lang="en-US" b="1" dirty="0" smtClean="0">
                <a:effectLst>
                  <a:outerShdw blurRad="38100" dist="38100" dir="2700000" algn="tl">
                    <a:srgbClr val="000000">
                      <a:alpha val="43137"/>
                    </a:srgbClr>
                  </a:outerShdw>
                </a:effectLst>
              </a:rPr>
              <a:t>Isaiah 40:12 (NLT)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baseline="30000" dirty="0" smtClean="0">
                <a:effectLst>
                  <a:outerShdw blurRad="38100" dist="38100" dir="2700000" algn="tl">
                    <a:srgbClr val="000000">
                      <a:alpha val="43137"/>
                    </a:srgbClr>
                  </a:outerShdw>
                </a:effectLst>
              </a:rPr>
              <a:t>12 </a:t>
            </a:r>
            <a:r>
              <a:rPr lang="en-US" dirty="0" smtClean="0">
                <a:effectLst>
                  <a:outerShdw blurRad="38100" dist="38100" dir="2700000" algn="tl">
                    <a:srgbClr val="000000">
                      <a:alpha val="43137"/>
                    </a:srgbClr>
                  </a:outerShdw>
                </a:effectLst>
              </a:rPr>
              <a:t> Who else has held the oceans in his hand? Who has measured off the heavens with his fingers? Who else knows the weight of the earth or has weighed the mountains and hills on a scale? </a:t>
            </a:r>
            <a:br>
              <a:rPr lang="en-US" dirty="0" smtClean="0">
                <a:effectLst>
                  <a:outerShdw blurRad="38100" dist="38100" dir="2700000" algn="tl">
                    <a:srgbClr val="000000">
                      <a:alpha val="43137"/>
                    </a:srgbClr>
                  </a:outerShdw>
                </a:effectLst>
              </a:rPr>
            </a:br>
            <a:endParaRPr lang="en-US" dirty="0" smtClean="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35585710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Awe Factor Of God Francis Chan">
            <a:hlinkClick r:id="" action="ppaction://media"/>
          </p:cNvPr>
          <p:cNvPicPr>
            <a:picLocks noGrp="1" noChangeAspect="1"/>
          </p:cNvPicPr>
          <p:nvPr>
            <p:ph idx="1"/>
            <a:videoFile r:link="rId1"/>
            <p:extLst>
              <p:ext uri="{DAA4B4D4-6D71-4841-9C94-3DE7FCFB9230}">
                <p14:media xmlns:p14="http://schemas.microsoft.com/office/powerpoint/2010/main" r:embed="rId2">
                  <p14:trim st="4590"/>
                </p14:media>
              </p:ext>
            </p:extLst>
          </p:nvPr>
        </p:nvPicPr>
        <p:blipFill>
          <a:blip r:embed="rId4"/>
          <a:stretch>
            <a:fillRect/>
          </a:stretch>
        </p:blipFill>
        <p:spPr>
          <a:xfrm>
            <a:off x="476518" y="180304"/>
            <a:ext cx="11281893" cy="6516710"/>
          </a:xfrm>
        </p:spPr>
      </p:pic>
    </p:spTree>
    <p:extLst>
      <p:ext uri="{BB962C8B-B14F-4D97-AF65-F5344CB8AC3E}">
        <p14:creationId xmlns:p14="http://schemas.microsoft.com/office/powerpoint/2010/main" val="39156343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5114</TotalTime>
  <Words>1819</Words>
  <Application>Microsoft Office PowerPoint</Application>
  <PresentationFormat>Widescreen</PresentationFormat>
  <Paragraphs>111</Paragraphs>
  <Slides>18</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 Unicode MS</vt:lpstr>
      <vt:lpstr>AR CENA</vt:lpstr>
      <vt:lpstr>Arial</vt:lpstr>
      <vt:lpstr>Calibri</vt:lpstr>
      <vt:lpstr>Calibri Light</vt:lpstr>
      <vt:lpstr>Courier New</vt:lpstr>
      <vt:lpstr>Wingdings</vt:lpstr>
      <vt:lpstr>Office Theme</vt:lpstr>
      <vt:lpstr>Stress Relief “God Is”</vt:lpstr>
      <vt:lpstr> Stress </vt:lpstr>
      <vt:lpstr> Stress </vt:lpstr>
      <vt:lpstr> Our God Presented…                     …Recognize Him </vt:lpstr>
      <vt:lpstr> Our God Presented…                     …Recognize Him </vt:lpstr>
      <vt:lpstr>Stress Relief </vt:lpstr>
      <vt:lpstr> Our God Is Powerful…                       …Respect Him </vt:lpstr>
      <vt:lpstr>PowerPoint Presentation</vt:lpstr>
      <vt:lpstr>PowerPoint Presentation</vt:lpstr>
      <vt:lpstr>Stress Relief </vt:lpstr>
      <vt:lpstr>Our God Is Purposeful…                          …Reverence Him</vt:lpstr>
      <vt:lpstr>Stress Relief </vt:lpstr>
      <vt:lpstr> Our God Is Personal…                       …Receive Him </vt:lpstr>
      <vt:lpstr> Our God Is Personal…                       …Receive Him </vt:lpstr>
      <vt:lpstr>Stress Relief </vt:lpstr>
      <vt:lpstr>PowerPoint Presentation</vt:lpstr>
      <vt:lpstr> Our God Is Powerful…                       …Respect Him </vt:lpstr>
      <vt:lpstr> Our God Is Personal…                       …Receive Him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Relief “God”</dc:title>
  <dc:creator>Microsoft account</dc:creator>
  <cp:lastModifiedBy>Microsoft account</cp:lastModifiedBy>
  <cp:revision>101</cp:revision>
  <cp:lastPrinted>2015-08-23T04:36:46Z</cp:lastPrinted>
  <dcterms:created xsi:type="dcterms:W3CDTF">2015-08-17T14:03:28Z</dcterms:created>
  <dcterms:modified xsi:type="dcterms:W3CDTF">2015-08-23T04:40:52Z</dcterms:modified>
</cp:coreProperties>
</file>