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67" r:id="rId5"/>
    <p:sldId id="258" r:id="rId6"/>
    <p:sldId id="259" r:id="rId7"/>
    <p:sldId id="262" r:id="rId8"/>
    <p:sldId id="268" r:id="rId9"/>
    <p:sldId id="260" r:id="rId10"/>
    <p:sldId id="269" r:id="rId11"/>
    <p:sldId id="261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1CF5-ABC6-498A-BBC5-2123A2C9E4E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FDC4-440F-41A7-BCEF-71C677F2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58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1CF5-ABC6-498A-BBC5-2123A2C9E4E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FDC4-440F-41A7-BCEF-71C677F2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41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1CF5-ABC6-498A-BBC5-2123A2C9E4E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FDC4-440F-41A7-BCEF-71C677F2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8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1CF5-ABC6-498A-BBC5-2123A2C9E4E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FDC4-440F-41A7-BCEF-71C677F2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2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1CF5-ABC6-498A-BBC5-2123A2C9E4E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FDC4-440F-41A7-BCEF-71C677F2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1CF5-ABC6-498A-BBC5-2123A2C9E4E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FDC4-440F-41A7-BCEF-71C677F2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84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1CF5-ABC6-498A-BBC5-2123A2C9E4E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FDC4-440F-41A7-BCEF-71C677F2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83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1CF5-ABC6-498A-BBC5-2123A2C9E4E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FDC4-440F-41A7-BCEF-71C677F2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77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1CF5-ABC6-498A-BBC5-2123A2C9E4E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FDC4-440F-41A7-BCEF-71C677F2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6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1CF5-ABC6-498A-BBC5-2123A2C9E4E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FDC4-440F-41A7-BCEF-71C677F2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58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1CF5-ABC6-498A-BBC5-2123A2C9E4E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FDC4-440F-41A7-BCEF-71C677F2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22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21CF5-ABC6-498A-BBC5-2123A2C9E4E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6FDC4-440F-41A7-BCEF-71C677F2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74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49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165"/>
            <a:ext cx="10515600" cy="781287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  <a:t>Thanks-Living is the Answer 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1" y="1078173"/>
            <a:ext cx="11959989" cy="550004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Offer Thanks-Living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to 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Lord…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                …Watch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Chains Fall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endParaRPr lang="en-US" b="1" dirty="0">
              <a:latin typeface="Arial Rounded MT Bold" panose="020F07040305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75200"/>
            <a:ext cx="8985582" cy="3695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00" b="21266"/>
          <a:stretch/>
        </p:blipFill>
        <p:spPr>
          <a:xfrm>
            <a:off x="6381750" y="5158858"/>
            <a:ext cx="5810250" cy="162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9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165"/>
            <a:ext cx="10515600" cy="7812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1" y="1078173"/>
            <a:ext cx="11614245" cy="550004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99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25" y="303521"/>
            <a:ext cx="5810250" cy="26479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666" y="2655153"/>
            <a:ext cx="5810250" cy="3949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00" b="21266"/>
          <a:stretch/>
        </p:blipFill>
        <p:spPr>
          <a:xfrm>
            <a:off x="1296538" y="3817961"/>
            <a:ext cx="5810250" cy="162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34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165"/>
            <a:ext cx="10515600" cy="7812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1" y="1078173"/>
            <a:ext cx="11614245" cy="550004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56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165"/>
            <a:ext cx="10515600" cy="7812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1" y="1078173"/>
            <a:ext cx="11614245" cy="550004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2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05125" y="427600"/>
            <a:ext cx="9144000" cy="1508125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  <a:t>Thanksgiving Perspective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CENA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1935725"/>
            <a:ext cx="5424488" cy="707463"/>
          </a:xfrm>
        </p:spPr>
        <p:txBody>
          <a:bodyPr/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16:25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08300"/>
            <a:ext cx="5810250" cy="3949700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00" b="21266"/>
          <a:stretch/>
        </p:blipFill>
        <p:spPr>
          <a:xfrm>
            <a:off x="0" y="4071108"/>
            <a:ext cx="5810250" cy="16240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43626" y="6357938"/>
            <a:ext cx="177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Edward Church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25025" y="6357938"/>
            <a:ext cx="2190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November 29, 2015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970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250"/>
                            </p:stCondLst>
                            <p:childTnLst>
                              <p:par>
                                <p:cTn id="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165"/>
            <a:ext cx="10515600" cy="781287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Today’s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1" y="1078173"/>
            <a:ext cx="8161361" cy="5500048"/>
          </a:xfrm>
        </p:spPr>
        <p:txBody>
          <a:bodyPr>
            <a:normAutofit/>
          </a:bodyPr>
          <a:lstStyle/>
          <a:p>
            <a:pPr lvl="1">
              <a:lnSpc>
                <a:spcPct val="100000"/>
              </a:lnSpc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Powerful /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Unique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Without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God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We Are: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Overwhelmed / Overcome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With God We Are: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Not Overwhelmed but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Overcomers… 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Paul and Silas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Overwhelmed (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cast down- bound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Not Overcome (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unshakeable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They Knew the Powerful Force of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  <a:t>Thanks-Living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!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372" y="2101755"/>
            <a:ext cx="3798627" cy="4681187"/>
          </a:xfrm>
          <a:prstGeom prst="rect">
            <a:avLst/>
          </a:prstGeom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36573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165"/>
            <a:ext cx="10515600" cy="781287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Thanks-Living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1" y="1078172"/>
            <a:ext cx="8161361" cy="577982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There are Different Levels of Thanksgiving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Act (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thanksgiving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After Receipt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Momentary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Polite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Attitude (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thanks-living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Receipt Unnecessary- (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Position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Continual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Produces 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Faith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Praise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Power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372" y="2101755"/>
            <a:ext cx="3798627" cy="4681187"/>
          </a:xfrm>
          <a:prstGeom prst="rect">
            <a:avLst/>
          </a:prstGeom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398805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165"/>
            <a:ext cx="10515600" cy="781287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  <a:t>Thanks-Living is Attractive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  <a:t> (25)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CENA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1" y="1078173"/>
            <a:ext cx="11614245" cy="5500048"/>
          </a:xfrm>
        </p:spPr>
        <p:txBody>
          <a:bodyPr/>
          <a:lstStyle/>
          <a:p>
            <a:pPr marL="0" lvl="0" indent="0">
              <a:lnSpc>
                <a:spcPct val="100000"/>
              </a:lnSpc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Praises(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celebrate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w/ praise / thanksgiving unto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)</a:t>
            </a:r>
          </a:p>
          <a:p>
            <a:pPr lvl="0">
              <a:lnSpc>
                <a:spcPct val="100000"/>
              </a:lnSpc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To God – it Gets His Attention –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God Heard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God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is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Always Listening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Does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He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Like What He Hears?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To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World –it Gets Their Attention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Prisoners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Heard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(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to hear w- expectation/ joy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00" b="21266"/>
          <a:stretch/>
        </p:blipFill>
        <p:spPr>
          <a:xfrm>
            <a:off x="6381750" y="5158858"/>
            <a:ext cx="5810250" cy="162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21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165"/>
            <a:ext cx="10515600" cy="781287"/>
          </a:xfrm>
        </p:spPr>
        <p:txBody>
          <a:bodyPr>
            <a:normAutofit fontScale="90000"/>
          </a:bodyPr>
          <a:lstStyle/>
          <a:p>
            <a:pPr lvl="0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  <a:t>Thanks-Living is Active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  <a:t> (26-34)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CENA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1" y="1078173"/>
            <a:ext cx="11614245" cy="550004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It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Moves the Heart of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God…</a:t>
            </a:r>
          </a:p>
          <a:p>
            <a:pPr marL="457200" lvl="1" indent="0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…Then it Moves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Hand of God (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Earthquake/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Chains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)</a:t>
            </a:r>
          </a:p>
          <a:p>
            <a:pPr marL="0" lv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Key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to Miracles..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Seeking His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Heart 1</a:t>
            </a:r>
            <a:r>
              <a:rPr lang="en-US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Then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His Hand </a:t>
            </a:r>
          </a:p>
          <a:p>
            <a:pPr lvl="2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10 Lepers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00" b="21266"/>
          <a:stretch/>
        </p:blipFill>
        <p:spPr>
          <a:xfrm>
            <a:off x="6381750" y="5158858"/>
            <a:ext cx="5810250" cy="162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65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4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165"/>
            <a:ext cx="10515600" cy="781287"/>
          </a:xfrm>
        </p:spPr>
        <p:txBody>
          <a:bodyPr>
            <a:normAutofit fontScale="90000"/>
          </a:bodyPr>
          <a:lstStyle/>
          <a:p>
            <a:pPr lvl="0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  <a:t>Thanks-Living is Active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  <a:t> (26-34)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CENA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1" y="1078173"/>
            <a:ext cx="11959989" cy="550004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It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Moves the Heart of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Man…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…Moving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Hand of Man –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started series of events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1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- Prisoners Stayed in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Cells…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Witnessed Genuine Move of God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Expectation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–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what’s happening next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?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00" b="21266"/>
          <a:stretch/>
        </p:blipFill>
        <p:spPr>
          <a:xfrm>
            <a:off x="6381750" y="5431808"/>
            <a:ext cx="5810250" cy="135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91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165"/>
            <a:ext cx="10515600" cy="781287"/>
          </a:xfrm>
        </p:spPr>
        <p:txBody>
          <a:bodyPr>
            <a:normAutofit fontScale="90000"/>
          </a:bodyPr>
          <a:lstStyle/>
          <a:p>
            <a:pPr lvl="0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  <a:t>Thanks-Living is Active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  <a:t> (26-34)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CENA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1" y="1078173"/>
            <a:ext cx="11959989" cy="550004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It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Moves the Heart of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Man…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…Moving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Hand of Man –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started series of events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-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Jailor Saved: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1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Phy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Death-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“Suicide”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nd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Spt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Death-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“Salvation”</a:t>
            </a: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3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rd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-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Jailor Brought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Them Out and Up…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                         …into His Home Ministered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to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Them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4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- Jailor’s Family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Saved…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                         …Thanksgiving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has a Ripple Effect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00" b="21266"/>
          <a:stretch/>
        </p:blipFill>
        <p:spPr>
          <a:xfrm>
            <a:off x="6381750" y="5622879"/>
            <a:ext cx="5810250" cy="1228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22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165"/>
            <a:ext cx="10515600" cy="781287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  <a:t>Thanks-Living is the Answer 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1" y="1078173"/>
            <a:ext cx="11959989" cy="5500048"/>
          </a:xfrm>
        </p:spPr>
        <p:txBody>
          <a:bodyPr/>
          <a:lstStyle/>
          <a:p>
            <a:pPr marL="0" lvl="0" indent="0">
              <a:lnSpc>
                <a:spcPct val="100000"/>
              </a:lnSpc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Everything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Else was Powerless to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Deliver</a:t>
            </a:r>
          </a:p>
          <a:p>
            <a:pPr lvl="1">
              <a:lnSpc>
                <a:spcPct val="100000"/>
              </a:lnSpc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Cast Down - Bound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Thanksgiving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was Liberated and Liberating!  </a:t>
            </a:r>
          </a:p>
          <a:p>
            <a:pPr lvl="1">
              <a:lnSpc>
                <a:spcPct val="100000"/>
              </a:lnSpc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When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You Have Nothing Else to Give…Give Thanks!</a:t>
            </a:r>
          </a:p>
          <a:p>
            <a:pPr lvl="2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Can’t Bargain Way Out </a:t>
            </a:r>
          </a:p>
          <a:p>
            <a:pPr lvl="2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Complain Way Out</a:t>
            </a:r>
          </a:p>
          <a:p>
            <a:pPr lvl="2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Scheme Way Out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Offer Thanks-Living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to 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Lord… 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endParaRPr lang="en-US" b="1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00" b="21266"/>
          <a:stretch/>
        </p:blipFill>
        <p:spPr>
          <a:xfrm>
            <a:off x="6381750" y="5158858"/>
            <a:ext cx="5810250" cy="162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7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6482</TotalTime>
  <Words>352</Words>
  <Application>Microsoft Office PowerPoint</Application>
  <PresentationFormat>Widescreen</PresentationFormat>
  <Paragraphs>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 CENA</vt:lpstr>
      <vt:lpstr>Arial</vt:lpstr>
      <vt:lpstr>Arial Rounded MT Bold</vt:lpstr>
      <vt:lpstr>Calibri</vt:lpstr>
      <vt:lpstr>Calibri Light</vt:lpstr>
      <vt:lpstr>Courier New</vt:lpstr>
      <vt:lpstr>Office Theme</vt:lpstr>
      <vt:lpstr>PowerPoint Presentation</vt:lpstr>
      <vt:lpstr>Thanksgiving Perspective</vt:lpstr>
      <vt:lpstr>Today’s Challenges</vt:lpstr>
      <vt:lpstr>Thanks-Living</vt:lpstr>
      <vt:lpstr>Thanks-Living is Attractive (25)</vt:lpstr>
      <vt:lpstr>Thanks-Living is Active (26-34)</vt:lpstr>
      <vt:lpstr>Thanks-Living is Active (26-34)</vt:lpstr>
      <vt:lpstr>Thanks-Living is Active (26-34)</vt:lpstr>
      <vt:lpstr>Thanks-Living is the Answer  </vt:lpstr>
      <vt:lpstr>Thanks-Living is the Answer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Thanksgiving Perspective</dc:title>
  <dc:creator>David Linton</dc:creator>
  <cp:lastModifiedBy>David Linton</cp:lastModifiedBy>
  <cp:revision>83</cp:revision>
  <dcterms:created xsi:type="dcterms:W3CDTF">2015-11-25T02:44:54Z</dcterms:created>
  <dcterms:modified xsi:type="dcterms:W3CDTF">2015-11-29T17:41:31Z</dcterms:modified>
</cp:coreProperties>
</file>