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70" r:id="rId4"/>
    <p:sldId id="258" r:id="rId5"/>
    <p:sldId id="259" r:id="rId6"/>
    <p:sldId id="260" r:id="rId7"/>
    <p:sldId id="261" r:id="rId8"/>
    <p:sldId id="262" r:id="rId9"/>
    <p:sldId id="263" r:id="rId10"/>
    <p:sldId id="264" r:id="rId11"/>
    <p:sldId id="266" r:id="rId12"/>
    <p:sldId id="265" r:id="rId13"/>
    <p:sldId id="269" r:id="rId14"/>
    <p:sldId id="268" r:id="rId15"/>
    <p:sldId id="267" r:id="rId16"/>
    <p:sldId id="25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2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2118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341159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26404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53E5B-FAC0-4205-ADC5-46E50F1FB89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4251422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353E5B-FAC0-4205-ADC5-46E50F1FB898}" type="datetimeFigureOut">
              <a:rPr lang="en-US" smtClean="0"/>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27999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53E5B-FAC0-4205-ADC5-46E50F1FB898}"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55146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53E5B-FAC0-4205-ADC5-46E50F1FB898}" type="datetimeFigureOut">
              <a:rPr lang="en-US" smtClean="0"/>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2908803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53E5B-FAC0-4205-ADC5-46E50F1FB898}" type="datetimeFigureOut">
              <a:rPr lang="en-US" smtClean="0"/>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9783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53E5B-FAC0-4205-ADC5-46E50F1FB898}" type="datetimeFigureOut">
              <a:rPr lang="en-US" smtClean="0"/>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5202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53E5B-FAC0-4205-ADC5-46E50F1FB898}"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06905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53E5B-FAC0-4205-ADC5-46E50F1FB898}" type="datetimeFigureOut">
              <a:rPr lang="en-US" smtClean="0"/>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D6A0F-EB31-4089-BD53-543116400258}" type="slidenum">
              <a:rPr lang="en-US" smtClean="0"/>
              <a:t>‹#›</a:t>
            </a:fld>
            <a:endParaRPr lang="en-US"/>
          </a:p>
        </p:txBody>
      </p:sp>
    </p:spTree>
    <p:extLst>
      <p:ext uri="{BB962C8B-B14F-4D97-AF65-F5344CB8AC3E}">
        <p14:creationId xmlns:p14="http://schemas.microsoft.com/office/powerpoint/2010/main" val="18900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53E5B-FAC0-4205-ADC5-46E50F1FB898}" type="datetimeFigureOut">
              <a:rPr lang="en-US" smtClean="0"/>
              <a:t>11/14/2015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D6A0F-EB31-4089-BD53-543116400258}" type="slidenum">
              <a:rPr lang="en-US" smtClean="0"/>
              <a:t>‹#›</a:t>
            </a:fld>
            <a:endParaRPr lang="en-US"/>
          </a:p>
        </p:txBody>
      </p:sp>
    </p:spTree>
    <p:extLst>
      <p:ext uri="{BB962C8B-B14F-4D97-AF65-F5344CB8AC3E}">
        <p14:creationId xmlns:p14="http://schemas.microsoft.com/office/powerpoint/2010/main" val="109689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1.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7" Type="http://schemas.openxmlformats.org/officeDocument/2006/relationships/image" Target="../media/image15.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14.pn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2684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Pray</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a Successful Marriage Consists Of Three People: </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Husband</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Wife</a:t>
            </a:r>
          </a:p>
          <a:p>
            <a:pPr lvl="1">
              <a:lnSpc>
                <a:spcPct val="100000"/>
              </a:lnSpc>
              <a:buFont typeface="Courier New" panose="02070309020205020404" pitchFamily="49" charset="0"/>
              <a:buChar char="o"/>
            </a:pPr>
            <a:r>
              <a:rPr lang="en-US" sz="2800" b="1" dirty="0" smtClean="0">
                <a:effectLst>
                  <a:outerShdw blurRad="38100" dist="38100" dir="2700000" algn="tl">
                    <a:srgbClr val="000000">
                      <a:alpha val="43137"/>
                    </a:srgbClr>
                  </a:outerShdw>
                </a:effectLst>
                <a:latin typeface="Arial Rounded MT Bold" panose="020F0704030504030204" pitchFamily="34" charset="0"/>
              </a:rPr>
              <a:t>God</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Involve Him More, Even in the So-called “Little Things”</a:t>
            </a:r>
          </a:p>
          <a:p>
            <a:pPr marL="0" indent="0">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Seek the Lord and his strength; seek his presence continually!”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a:effectLst>
                  <a:outerShdw blurRad="38100" dist="38100" dir="2700000" algn="tl">
                    <a:srgbClr val="000000">
                      <a:alpha val="43137"/>
                    </a:srgbClr>
                  </a:outerShdw>
                </a:effectLst>
                <a:latin typeface="Arial Rounded MT Bold" panose="020F0704030504030204" pitchFamily="34" charset="0"/>
              </a:rPr>
              <a:t>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I </a:t>
            </a:r>
            <a:r>
              <a:rPr lang="en-US" b="1" dirty="0" err="1" smtClean="0">
                <a:effectLst>
                  <a:outerShdw blurRad="38100" dist="38100" dir="2700000" algn="tl">
                    <a:srgbClr val="000000">
                      <a:alpha val="43137"/>
                    </a:srgbClr>
                  </a:outerShdw>
                </a:effectLst>
                <a:latin typeface="Arial Rounded MT Bold" panose="020F0704030504030204" pitchFamily="34" charset="0"/>
              </a:rPr>
              <a:t>Chron</a:t>
            </a:r>
            <a:r>
              <a:rPr lang="en-US" b="1" dirty="0" smtClean="0">
                <a:effectLst>
                  <a:outerShdw blurRad="38100" dist="38100" dir="2700000" algn="tl">
                    <a:srgbClr val="000000">
                      <a:alpha val="43137"/>
                    </a:srgbClr>
                  </a:outerShdw>
                </a:effectLst>
                <a:latin typeface="Arial Rounded MT Bold" panose="020F0704030504030204" pitchFamily="34" charset="0"/>
              </a:rPr>
              <a:t> 16:11</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8321" b="5964"/>
          <a:stretch/>
        </p:blipFill>
        <p:spPr>
          <a:xfrm>
            <a:off x="9054736" y="4637314"/>
            <a:ext cx="2884714" cy="2103119"/>
          </a:xfrm>
          <a:prstGeom prst="rect">
            <a:avLst/>
          </a:prstGeom>
        </p:spPr>
      </p:pic>
    </p:spTree>
    <p:extLst>
      <p:ext uri="{BB962C8B-B14F-4D97-AF65-F5344CB8AC3E}">
        <p14:creationId xmlns:p14="http://schemas.microsoft.com/office/powerpoint/2010/main" val="95024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par>
                          <p:cTn id="21" fill="hold">
                            <p:stCondLst>
                              <p:cond delay="500"/>
                            </p:stCondLst>
                            <p:childTnLst>
                              <p:par>
                                <p:cTn id="22" presetID="45"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anim calcmode="lin" valueType="num">
                                      <p:cBhvr>
                                        <p:cTn id="25" dur="2000" fill="hold"/>
                                        <p:tgtEl>
                                          <p:spTgt spid="4"/>
                                        </p:tgtEl>
                                        <p:attrNameLst>
                                          <p:attrName>ppt_w</p:attrName>
                                        </p:attrNameLst>
                                      </p:cBhvr>
                                      <p:tavLst>
                                        <p:tav tm="0" fmla="#ppt_w*sin(2.5*pi*$)">
                                          <p:val>
                                            <p:fltVal val="0"/>
                                          </p:val>
                                        </p:tav>
                                        <p:tav tm="100000">
                                          <p:val>
                                            <p:fltVal val="1"/>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par>
                          <p:cTn id="32" fill="hold">
                            <p:stCondLst>
                              <p:cond delay="500"/>
                            </p:stCondLst>
                            <p:childTnLst>
                              <p:par>
                                <p:cTn id="33" presetID="16" presetClass="entr" presetSubtype="2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par>
                          <p:cTn id="36" fill="hold">
                            <p:stCondLst>
                              <p:cond delay="1000"/>
                            </p:stCondLst>
                            <p:childTnLst>
                              <p:par>
                                <p:cTn id="37" presetID="16" presetClass="entr" presetSubtype="2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193" y="470264"/>
            <a:ext cx="11691257" cy="6270170"/>
          </a:xfrm>
        </p:spPr>
        <p:txBody>
          <a:bodyPr>
            <a:normAutofit/>
          </a:bodyPr>
          <a:lstStyle/>
          <a:p>
            <a:pPr marL="0" indent="0">
              <a:buNone/>
            </a:pPr>
            <a:r>
              <a:rPr lang="en-US" sz="3200" b="1" dirty="0">
                <a:effectLst>
                  <a:outerShdw blurRad="38100" dist="38100" dir="2700000" algn="tl">
                    <a:srgbClr val="000000">
                      <a:alpha val="43137"/>
                    </a:srgbClr>
                  </a:outerShdw>
                </a:effectLst>
                <a:latin typeface="Arial Rounded MT Bold" panose="020F0704030504030204" pitchFamily="34" charset="0"/>
              </a:rPr>
              <a:t>There is 100 % Opportunity for </a:t>
            </a:r>
            <a:r>
              <a:rPr lang="en-US" sz="3200" b="1" dirty="0" smtClean="0">
                <a:effectLst>
                  <a:outerShdw blurRad="38100" dist="38100" dir="2700000" algn="tl">
                    <a:srgbClr val="000000">
                      <a:alpha val="43137"/>
                    </a:srgbClr>
                  </a:outerShdw>
                </a:effectLst>
                <a:latin typeface="Arial Rounded MT Bold" panose="020F0704030504030204" pitchFamily="34" charset="0"/>
              </a:rPr>
              <a:t>Your Marriage to… </a:t>
            </a:r>
          </a:p>
          <a:p>
            <a:pPr marL="0" indent="0">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                     Do more than Survive…</a:t>
            </a:r>
          </a:p>
          <a:p>
            <a:pPr marL="0" indent="0">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                                                 …But to Thrive</a:t>
            </a:r>
            <a:endParaRPr lang="en-US" sz="3200" b="1"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771" y="3082834"/>
            <a:ext cx="5081452" cy="3657599"/>
          </a:xfrm>
          <a:prstGeom prst="rect">
            <a:avLst/>
          </a:prstGeom>
        </p:spPr>
      </p:pic>
    </p:spTree>
    <p:extLst>
      <p:ext uri="{BB962C8B-B14F-4D97-AF65-F5344CB8AC3E}">
        <p14:creationId xmlns:p14="http://schemas.microsoft.com/office/powerpoint/2010/main" val="239548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37"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000"/>
                                        <p:tgtEl>
                                          <p:spTgt spid="4"/>
                                        </p:tgtEl>
                                      </p:cBhvr>
                                    </p:animEffect>
                                    <p:anim calcmode="lin" valueType="num">
                                      <p:cBhvr>
                                        <p:cTn id="20" dur="2000" fill="hold"/>
                                        <p:tgtEl>
                                          <p:spTgt spid="4"/>
                                        </p:tgtEl>
                                        <p:attrNameLst>
                                          <p:attrName>ppt_x</p:attrName>
                                        </p:attrNameLst>
                                      </p:cBhvr>
                                      <p:tavLst>
                                        <p:tav tm="0">
                                          <p:val>
                                            <p:strVal val="#ppt_x"/>
                                          </p:val>
                                        </p:tav>
                                        <p:tav tm="100000">
                                          <p:val>
                                            <p:strVal val="#ppt_x"/>
                                          </p:val>
                                        </p:tav>
                                      </p:tavLst>
                                    </p:anim>
                                    <p:anim calcmode="lin" valueType="num">
                                      <p:cBhvr>
                                        <p:cTn id="21" dur="1800" decel="100000" fill="hold"/>
                                        <p:tgtEl>
                                          <p:spTgt spid="4"/>
                                        </p:tgtEl>
                                        <p:attrNameLst>
                                          <p:attrName>ppt_y</p:attrName>
                                        </p:attrNameLst>
                                      </p:cBhvr>
                                      <p:tavLst>
                                        <p:tav tm="0">
                                          <p:val>
                                            <p:strVal val="#ppt_y+1"/>
                                          </p:val>
                                        </p:tav>
                                        <p:tav tm="100000">
                                          <p:val>
                                            <p:strVal val="#ppt_y-.03"/>
                                          </p:val>
                                        </p:tav>
                                      </p:tavLst>
                                    </p:anim>
                                    <p:anim calcmode="lin" valueType="num">
                                      <p:cBhvr>
                                        <p:cTn id="22" dur="200" accel="100000" fill="hold">
                                          <p:stCondLst>
                                            <p:cond delay="18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230937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324" y="319904"/>
            <a:ext cx="2857500" cy="28479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249" y="1593669"/>
            <a:ext cx="2356213" cy="2502081"/>
          </a:xfrm>
          <a:prstGeom prst="rect">
            <a:avLst/>
          </a:prstGeom>
        </p:spPr>
      </p:pic>
    </p:spTree>
    <p:extLst>
      <p:ext uri="{BB962C8B-B14F-4D97-AF65-F5344CB8AC3E}">
        <p14:creationId xmlns:p14="http://schemas.microsoft.com/office/powerpoint/2010/main" val="93604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071" y="311332"/>
            <a:ext cx="3584666" cy="3661954"/>
          </a:xfrm>
          <a:prstGeom prst="rect">
            <a:avLst/>
          </a:prstGeom>
        </p:spPr>
      </p:pic>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51503" b="55886"/>
          <a:stretch/>
        </p:blipFill>
        <p:spPr>
          <a:xfrm>
            <a:off x="2611483" y="4376058"/>
            <a:ext cx="1738449" cy="1615440"/>
          </a:xfrm>
          <a:prstGeom prst="rect">
            <a:avLst/>
          </a:prstGeom>
        </p:spPr>
      </p:pic>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52505" b="55886"/>
          <a:stretch/>
        </p:blipFill>
        <p:spPr>
          <a:xfrm>
            <a:off x="352697" y="4376058"/>
            <a:ext cx="1702526" cy="1615440"/>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8321" b="5964"/>
          <a:stretch/>
        </p:blipFill>
        <p:spPr>
          <a:xfrm>
            <a:off x="4939937" y="796833"/>
            <a:ext cx="2884714" cy="2690949"/>
          </a:xfrm>
          <a:prstGeom prst="rect">
            <a:avLst/>
          </a:prstGeom>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b="7572"/>
          <a:stretch/>
        </p:blipFill>
        <p:spPr>
          <a:xfrm>
            <a:off x="5998028" y="3644538"/>
            <a:ext cx="3119846" cy="2312126"/>
          </a:xfrm>
          <a:prstGeom prst="rect">
            <a:avLst/>
          </a:prstGeom>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b="9129"/>
          <a:stretch/>
        </p:blipFill>
        <p:spPr>
          <a:xfrm>
            <a:off x="7557951" y="130629"/>
            <a:ext cx="4378234" cy="1907177"/>
          </a:xfrm>
          <a:prstGeom prst="rect">
            <a:avLst/>
          </a:prstGeom>
        </p:spPr>
      </p:pic>
    </p:spTree>
    <p:extLst>
      <p:ext uri="{BB962C8B-B14F-4D97-AF65-F5344CB8AC3E}">
        <p14:creationId xmlns:p14="http://schemas.microsoft.com/office/powerpoint/2010/main" val="226204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549" y="26122"/>
            <a:ext cx="3204755" cy="301752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183" y="139202"/>
            <a:ext cx="3219450" cy="246030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5687" y="4585063"/>
            <a:ext cx="3467792" cy="2272936"/>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03920" y="139202"/>
            <a:ext cx="3201760" cy="246030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25096" y="2782388"/>
            <a:ext cx="3941189" cy="3778843"/>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3710" y="3291840"/>
            <a:ext cx="3044473" cy="3269391"/>
          </a:xfrm>
          <a:prstGeom prst="rect">
            <a:avLst/>
          </a:prstGeom>
        </p:spPr>
      </p:pic>
    </p:spTree>
    <p:extLst>
      <p:ext uri="{BB962C8B-B14F-4D97-AF65-F5344CB8AC3E}">
        <p14:creationId xmlns:p14="http://schemas.microsoft.com/office/powerpoint/2010/main" val="2961127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endParaRPr lang="en-US" dirty="0"/>
          </a:p>
        </p:txBody>
      </p:sp>
      <p:sp>
        <p:nvSpPr>
          <p:cNvPr id="3" name="Content Placeholder 2"/>
          <p:cNvSpPr>
            <a:spLocks noGrp="1"/>
          </p:cNvSpPr>
          <p:nvPr>
            <p:ph idx="1"/>
          </p:nvPr>
        </p:nvSpPr>
        <p:spPr>
          <a:xfrm>
            <a:off x="248193" y="1149530"/>
            <a:ext cx="11691257" cy="5590903"/>
          </a:xfrm>
        </p:spPr>
        <p:txBody>
          <a:bodyPr>
            <a:normAutofit fontScale="92500" lnSpcReduction="10000"/>
          </a:bodyPr>
          <a:lstStyle/>
          <a:p>
            <a:r>
              <a:rPr lang="en-US" dirty="0" smtClean="0">
                <a:effectLst>
                  <a:outerShdw blurRad="38100" dist="38100" dir="2700000" algn="tl">
                    <a:srgbClr val="000000">
                      <a:alpha val="43137"/>
                    </a:srgbClr>
                  </a:outerShdw>
                </a:effectLst>
                <a:latin typeface="Arial Rounded MT Bold" panose="020F0704030504030204" pitchFamily="34" charset="0"/>
              </a:rPr>
              <a:t>what </a:t>
            </a:r>
            <a:r>
              <a:rPr lang="en-US" dirty="0">
                <a:effectLst>
                  <a:outerShdw blurRad="38100" dist="38100" dir="2700000" algn="tl">
                    <a:srgbClr val="000000">
                      <a:alpha val="43137"/>
                    </a:srgbClr>
                  </a:outerShdw>
                </a:effectLst>
                <a:latin typeface="Arial Rounded MT Bold" panose="020F0704030504030204" pitchFamily="34" charset="0"/>
              </a:rPr>
              <a:t>do our marriages look like? More importantly, where does our marital </a:t>
            </a:r>
            <a:r>
              <a:rPr lang="en-US" b="1" dirty="0">
                <a:effectLst>
                  <a:outerShdw blurRad="38100" dist="38100" dir="2700000" algn="tl">
                    <a:srgbClr val="000000">
                      <a:alpha val="43137"/>
                    </a:srgbClr>
                  </a:outerShdw>
                </a:effectLst>
                <a:latin typeface="Arial Rounded MT Bold" panose="020F0704030504030204" pitchFamily="34" charset="0"/>
              </a:rPr>
              <a:t>health</a:t>
            </a:r>
            <a:r>
              <a:rPr lang="en-US" i="1" dirty="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rank on the list of To-Do’s? Instead of our bodies and physical appearance being top priorities, what if we put that focus on our marriages instead?</a:t>
            </a:r>
          </a:p>
          <a:p>
            <a:r>
              <a:rPr lang="en-US" dirty="0">
                <a:effectLst>
                  <a:outerShdw blurRad="38100" dist="38100" dir="2700000" algn="tl">
                    <a:srgbClr val="000000">
                      <a:alpha val="43137"/>
                    </a:srgbClr>
                  </a:outerShdw>
                </a:effectLst>
                <a:latin typeface="Arial Rounded MT Bold" panose="020F0704030504030204" pitchFamily="34" charset="0"/>
              </a:rPr>
              <a:t>The hardest part of parenting, that no one seems to want to warn you about, is the strain children have on your marriage. Children can come between you and your spouse. For us, it’s quite literal. I can’t seem to hug my wife without my 4-year-old butting in between us to make a “sandwich.”</a:t>
            </a:r>
          </a:p>
          <a:p>
            <a:r>
              <a:rPr lang="en-US" dirty="0">
                <a:effectLst>
                  <a:outerShdw blurRad="38100" dist="38100" dir="2700000" algn="tl">
                    <a:srgbClr val="000000">
                      <a:alpha val="43137"/>
                    </a:srgbClr>
                  </a:outerShdw>
                </a:effectLst>
                <a:latin typeface="Arial Rounded MT Bold" panose="020F0704030504030204" pitchFamily="34" charset="0"/>
              </a:rPr>
              <a:t>As the years go by, the children naturally become our focus, making it easy to lose sight of each other. We don’t take the time or energy necessary to stay connected.</a:t>
            </a:r>
          </a:p>
          <a:p>
            <a:r>
              <a:rPr lang="en-US" dirty="0">
                <a:effectLst>
                  <a:outerShdw blurRad="38100" dist="38100" dir="2700000" algn="tl">
                    <a:srgbClr val="000000">
                      <a:alpha val="43137"/>
                    </a:srgbClr>
                  </a:outerShdw>
                </a:effectLst>
                <a:latin typeface="Arial Rounded MT Bold" panose="020F0704030504030204" pitchFamily="34" charset="0"/>
              </a:rPr>
              <a:t>But, this trend can be stopped if you give your marriage a “check up.” I believe there are seven words that, if applied to our marriages, have the power to make this year the best year we have ever experienced as a couple.</a:t>
            </a:r>
          </a:p>
          <a:p>
            <a:endParaRPr lang="en-US" dirty="0"/>
          </a:p>
        </p:txBody>
      </p:sp>
    </p:spTree>
    <p:extLst>
      <p:ext uri="{BB962C8B-B14F-4D97-AF65-F5344CB8AC3E}">
        <p14:creationId xmlns:p14="http://schemas.microsoft.com/office/powerpoint/2010/main" val="154405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46320" y="134471"/>
            <a:ext cx="5821680" cy="3375492"/>
          </a:xfrm>
        </p:spPr>
        <p:txBody>
          <a:bodyPr>
            <a:normAutofit fontScale="90000"/>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Seven Words</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smtClean="0">
                <a:effectLst>
                  <a:outerShdw blurRad="38100" dist="38100" dir="2700000" algn="tl">
                    <a:srgbClr val="000000">
                      <a:alpha val="43137"/>
                    </a:srgbClr>
                  </a:outerShdw>
                </a:effectLst>
                <a:latin typeface="Arial Rounded MT Bold" panose="020F0704030504030204" pitchFamily="34" charset="0"/>
              </a:rPr>
              <a:t>for </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b="1" dirty="0" smtClean="0">
                <a:effectLst>
                  <a:outerShdw blurRad="38100" dist="38100" dir="2700000" algn="tl">
                    <a:srgbClr val="000000">
                      <a:alpha val="43137"/>
                    </a:srgbClr>
                  </a:outerShdw>
                </a:effectLst>
                <a:latin typeface="Arial Rounded MT Bold" panose="020F0704030504030204" pitchFamily="34" charset="0"/>
              </a:rPr>
              <a:t>Relationships</a:t>
            </a:r>
            <a:br>
              <a:rPr lang="en-US" b="1" dirty="0" smtClean="0">
                <a:effectLst>
                  <a:outerShdw blurRad="38100" dist="38100" dir="2700000" algn="tl">
                    <a:srgbClr val="000000">
                      <a:alpha val="43137"/>
                    </a:srgbClr>
                  </a:outerShdw>
                </a:effectLst>
                <a:latin typeface="Arial Rounded MT Bold" panose="020F0704030504030204" pitchFamily="34" charset="0"/>
              </a:rPr>
            </a:br>
            <a:r>
              <a:rPr lang="en-US" sz="4400" b="1" dirty="0" smtClean="0">
                <a:effectLst>
                  <a:outerShdw blurRad="38100" dist="38100" dir="2700000" algn="tl">
                    <a:srgbClr val="000000">
                      <a:alpha val="43137"/>
                    </a:srgbClr>
                  </a:outerShdw>
                </a:effectLst>
                <a:latin typeface="Arial Rounded MT Bold" panose="020F0704030504030204" pitchFamily="34" charset="0"/>
              </a:rPr>
              <a:t>(</a:t>
            </a:r>
            <a:r>
              <a:rPr lang="en-US" sz="4400" i="1" dirty="0" smtClean="0">
                <a:effectLst>
                  <a:outerShdw blurRad="38100" dist="38100" dir="2700000" algn="tl">
                    <a:srgbClr val="000000">
                      <a:alpha val="43137"/>
                    </a:srgbClr>
                  </a:outerShdw>
                </a:effectLst>
                <a:latin typeface="Arial Rounded MT Bold" panose="020F0704030504030204" pitchFamily="34" charset="0"/>
              </a:rPr>
              <a:t>Weather Proofing</a:t>
            </a:r>
            <a:r>
              <a:rPr lang="en-US" sz="4400" b="1" dirty="0" smtClean="0">
                <a:effectLst>
                  <a:outerShdw blurRad="38100" dist="38100" dir="2700000" algn="tl">
                    <a:srgbClr val="000000">
                      <a:alpha val="43137"/>
                    </a:srgbClr>
                  </a:outerShdw>
                </a:effectLst>
                <a:latin typeface="Arial Rounded MT Bold" panose="020F0704030504030204" pitchFamily="34" charset="0"/>
              </a:rPr>
              <a:t>)</a:t>
            </a:r>
            <a:br>
              <a:rPr lang="en-US" sz="4400" b="1" dirty="0" smtClean="0">
                <a:effectLst>
                  <a:outerShdw blurRad="38100" dist="38100" dir="2700000" algn="tl">
                    <a:srgbClr val="000000">
                      <a:alpha val="43137"/>
                    </a:srgbClr>
                  </a:outerShdw>
                </a:effectLst>
                <a:latin typeface="Arial Rounded MT Bold" panose="020F0704030504030204" pitchFamily="34" charset="0"/>
              </a:rPr>
            </a:br>
            <a:r>
              <a:rPr lang="en-US" sz="4000" b="1" dirty="0" err="1" smtClean="0">
                <a:effectLst>
                  <a:outerShdw blurRad="38100" dist="38100" dir="2700000" algn="tl">
                    <a:srgbClr val="000000">
                      <a:alpha val="43137"/>
                    </a:srgbClr>
                  </a:outerShdw>
                </a:effectLst>
                <a:latin typeface="Arial Rounded MT Bold" panose="020F0704030504030204" pitchFamily="34" charset="0"/>
              </a:rPr>
              <a:t>pt</a:t>
            </a:r>
            <a:r>
              <a:rPr lang="en-US" sz="4000" b="1" dirty="0" smtClean="0">
                <a:effectLst>
                  <a:outerShdw blurRad="38100" dist="38100" dir="2700000" algn="tl">
                    <a:srgbClr val="000000">
                      <a:alpha val="43137"/>
                    </a:srgbClr>
                  </a:outerShdw>
                </a:effectLst>
                <a:latin typeface="Arial Rounded MT Bold" panose="020F0704030504030204" pitchFamily="34" charset="0"/>
              </a:rPr>
              <a:t> 1</a:t>
            </a:r>
            <a:endParaRPr lang="en-US" sz="4000"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5238206" y="4843010"/>
            <a:ext cx="5429794" cy="1655762"/>
          </a:xfrm>
        </p:spPr>
        <p:txBody>
          <a:bodyPr>
            <a:normAutofit/>
          </a:bodyPr>
          <a:lstStyle/>
          <a:p>
            <a:r>
              <a:rPr lang="en-US" sz="3200" b="1" dirty="0" smtClean="0">
                <a:effectLst>
                  <a:outerShdw blurRad="38100" dist="38100" dir="2700000" algn="tl">
                    <a:srgbClr val="000000">
                      <a:alpha val="43137"/>
                    </a:srgbClr>
                  </a:outerShdw>
                </a:effectLst>
              </a:rPr>
              <a:t>Assorted Scriptures</a:t>
            </a:r>
            <a:endParaRPr lang="en-US" sz="3200"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4" y="339634"/>
            <a:ext cx="3204755" cy="6035040"/>
          </a:xfrm>
          <a:prstGeom prst="rect">
            <a:avLst/>
          </a:prstGeom>
        </p:spPr>
      </p:pic>
      <p:sp>
        <p:nvSpPr>
          <p:cNvPr id="5" name="TextBox 4"/>
          <p:cNvSpPr txBox="1"/>
          <p:nvPr/>
        </p:nvSpPr>
        <p:spPr>
          <a:xfrm>
            <a:off x="2076994" y="6498772"/>
            <a:ext cx="164592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Edward Church</a:t>
            </a:r>
            <a:endParaRPr lang="en-US" b="1" dirty="0">
              <a:effectLst>
                <a:outerShdw blurRad="38100" dist="38100" dir="2700000" algn="tl">
                  <a:srgbClr val="000000">
                    <a:alpha val="43137"/>
                  </a:srgbClr>
                </a:outerShdw>
              </a:effectLst>
            </a:endParaRPr>
          </a:p>
        </p:txBody>
      </p:sp>
      <p:sp>
        <p:nvSpPr>
          <p:cNvPr id="6" name="TextBox 5"/>
          <p:cNvSpPr txBox="1"/>
          <p:nvPr/>
        </p:nvSpPr>
        <p:spPr>
          <a:xfrm>
            <a:off x="9636034" y="6479178"/>
            <a:ext cx="164592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Nov 15, 2015</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965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1500"/>
                                        <p:tgtEl>
                                          <p:spTgt spid="2"/>
                                        </p:tgtEl>
                                      </p:cBhvr>
                                    </p:animEffect>
                                  </p:childTnLst>
                                </p:cTn>
                              </p:par>
                            </p:childTnLst>
                          </p:cTn>
                        </p:par>
                        <p:par>
                          <p:cTn id="8" fill="hold">
                            <p:stCondLst>
                              <p:cond delay="1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par>
                          <p:cTn id="12" fill="hold">
                            <p:stCondLst>
                              <p:cond delay="350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r>
              <a:rPr lang="en-US" b="1" dirty="0" smtClean="0">
                <a:effectLst>
                  <a:outerShdw blurRad="38100" dist="38100" dir="2700000" algn="tl">
                    <a:srgbClr val="000000">
                      <a:alpha val="43137"/>
                    </a:srgbClr>
                  </a:outerShdw>
                </a:effectLst>
                <a:latin typeface="Arial Rounded MT Bold" panose="020F0704030504030204" pitchFamily="34" charset="0"/>
              </a:rPr>
              <a:t>What Do Our Marriages Look Like?</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normAutofit/>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After the Strain of…</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Children</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Work</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In-Laws</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Out-Laws</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Life</a:t>
            </a:r>
            <a:endParaRPr lang="en-US" sz="2800"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It’s Easy to Lose Our Focus…</a:t>
            </a:r>
          </a:p>
          <a:p>
            <a:pPr marL="0" indent="0">
              <a:lnSpc>
                <a:spcPct val="100000"/>
              </a:lnSpc>
              <a:spcBef>
                <a:spcPts val="0"/>
              </a:spcBef>
              <a:buNone/>
            </a:pPr>
            <a:r>
              <a:rPr lang="en-US" b="1" dirty="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                          …Lose Sight of Each Other</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There </a:t>
            </a:r>
            <a:r>
              <a:rPr lang="en-US" b="1" dirty="0">
                <a:effectLst>
                  <a:outerShdw blurRad="38100" dist="38100" dir="2700000" algn="tl">
                    <a:srgbClr val="000000">
                      <a:alpha val="43137"/>
                    </a:srgbClr>
                  </a:outerShdw>
                </a:effectLst>
                <a:latin typeface="Arial Rounded MT Bold" panose="020F0704030504030204" pitchFamily="34" charset="0"/>
              </a:rPr>
              <a:t>are </a:t>
            </a:r>
            <a:r>
              <a:rPr lang="en-US" b="1" dirty="0" smtClean="0">
                <a:effectLst>
                  <a:outerShdw blurRad="38100" dist="38100" dir="2700000" algn="tl">
                    <a:srgbClr val="000000">
                      <a:alpha val="43137"/>
                    </a:srgbClr>
                  </a:outerShdw>
                </a:effectLst>
                <a:latin typeface="Arial Rounded MT Bold" panose="020F0704030504030204" pitchFamily="34" charset="0"/>
              </a:rPr>
              <a:t>Seven Words that</a:t>
            </a:r>
            <a:r>
              <a:rPr lang="en-US" b="1" dirty="0">
                <a:effectLst>
                  <a:outerShdw blurRad="38100" dist="38100" dir="2700000" algn="tl">
                    <a:srgbClr val="000000">
                      <a:alpha val="43137"/>
                    </a:srgbClr>
                  </a:outerShdw>
                </a:effectLst>
                <a:latin typeface="Arial Rounded MT Bold" panose="020F0704030504030204" pitchFamily="34" charset="0"/>
              </a:rPr>
              <a:t>, if </a:t>
            </a:r>
            <a:r>
              <a:rPr lang="en-US" b="1" dirty="0" smtClean="0">
                <a:effectLst>
                  <a:outerShdw blurRad="38100" dist="38100" dir="2700000" algn="tl">
                    <a:srgbClr val="000000">
                      <a:alpha val="43137"/>
                    </a:srgbClr>
                  </a:outerShdw>
                </a:effectLst>
                <a:latin typeface="Arial Rounded MT Bold" panose="020F0704030504030204" pitchFamily="34" charset="0"/>
              </a:rPr>
              <a:t>Applied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Our Marriages, </a:t>
            </a:r>
            <a:r>
              <a:rPr lang="en-US" b="1" dirty="0">
                <a:effectLst>
                  <a:outerShdw blurRad="38100" dist="38100" dir="2700000" algn="tl">
                    <a:srgbClr val="000000">
                      <a:alpha val="43137"/>
                    </a:srgbClr>
                  </a:outerShdw>
                </a:effectLst>
                <a:latin typeface="Arial Rounded MT Bold" panose="020F0704030504030204" pitchFamily="34" charset="0"/>
              </a:rPr>
              <a:t>have the </a:t>
            </a:r>
            <a:r>
              <a:rPr lang="en-US" b="1" dirty="0" smtClean="0">
                <a:effectLst>
                  <a:outerShdw blurRad="38100" dist="38100" dir="2700000" algn="tl">
                    <a:srgbClr val="000000">
                      <a:alpha val="43137"/>
                    </a:srgbClr>
                  </a:outerShdw>
                </a:effectLst>
                <a:latin typeface="Arial Rounded MT Bold" panose="020F0704030504030204" pitchFamily="34" charset="0"/>
              </a:rPr>
              <a:t>Power </a:t>
            </a:r>
            <a:r>
              <a:rPr lang="en-US" b="1" dirty="0">
                <a:effectLst>
                  <a:outerShdw blurRad="38100" dist="38100" dir="2700000" algn="tl">
                    <a:srgbClr val="000000">
                      <a:alpha val="43137"/>
                    </a:srgbClr>
                  </a:outerShdw>
                </a:effectLst>
                <a:latin typeface="Arial Rounded MT Bold" panose="020F0704030504030204" pitchFamily="34" charset="0"/>
              </a:rPr>
              <a:t>to make this year the </a:t>
            </a:r>
            <a:r>
              <a:rPr lang="en-US" b="1" dirty="0" smtClean="0">
                <a:effectLst>
                  <a:outerShdw blurRad="38100" dist="38100" dir="2700000" algn="tl">
                    <a:srgbClr val="000000">
                      <a:alpha val="43137"/>
                    </a:srgbClr>
                  </a:outerShdw>
                </a:effectLst>
                <a:latin typeface="Arial Rounded MT Bold" panose="020F0704030504030204" pitchFamily="34" charset="0"/>
              </a:rPr>
              <a:t>Best Year we </a:t>
            </a:r>
            <a:r>
              <a:rPr lang="en-US" b="1" dirty="0">
                <a:effectLst>
                  <a:outerShdw blurRad="38100" dist="38100" dir="2700000" algn="tl">
                    <a:srgbClr val="000000">
                      <a:alpha val="43137"/>
                    </a:srgbClr>
                  </a:outerShdw>
                </a:effectLst>
                <a:latin typeface="Arial Rounded MT Bold" panose="020F0704030504030204" pitchFamily="34" charset="0"/>
              </a:rPr>
              <a:t>have ever </a:t>
            </a:r>
            <a:r>
              <a:rPr lang="en-US" b="1" dirty="0" smtClean="0">
                <a:effectLst>
                  <a:outerShdw blurRad="38100" dist="38100" dir="2700000" algn="tl">
                    <a:srgbClr val="000000">
                      <a:alpha val="43137"/>
                    </a:srgbClr>
                  </a:outerShdw>
                </a:effectLst>
                <a:latin typeface="Arial Rounded MT Bold" panose="020F0704030504030204" pitchFamily="34" charset="0"/>
              </a:rPr>
              <a:t>Experienced </a:t>
            </a:r>
            <a:r>
              <a:rPr lang="en-US" b="1" dirty="0">
                <a:effectLst>
                  <a:outerShdw blurRad="38100" dist="38100" dir="2700000" algn="tl">
                    <a:srgbClr val="000000">
                      <a:alpha val="43137"/>
                    </a:srgbClr>
                  </a:outerShdw>
                </a:effectLst>
                <a:latin typeface="Arial Rounded MT Bold" panose="020F0704030504030204" pitchFamily="34" charset="0"/>
              </a:rPr>
              <a:t>as a </a:t>
            </a:r>
            <a:r>
              <a:rPr lang="en-US" b="1" dirty="0" smtClean="0">
                <a:effectLst>
                  <a:outerShdw blurRad="38100" dist="38100" dir="2700000" algn="tl">
                    <a:srgbClr val="000000">
                      <a:alpha val="43137"/>
                    </a:srgbClr>
                  </a:outerShdw>
                </a:effectLst>
                <a:latin typeface="Arial Rounded MT Bold" panose="020F0704030504030204" pitchFamily="34" charset="0"/>
              </a:rPr>
              <a:t>Couple</a:t>
            </a:r>
            <a:r>
              <a:rPr lang="en-US" b="1" dirty="0">
                <a:effectLst>
                  <a:outerShdw blurRad="38100" dist="38100" dir="2700000" algn="tl">
                    <a:srgbClr val="000000">
                      <a:alpha val="43137"/>
                    </a:srgbClr>
                  </a:outerShdw>
                </a:effectLst>
                <a:latin typeface="Arial Rounded MT Bold" panose="020F0704030504030204" pitchFamily="34" charset="0"/>
              </a:rPr>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3479" y="1442900"/>
            <a:ext cx="5544898" cy="3076091"/>
          </a:xfrm>
          <a:prstGeom prst="rect">
            <a:avLst/>
          </a:prstGeom>
        </p:spPr>
      </p:pic>
    </p:spTree>
    <p:extLst>
      <p:ext uri="{BB962C8B-B14F-4D97-AF65-F5344CB8AC3E}">
        <p14:creationId xmlns:p14="http://schemas.microsoft.com/office/powerpoint/2010/main" val="77969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wipe(down)">
                                      <p:cBhvr>
                                        <p:cTn id="24" dur="580">
                                          <p:stCondLst>
                                            <p:cond delay="0"/>
                                          </p:stCondLst>
                                        </p:cTn>
                                        <p:tgtEl>
                                          <p:spTgt spid="3">
                                            <p:txEl>
                                              <p:pRg st="1" end="1"/>
                                            </p:txEl>
                                          </p:spTgt>
                                        </p:tgtEl>
                                      </p:cBhvr>
                                    </p:animEffect>
                                    <p:anim calcmode="lin" valueType="num">
                                      <p:cBhvr>
                                        <p:cTn id="2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1" end="1"/>
                                            </p:txEl>
                                          </p:spTgt>
                                        </p:tgtEl>
                                      </p:cBhvr>
                                      <p:to x="100000" y="60000"/>
                                    </p:animScale>
                                    <p:animScale>
                                      <p:cBhvr>
                                        <p:cTn id="31" dur="166" decel="50000">
                                          <p:stCondLst>
                                            <p:cond delay="676"/>
                                          </p:stCondLst>
                                        </p:cTn>
                                        <p:tgtEl>
                                          <p:spTgt spid="3">
                                            <p:txEl>
                                              <p:pRg st="1" end="1"/>
                                            </p:txEl>
                                          </p:spTgt>
                                        </p:tgtEl>
                                      </p:cBhvr>
                                      <p:to x="100000" y="100000"/>
                                    </p:animScale>
                                    <p:animScale>
                                      <p:cBhvr>
                                        <p:cTn id="32" dur="26">
                                          <p:stCondLst>
                                            <p:cond delay="1312"/>
                                          </p:stCondLst>
                                        </p:cTn>
                                        <p:tgtEl>
                                          <p:spTgt spid="3">
                                            <p:txEl>
                                              <p:pRg st="1" end="1"/>
                                            </p:txEl>
                                          </p:spTgt>
                                        </p:tgtEl>
                                      </p:cBhvr>
                                      <p:to x="100000" y="80000"/>
                                    </p:animScale>
                                    <p:animScale>
                                      <p:cBhvr>
                                        <p:cTn id="33" dur="166" decel="50000">
                                          <p:stCondLst>
                                            <p:cond delay="1338"/>
                                          </p:stCondLst>
                                        </p:cTn>
                                        <p:tgtEl>
                                          <p:spTgt spid="3">
                                            <p:txEl>
                                              <p:pRg st="1" end="1"/>
                                            </p:txEl>
                                          </p:spTgt>
                                        </p:tgtEl>
                                      </p:cBhvr>
                                      <p:to x="100000" y="100000"/>
                                    </p:animScale>
                                    <p:animScale>
                                      <p:cBhvr>
                                        <p:cTn id="34" dur="26">
                                          <p:stCondLst>
                                            <p:cond delay="1642"/>
                                          </p:stCondLst>
                                        </p:cTn>
                                        <p:tgtEl>
                                          <p:spTgt spid="3">
                                            <p:txEl>
                                              <p:pRg st="1" end="1"/>
                                            </p:txEl>
                                          </p:spTgt>
                                        </p:tgtEl>
                                      </p:cBhvr>
                                      <p:to x="100000" y="90000"/>
                                    </p:animScale>
                                    <p:animScale>
                                      <p:cBhvr>
                                        <p:cTn id="35" dur="166" decel="50000">
                                          <p:stCondLst>
                                            <p:cond delay="1668"/>
                                          </p:stCondLst>
                                        </p:cTn>
                                        <p:tgtEl>
                                          <p:spTgt spid="3">
                                            <p:txEl>
                                              <p:pRg st="1" end="1"/>
                                            </p:txEl>
                                          </p:spTgt>
                                        </p:tgtEl>
                                      </p:cBhvr>
                                      <p:to x="100000" y="100000"/>
                                    </p:animScale>
                                    <p:animScale>
                                      <p:cBhvr>
                                        <p:cTn id="36" dur="26">
                                          <p:stCondLst>
                                            <p:cond delay="1808"/>
                                          </p:stCondLst>
                                        </p:cTn>
                                        <p:tgtEl>
                                          <p:spTgt spid="3">
                                            <p:txEl>
                                              <p:pRg st="1" end="1"/>
                                            </p:txEl>
                                          </p:spTgt>
                                        </p:tgtEl>
                                      </p:cBhvr>
                                      <p:to x="100000" y="95000"/>
                                    </p:animScale>
                                    <p:animScale>
                                      <p:cBhvr>
                                        <p:cTn id="37" dur="166" decel="50000">
                                          <p:stCondLst>
                                            <p:cond delay="1834"/>
                                          </p:stCondLst>
                                        </p:cTn>
                                        <p:tgtEl>
                                          <p:spTgt spid="3">
                                            <p:txEl>
                                              <p:pRg st="1" end="1"/>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wipe(down)">
                                      <p:cBhvr>
                                        <p:cTn id="58" dur="580">
                                          <p:stCondLst>
                                            <p:cond delay="0"/>
                                          </p:stCondLst>
                                        </p:cTn>
                                        <p:tgtEl>
                                          <p:spTgt spid="3">
                                            <p:txEl>
                                              <p:pRg st="3" end="3"/>
                                            </p:txEl>
                                          </p:spTgt>
                                        </p:tgtEl>
                                      </p:cBhvr>
                                    </p:animEffect>
                                    <p:anim calcmode="lin" valueType="num">
                                      <p:cBhvr>
                                        <p:cTn id="5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3" end="3"/>
                                            </p:txEl>
                                          </p:spTgt>
                                        </p:tgtEl>
                                      </p:cBhvr>
                                      <p:to x="100000" y="60000"/>
                                    </p:animScale>
                                    <p:animScale>
                                      <p:cBhvr>
                                        <p:cTn id="65" dur="166" decel="50000">
                                          <p:stCondLst>
                                            <p:cond delay="676"/>
                                          </p:stCondLst>
                                        </p:cTn>
                                        <p:tgtEl>
                                          <p:spTgt spid="3">
                                            <p:txEl>
                                              <p:pRg st="3" end="3"/>
                                            </p:txEl>
                                          </p:spTgt>
                                        </p:tgtEl>
                                      </p:cBhvr>
                                      <p:to x="100000" y="100000"/>
                                    </p:animScale>
                                    <p:animScale>
                                      <p:cBhvr>
                                        <p:cTn id="66" dur="26">
                                          <p:stCondLst>
                                            <p:cond delay="1312"/>
                                          </p:stCondLst>
                                        </p:cTn>
                                        <p:tgtEl>
                                          <p:spTgt spid="3">
                                            <p:txEl>
                                              <p:pRg st="3" end="3"/>
                                            </p:txEl>
                                          </p:spTgt>
                                        </p:tgtEl>
                                      </p:cBhvr>
                                      <p:to x="100000" y="80000"/>
                                    </p:animScale>
                                    <p:animScale>
                                      <p:cBhvr>
                                        <p:cTn id="67" dur="166" decel="50000">
                                          <p:stCondLst>
                                            <p:cond delay="1338"/>
                                          </p:stCondLst>
                                        </p:cTn>
                                        <p:tgtEl>
                                          <p:spTgt spid="3">
                                            <p:txEl>
                                              <p:pRg st="3" end="3"/>
                                            </p:txEl>
                                          </p:spTgt>
                                        </p:tgtEl>
                                      </p:cBhvr>
                                      <p:to x="100000" y="100000"/>
                                    </p:animScale>
                                    <p:animScale>
                                      <p:cBhvr>
                                        <p:cTn id="68" dur="26">
                                          <p:stCondLst>
                                            <p:cond delay="1642"/>
                                          </p:stCondLst>
                                        </p:cTn>
                                        <p:tgtEl>
                                          <p:spTgt spid="3">
                                            <p:txEl>
                                              <p:pRg st="3" end="3"/>
                                            </p:txEl>
                                          </p:spTgt>
                                        </p:tgtEl>
                                      </p:cBhvr>
                                      <p:to x="100000" y="90000"/>
                                    </p:animScale>
                                    <p:animScale>
                                      <p:cBhvr>
                                        <p:cTn id="69" dur="166" decel="50000">
                                          <p:stCondLst>
                                            <p:cond delay="1668"/>
                                          </p:stCondLst>
                                        </p:cTn>
                                        <p:tgtEl>
                                          <p:spTgt spid="3">
                                            <p:txEl>
                                              <p:pRg st="3" end="3"/>
                                            </p:txEl>
                                          </p:spTgt>
                                        </p:tgtEl>
                                      </p:cBhvr>
                                      <p:to x="100000" y="100000"/>
                                    </p:animScale>
                                    <p:animScale>
                                      <p:cBhvr>
                                        <p:cTn id="70" dur="26">
                                          <p:stCondLst>
                                            <p:cond delay="1808"/>
                                          </p:stCondLst>
                                        </p:cTn>
                                        <p:tgtEl>
                                          <p:spTgt spid="3">
                                            <p:txEl>
                                              <p:pRg st="3" end="3"/>
                                            </p:txEl>
                                          </p:spTgt>
                                        </p:tgtEl>
                                      </p:cBhvr>
                                      <p:to x="100000" y="95000"/>
                                    </p:animScale>
                                    <p:animScale>
                                      <p:cBhvr>
                                        <p:cTn id="71" dur="166" decel="50000">
                                          <p:stCondLst>
                                            <p:cond delay="1834"/>
                                          </p:stCondLst>
                                        </p:cTn>
                                        <p:tgtEl>
                                          <p:spTgt spid="3">
                                            <p:txEl>
                                              <p:pRg st="3" end="3"/>
                                            </p:txEl>
                                          </p:spTgt>
                                        </p:tgtEl>
                                      </p:cBhvr>
                                      <p:to x="100000" y="100000"/>
                                    </p:animScale>
                                  </p:childTnLst>
                                </p:cTn>
                              </p:par>
                            </p:childTnLst>
                          </p:cTn>
                        </p:par>
                        <p:par>
                          <p:cTn id="72" fill="hold">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childTnLst>
                          </p:cTn>
                        </p:par>
                        <p:par>
                          <p:cTn id="89" fill="hold">
                            <p:stCondLst>
                              <p:cond delay="10000"/>
                            </p:stCondLst>
                            <p:childTnLst>
                              <p:par>
                                <p:cTn id="90" presetID="26" presetClass="entr" presetSubtype="0" fill="hold" grpId="0" nodeType="afterEffect">
                                  <p:stCondLst>
                                    <p:cond delay="0"/>
                                  </p:stCondLst>
                                  <p:childTnLst>
                                    <p:set>
                                      <p:cBhvr>
                                        <p:cTn id="91" dur="1" fill="hold">
                                          <p:stCondLst>
                                            <p:cond delay="0"/>
                                          </p:stCondLst>
                                        </p:cTn>
                                        <p:tgtEl>
                                          <p:spTgt spid="3">
                                            <p:txEl>
                                              <p:pRg st="5" end="5"/>
                                            </p:txEl>
                                          </p:spTgt>
                                        </p:tgtEl>
                                        <p:attrNameLst>
                                          <p:attrName>style.visibility</p:attrName>
                                        </p:attrNameLst>
                                      </p:cBhvr>
                                      <p:to>
                                        <p:strVal val="visible"/>
                                      </p:to>
                                    </p:set>
                                    <p:animEffect transition="in" filter="wipe(down)">
                                      <p:cBhvr>
                                        <p:cTn id="92" dur="580">
                                          <p:stCondLst>
                                            <p:cond delay="0"/>
                                          </p:stCondLst>
                                        </p:cTn>
                                        <p:tgtEl>
                                          <p:spTgt spid="3">
                                            <p:txEl>
                                              <p:pRg st="5" end="5"/>
                                            </p:txEl>
                                          </p:spTgt>
                                        </p:tgtEl>
                                      </p:cBhvr>
                                    </p:animEffect>
                                    <p:anim calcmode="lin" valueType="num">
                                      <p:cBhvr>
                                        <p:cTn id="9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5" end="5"/>
                                            </p:txEl>
                                          </p:spTgt>
                                        </p:tgtEl>
                                      </p:cBhvr>
                                      <p:to x="100000" y="60000"/>
                                    </p:animScale>
                                    <p:animScale>
                                      <p:cBhvr>
                                        <p:cTn id="99" dur="166" decel="50000">
                                          <p:stCondLst>
                                            <p:cond delay="676"/>
                                          </p:stCondLst>
                                        </p:cTn>
                                        <p:tgtEl>
                                          <p:spTgt spid="3">
                                            <p:txEl>
                                              <p:pRg st="5" end="5"/>
                                            </p:txEl>
                                          </p:spTgt>
                                        </p:tgtEl>
                                      </p:cBhvr>
                                      <p:to x="100000" y="100000"/>
                                    </p:animScale>
                                    <p:animScale>
                                      <p:cBhvr>
                                        <p:cTn id="100" dur="26">
                                          <p:stCondLst>
                                            <p:cond delay="1312"/>
                                          </p:stCondLst>
                                        </p:cTn>
                                        <p:tgtEl>
                                          <p:spTgt spid="3">
                                            <p:txEl>
                                              <p:pRg st="5" end="5"/>
                                            </p:txEl>
                                          </p:spTgt>
                                        </p:tgtEl>
                                      </p:cBhvr>
                                      <p:to x="100000" y="80000"/>
                                    </p:animScale>
                                    <p:animScale>
                                      <p:cBhvr>
                                        <p:cTn id="101" dur="166" decel="50000">
                                          <p:stCondLst>
                                            <p:cond delay="1338"/>
                                          </p:stCondLst>
                                        </p:cTn>
                                        <p:tgtEl>
                                          <p:spTgt spid="3">
                                            <p:txEl>
                                              <p:pRg st="5" end="5"/>
                                            </p:txEl>
                                          </p:spTgt>
                                        </p:tgtEl>
                                      </p:cBhvr>
                                      <p:to x="100000" y="100000"/>
                                    </p:animScale>
                                    <p:animScale>
                                      <p:cBhvr>
                                        <p:cTn id="102" dur="26">
                                          <p:stCondLst>
                                            <p:cond delay="1642"/>
                                          </p:stCondLst>
                                        </p:cTn>
                                        <p:tgtEl>
                                          <p:spTgt spid="3">
                                            <p:txEl>
                                              <p:pRg st="5" end="5"/>
                                            </p:txEl>
                                          </p:spTgt>
                                        </p:tgtEl>
                                      </p:cBhvr>
                                      <p:to x="100000" y="90000"/>
                                    </p:animScale>
                                    <p:animScale>
                                      <p:cBhvr>
                                        <p:cTn id="103" dur="166" decel="50000">
                                          <p:stCondLst>
                                            <p:cond delay="1668"/>
                                          </p:stCondLst>
                                        </p:cTn>
                                        <p:tgtEl>
                                          <p:spTgt spid="3">
                                            <p:txEl>
                                              <p:pRg st="5" end="5"/>
                                            </p:txEl>
                                          </p:spTgt>
                                        </p:tgtEl>
                                      </p:cBhvr>
                                      <p:to x="100000" y="100000"/>
                                    </p:animScale>
                                    <p:animScale>
                                      <p:cBhvr>
                                        <p:cTn id="104" dur="26">
                                          <p:stCondLst>
                                            <p:cond delay="1808"/>
                                          </p:stCondLst>
                                        </p:cTn>
                                        <p:tgtEl>
                                          <p:spTgt spid="3">
                                            <p:txEl>
                                              <p:pRg st="5" end="5"/>
                                            </p:txEl>
                                          </p:spTgt>
                                        </p:tgtEl>
                                      </p:cBhvr>
                                      <p:to x="100000" y="95000"/>
                                    </p:animScale>
                                    <p:animScale>
                                      <p:cBhvr>
                                        <p:cTn id="105" dur="166" decel="50000">
                                          <p:stCondLst>
                                            <p:cond delay="1834"/>
                                          </p:stCondLst>
                                        </p:cTn>
                                        <p:tgtEl>
                                          <p:spTgt spid="3">
                                            <p:txEl>
                                              <p:pRg st="5" end="5"/>
                                            </p:txEl>
                                          </p:spTgt>
                                        </p:tgtEl>
                                      </p:cBhvr>
                                      <p:to x="100000" y="100000"/>
                                    </p:animScale>
                                  </p:childTnLst>
                                </p:cTn>
                              </p:par>
                            </p:childTnLst>
                          </p:cTn>
                        </p:par>
                        <p:par>
                          <p:cTn id="106" fill="hold">
                            <p:stCondLst>
                              <p:cond delay="12000"/>
                            </p:stCondLst>
                            <p:childTnLst>
                              <p:par>
                                <p:cTn id="107" presetID="26" presetClass="entr" presetSubtype="0" fill="hold" grpId="0" nodeType="afterEffect">
                                  <p:stCondLst>
                                    <p:cond delay="0"/>
                                  </p:stCondLst>
                                  <p:childTnLst>
                                    <p:set>
                                      <p:cBhvr>
                                        <p:cTn id="108" dur="1" fill="hold">
                                          <p:stCondLst>
                                            <p:cond delay="0"/>
                                          </p:stCondLst>
                                        </p:cTn>
                                        <p:tgtEl>
                                          <p:spTgt spid="3">
                                            <p:txEl>
                                              <p:pRg st="6" end="6"/>
                                            </p:txEl>
                                          </p:spTgt>
                                        </p:tgtEl>
                                        <p:attrNameLst>
                                          <p:attrName>style.visibility</p:attrName>
                                        </p:attrNameLst>
                                      </p:cBhvr>
                                      <p:to>
                                        <p:strVal val="visible"/>
                                      </p:to>
                                    </p:set>
                                    <p:animEffect transition="in" filter="wipe(down)">
                                      <p:cBhvr>
                                        <p:cTn id="109" dur="580">
                                          <p:stCondLst>
                                            <p:cond delay="0"/>
                                          </p:stCondLst>
                                        </p:cTn>
                                        <p:tgtEl>
                                          <p:spTgt spid="3">
                                            <p:txEl>
                                              <p:pRg st="6" end="6"/>
                                            </p:txEl>
                                          </p:spTgt>
                                        </p:tgtEl>
                                      </p:cBhvr>
                                    </p:animEffect>
                                    <p:anim calcmode="lin" valueType="num">
                                      <p:cBhvr>
                                        <p:cTn id="11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txEl>
                                              <p:pRg st="6" end="6"/>
                                            </p:txEl>
                                          </p:spTgt>
                                        </p:tgtEl>
                                      </p:cBhvr>
                                      <p:to x="100000" y="60000"/>
                                    </p:animScale>
                                    <p:animScale>
                                      <p:cBhvr>
                                        <p:cTn id="116" dur="166" decel="50000">
                                          <p:stCondLst>
                                            <p:cond delay="676"/>
                                          </p:stCondLst>
                                        </p:cTn>
                                        <p:tgtEl>
                                          <p:spTgt spid="3">
                                            <p:txEl>
                                              <p:pRg st="6" end="6"/>
                                            </p:txEl>
                                          </p:spTgt>
                                        </p:tgtEl>
                                      </p:cBhvr>
                                      <p:to x="100000" y="100000"/>
                                    </p:animScale>
                                    <p:animScale>
                                      <p:cBhvr>
                                        <p:cTn id="117" dur="26">
                                          <p:stCondLst>
                                            <p:cond delay="1312"/>
                                          </p:stCondLst>
                                        </p:cTn>
                                        <p:tgtEl>
                                          <p:spTgt spid="3">
                                            <p:txEl>
                                              <p:pRg st="6" end="6"/>
                                            </p:txEl>
                                          </p:spTgt>
                                        </p:tgtEl>
                                      </p:cBhvr>
                                      <p:to x="100000" y="80000"/>
                                    </p:animScale>
                                    <p:animScale>
                                      <p:cBhvr>
                                        <p:cTn id="118" dur="166" decel="50000">
                                          <p:stCondLst>
                                            <p:cond delay="1338"/>
                                          </p:stCondLst>
                                        </p:cTn>
                                        <p:tgtEl>
                                          <p:spTgt spid="3">
                                            <p:txEl>
                                              <p:pRg st="6" end="6"/>
                                            </p:txEl>
                                          </p:spTgt>
                                        </p:tgtEl>
                                      </p:cBhvr>
                                      <p:to x="100000" y="100000"/>
                                    </p:animScale>
                                    <p:animScale>
                                      <p:cBhvr>
                                        <p:cTn id="119" dur="26">
                                          <p:stCondLst>
                                            <p:cond delay="1642"/>
                                          </p:stCondLst>
                                        </p:cTn>
                                        <p:tgtEl>
                                          <p:spTgt spid="3">
                                            <p:txEl>
                                              <p:pRg st="6" end="6"/>
                                            </p:txEl>
                                          </p:spTgt>
                                        </p:tgtEl>
                                      </p:cBhvr>
                                      <p:to x="100000" y="90000"/>
                                    </p:animScale>
                                    <p:animScale>
                                      <p:cBhvr>
                                        <p:cTn id="120" dur="166" decel="50000">
                                          <p:stCondLst>
                                            <p:cond delay="1668"/>
                                          </p:stCondLst>
                                        </p:cTn>
                                        <p:tgtEl>
                                          <p:spTgt spid="3">
                                            <p:txEl>
                                              <p:pRg st="6" end="6"/>
                                            </p:txEl>
                                          </p:spTgt>
                                        </p:tgtEl>
                                      </p:cBhvr>
                                      <p:to x="100000" y="100000"/>
                                    </p:animScale>
                                    <p:animScale>
                                      <p:cBhvr>
                                        <p:cTn id="121" dur="26">
                                          <p:stCondLst>
                                            <p:cond delay="1808"/>
                                          </p:stCondLst>
                                        </p:cTn>
                                        <p:tgtEl>
                                          <p:spTgt spid="3">
                                            <p:txEl>
                                              <p:pRg st="6" end="6"/>
                                            </p:txEl>
                                          </p:spTgt>
                                        </p:tgtEl>
                                      </p:cBhvr>
                                      <p:to x="100000" y="95000"/>
                                    </p:animScale>
                                    <p:animScale>
                                      <p:cBhvr>
                                        <p:cTn id="122" dur="166" decel="50000">
                                          <p:stCondLst>
                                            <p:cond delay="1834"/>
                                          </p:stCondLst>
                                        </p:cTn>
                                        <p:tgtEl>
                                          <p:spTgt spid="3">
                                            <p:txEl>
                                              <p:pRg st="6" end="6"/>
                                            </p:txEl>
                                          </p:spTgt>
                                        </p:tgtEl>
                                      </p:cBhvr>
                                      <p:to x="100000" y="100000"/>
                                    </p:animScale>
                                  </p:childTnLst>
                                </p:cTn>
                              </p:par>
                            </p:childTnLst>
                          </p:cTn>
                        </p:par>
                        <p:par>
                          <p:cTn id="123" fill="hold">
                            <p:stCondLst>
                              <p:cond delay="14000"/>
                            </p:stCondLst>
                            <p:childTnLst>
                              <p:par>
                                <p:cTn id="124" presetID="26" presetClass="entr" presetSubtype="0" fill="hold" grpId="0" nodeType="afterEffect">
                                  <p:stCondLst>
                                    <p:cond delay="0"/>
                                  </p:stCondLst>
                                  <p:childTnLst>
                                    <p:set>
                                      <p:cBhvr>
                                        <p:cTn id="125" dur="1" fill="hold">
                                          <p:stCondLst>
                                            <p:cond delay="0"/>
                                          </p:stCondLst>
                                        </p:cTn>
                                        <p:tgtEl>
                                          <p:spTgt spid="3">
                                            <p:txEl>
                                              <p:pRg st="7" end="7"/>
                                            </p:txEl>
                                          </p:spTgt>
                                        </p:tgtEl>
                                        <p:attrNameLst>
                                          <p:attrName>style.visibility</p:attrName>
                                        </p:attrNameLst>
                                      </p:cBhvr>
                                      <p:to>
                                        <p:strVal val="visible"/>
                                      </p:to>
                                    </p:set>
                                    <p:animEffect transition="in" filter="wipe(down)">
                                      <p:cBhvr>
                                        <p:cTn id="126" dur="580">
                                          <p:stCondLst>
                                            <p:cond delay="0"/>
                                          </p:stCondLst>
                                        </p:cTn>
                                        <p:tgtEl>
                                          <p:spTgt spid="3">
                                            <p:txEl>
                                              <p:pRg st="7" end="7"/>
                                            </p:txEl>
                                          </p:spTgt>
                                        </p:tgtEl>
                                      </p:cBhvr>
                                    </p:animEffect>
                                    <p:anim calcmode="lin" valueType="num">
                                      <p:cBhvr>
                                        <p:cTn id="127"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2" dur="26">
                                          <p:stCondLst>
                                            <p:cond delay="650"/>
                                          </p:stCondLst>
                                        </p:cTn>
                                        <p:tgtEl>
                                          <p:spTgt spid="3">
                                            <p:txEl>
                                              <p:pRg st="7" end="7"/>
                                            </p:txEl>
                                          </p:spTgt>
                                        </p:tgtEl>
                                      </p:cBhvr>
                                      <p:to x="100000" y="60000"/>
                                    </p:animScale>
                                    <p:animScale>
                                      <p:cBhvr>
                                        <p:cTn id="133" dur="166" decel="50000">
                                          <p:stCondLst>
                                            <p:cond delay="676"/>
                                          </p:stCondLst>
                                        </p:cTn>
                                        <p:tgtEl>
                                          <p:spTgt spid="3">
                                            <p:txEl>
                                              <p:pRg st="7" end="7"/>
                                            </p:txEl>
                                          </p:spTgt>
                                        </p:tgtEl>
                                      </p:cBhvr>
                                      <p:to x="100000" y="100000"/>
                                    </p:animScale>
                                    <p:animScale>
                                      <p:cBhvr>
                                        <p:cTn id="134" dur="26">
                                          <p:stCondLst>
                                            <p:cond delay="1312"/>
                                          </p:stCondLst>
                                        </p:cTn>
                                        <p:tgtEl>
                                          <p:spTgt spid="3">
                                            <p:txEl>
                                              <p:pRg st="7" end="7"/>
                                            </p:txEl>
                                          </p:spTgt>
                                        </p:tgtEl>
                                      </p:cBhvr>
                                      <p:to x="100000" y="80000"/>
                                    </p:animScale>
                                    <p:animScale>
                                      <p:cBhvr>
                                        <p:cTn id="135" dur="166" decel="50000">
                                          <p:stCondLst>
                                            <p:cond delay="1338"/>
                                          </p:stCondLst>
                                        </p:cTn>
                                        <p:tgtEl>
                                          <p:spTgt spid="3">
                                            <p:txEl>
                                              <p:pRg st="7" end="7"/>
                                            </p:txEl>
                                          </p:spTgt>
                                        </p:tgtEl>
                                      </p:cBhvr>
                                      <p:to x="100000" y="100000"/>
                                    </p:animScale>
                                    <p:animScale>
                                      <p:cBhvr>
                                        <p:cTn id="136" dur="26">
                                          <p:stCondLst>
                                            <p:cond delay="1642"/>
                                          </p:stCondLst>
                                        </p:cTn>
                                        <p:tgtEl>
                                          <p:spTgt spid="3">
                                            <p:txEl>
                                              <p:pRg st="7" end="7"/>
                                            </p:txEl>
                                          </p:spTgt>
                                        </p:tgtEl>
                                      </p:cBhvr>
                                      <p:to x="100000" y="90000"/>
                                    </p:animScale>
                                    <p:animScale>
                                      <p:cBhvr>
                                        <p:cTn id="137" dur="166" decel="50000">
                                          <p:stCondLst>
                                            <p:cond delay="1668"/>
                                          </p:stCondLst>
                                        </p:cTn>
                                        <p:tgtEl>
                                          <p:spTgt spid="3">
                                            <p:txEl>
                                              <p:pRg st="7" end="7"/>
                                            </p:txEl>
                                          </p:spTgt>
                                        </p:tgtEl>
                                      </p:cBhvr>
                                      <p:to x="100000" y="100000"/>
                                    </p:animScale>
                                    <p:animScale>
                                      <p:cBhvr>
                                        <p:cTn id="138" dur="26">
                                          <p:stCondLst>
                                            <p:cond delay="1808"/>
                                          </p:stCondLst>
                                        </p:cTn>
                                        <p:tgtEl>
                                          <p:spTgt spid="3">
                                            <p:txEl>
                                              <p:pRg st="7" end="7"/>
                                            </p:txEl>
                                          </p:spTgt>
                                        </p:tgtEl>
                                      </p:cBhvr>
                                      <p:to x="100000" y="95000"/>
                                    </p:animScale>
                                    <p:animScale>
                                      <p:cBhvr>
                                        <p:cTn id="139" dur="166" decel="50000">
                                          <p:stCondLst>
                                            <p:cond delay="1834"/>
                                          </p:stCondLst>
                                        </p:cTn>
                                        <p:tgtEl>
                                          <p:spTgt spid="3">
                                            <p:txEl>
                                              <p:pRg st="7" end="7"/>
                                            </p:txEl>
                                          </p:spTgt>
                                        </p:tgtEl>
                                      </p:cBhvr>
                                      <p:to x="100000" y="100000"/>
                                    </p:animScale>
                                  </p:childTnLst>
                                </p:cTn>
                              </p:par>
                              <p:par>
                                <p:cTn id="140" presetID="53" presetClass="entr" presetSubtype="16" fill="hold" nodeType="withEffect">
                                  <p:stCondLst>
                                    <p:cond delay="0"/>
                                  </p:stCondLst>
                                  <p:childTnLst>
                                    <p:set>
                                      <p:cBhvr>
                                        <p:cTn id="141" dur="1" fill="hold">
                                          <p:stCondLst>
                                            <p:cond delay="0"/>
                                          </p:stCondLst>
                                        </p:cTn>
                                        <p:tgtEl>
                                          <p:spTgt spid="4"/>
                                        </p:tgtEl>
                                        <p:attrNameLst>
                                          <p:attrName>style.visibility</p:attrName>
                                        </p:attrNameLst>
                                      </p:cBhvr>
                                      <p:to>
                                        <p:strVal val="visible"/>
                                      </p:to>
                                    </p:set>
                                    <p:anim calcmode="lin" valueType="num">
                                      <p:cBhvr>
                                        <p:cTn id="142" dur="1500" fill="hold"/>
                                        <p:tgtEl>
                                          <p:spTgt spid="4"/>
                                        </p:tgtEl>
                                        <p:attrNameLst>
                                          <p:attrName>ppt_w</p:attrName>
                                        </p:attrNameLst>
                                      </p:cBhvr>
                                      <p:tavLst>
                                        <p:tav tm="0">
                                          <p:val>
                                            <p:fltVal val="0"/>
                                          </p:val>
                                        </p:tav>
                                        <p:tav tm="100000">
                                          <p:val>
                                            <p:strVal val="#ppt_w"/>
                                          </p:val>
                                        </p:tav>
                                      </p:tavLst>
                                    </p:anim>
                                    <p:anim calcmode="lin" valueType="num">
                                      <p:cBhvr>
                                        <p:cTn id="143" dur="1500" fill="hold"/>
                                        <p:tgtEl>
                                          <p:spTgt spid="4"/>
                                        </p:tgtEl>
                                        <p:attrNameLst>
                                          <p:attrName>ppt_h</p:attrName>
                                        </p:attrNameLst>
                                      </p:cBhvr>
                                      <p:tavLst>
                                        <p:tav tm="0">
                                          <p:val>
                                            <p:fltVal val="0"/>
                                          </p:val>
                                        </p:tav>
                                        <p:tav tm="100000">
                                          <p:val>
                                            <p:strVal val="#ppt_h"/>
                                          </p:val>
                                        </p:tav>
                                      </p:tavLst>
                                    </p:anim>
                                    <p:animEffect transition="in" filter="fade">
                                      <p:cBhvr>
                                        <p:cTn id="144" dur="1500"/>
                                        <p:tgtEl>
                                          <p:spTgt spid="4"/>
                                        </p:tgtEl>
                                      </p:cBhvr>
                                    </p:animEffect>
                                  </p:childTnLst>
                                </p:cTn>
                              </p:par>
                            </p:childTnLst>
                          </p:cTn>
                        </p:par>
                      </p:childTnLst>
                    </p:cTn>
                  </p:par>
                  <p:par>
                    <p:cTn id="145" fill="hold">
                      <p:stCondLst>
                        <p:cond delay="indefinite"/>
                      </p:stCondLst>
                      <p:childTnLst>
                        <p:par>
                          <p:cTn id="146" fill="hold">
                            <p:stCondLst>
                              <p:cond delay="0"/>
                            </p:stCondLst>
                            <p:childTnLst>
                              <p:par>
                                <p:cTn id="147" presetID="26" presetClass="entr" presetSubtype="0" fill="hold" grpId="0" nodeType="clickEffect">
                                  <p:stCondLst>
                                    <p:cond delay="0"/>
                                  </p:stCondLst>
                                  <p:childTnLst>
                                    <p:set>
                                      <p:cBhvr>
                                        <p:cTn id="148" dur="1" fill="hold">
                                          <p:stCondLst>
                                            <p:cond delay="0"/>
                                          </p:stCondLst>
                                        </p:cTn>
                                        <p:tgtEl>
                                          <p:spTgt spid="3">
                                            <p:txEl>
                                              <p:pRg st="8" end="8"/>
                                            </p:txEl>
                                          </p:spTgt>
                                        </p:tgtEl>
                                        <p:attrNameLst>
                                          <p:attrName>style.visibility</p:attrName>
                                        </p:attrNameLst>
                                      </p:cBhvr>
                                      <p:to>
                                        <p:strVal val="visible"/>
                                      </p:to>
                                    </p:set>
                                    <p:animEffect transition="in" filter="wipe(down)">
                                      <p:cBhvr>
                                        <p:cTn id="149" dur="580">
                                          <p:stCondLst>
                                            <p:cond delay="0"/>
                                          </p:stCondLst>
                                        </p:cTn>
                                        <p:tgtEl>
                                          <p:spTgt spid="3">
                                            <p:txEl>
                                              <p:pRg st="8" end="8"/>
                                            </p:txEl>
                                          </p:spTgt>
                                        </p:tgtEl>
                                      </p:cBhvr>
                                    </p:animEffect>
                                    <p:anim calcmode="lin" valueType="num">
                                      <p:cBhvr>
                                        <p:cTn id="150"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5" dur="26">
                                          <p:stCondLst>
                                            <p:cond delay="650"/>
                                          </p:stCondLst>
                                        </p:cTn>
                                        <p:tgtEl>
                                          <p:spTgt spid="3">
                                            <p:txEl>
                                              <p:pRg st="8" end="8"/>
                                            </p:txEl>
                                          </p:spTgt>
                                        </p:tgtEl>
                                      </p:cBhvr>
                                      <p:to x="100000" y="60000"/>
                                    </p:animScale>
                                    <p:animScale>
                                      <p:cBhvr>
                                        <p:cTn id="156" dur="166" decel="50000">
                                          <p:stCondLst>
                                            <p:cond delay="676"/>
                                          </p:stCondLst>
                                        </p:cTn>
                                        <p:tgtEl>
                                          <p:spTgt spid="3">
                                            <p:txEl>
                                              <p:pRg st="8" end="8"/>
                                            </p:txEl>
                                          </p:spTgt>
                                        </p:tgtEl>
                                      </p:cBhvr>
                                      <p:to x="100000" y="100000"/>
                                    </p:animScale>
                                    <p:animScale>
                                      <p:cBhvr>
                                        <p:cTn id="157" dur="26">
                                          <p:stCondLst>
                                            <p:cond delay="1312"/>
                                          </p:stCondLst>
                                        </p:cTn>
                                        <p:tgtEl>
                                          <p:spTgt spid="3">
                                            <p:txEl>
                                              <p:pRg st="8" end="8"/>
                                            </p:txEl>
                                          </p:spTgt>
                                        </p:tgtEl>
                                      </p:cBhvr>
                                      <p:to x="100000" y="80000"/>
                                    </p:animScale>
                                    <p:animScale>
                                      <p:cBhvr>
                                        <p:cTn id="158" dur="166" decel="50000">
                                          <p:stCondLst>
                                            <p:cond delay="1338"/>
                                          </p:stCondLst>
                                        </p:cTn>
                                        <p:tgtEl>
                                          <p:spTgt spid="3">
                                            <p:txEl>
                                              <p:pRg st="8" end="8"/>
                                            </p:txEl>
                                          </p:spTgt>
                                        </p:tgtEl>
                                      </p:cBhvr>
                                      <p:to x="100000" y="100000"/>
                                    </p:animScale>
                                    <p:animScale>
                                      <p:cBhvr>
                                        <p:cTn id="159" dur="26">
                                          <p:stCondLst>
                                            <p:cond delay="1642"/>
                                          </p:stCondLst>
                                        </p:cTn>
                                        <p:tgtEl>
                                          <p:spTgt spid="3">
                                            <p:txEl>
                                              <p:pRg st="8" end="8"/>
                                            </p:txEl>
                                          </p:spTgt>
                                        </p:tgtEl>
                                      </p:cBhvr>
                                      <p:to x="100000" y="90000"/>
                                    </p:animScale>
                                    <p:animScale>
                                      <p:cBhvr>
                                        <p:cTn id="160" dur="166" decel="50000">
                                          <p:stCondLst>
                                            <p:cond delay="1668"/>
                                          </p:stCondLst>
                                        </p:cTn>
                                        <p:tgtEl>
                                          <p:spTgt spid="3">
                                            <p:txEl>
                                              <p:pRg st="8" end="8"/>
                                            </p:txEl>
                                          </p:spTgt>
                                        </p:tgtEl>
                                      </p:cBhvr>
                                      <p:to x="100000" y="100000"/>
                                    </p:animScale>
                                    <p:animScale>
                                      <p:cBhvr>
                                        <p:cTn id="161" dur="26">
                                          <p:stCondLst>
                                            <p:cond delay="1808"/>
                                          </p:stCondLst>
                                        </p:cTn>
                                        <p:tgtEl>
                                          <p:spTgt spid="3">
                                            <p:txEl>
                                              <p:pRg st="8" end="8"/>
                                            </p:txEl>
                                          </p:spTgt>
                                        </p:tgtEl>
                                      </p:cBhvr>
                                      <p:to x="100000" y="95000"/>
                                    </p:animScale>
                                    <p:animScale>
                                      <p:cBhvr>
                                        <p:cTn id="162"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Initiate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Remember </a:t>
            </a:r>
            <a:r>
              <a:rPr lang="en-US" b="1" dirty="0">
                <a:effectLst>
                  <a:outerShdw blurRad="38100" dist="38100" dir="2700000" algn="tl">
                    <a:srgbClr val="000000">
                      <a:alpha val="43137"/>
                    </a:srgbClr>
                  </a:outerShdw>
                </a:effectLst>
                <a:latin typeface="Arial Rounded MT Bold" panose="020F0704030504030204" pitchFamily="34" charset="0"/>
              </a:rPr>
              <a:t>the </a:t>
            </a:r>
            <a:r>
              <a:rPr lang="en-US" b="1" dirty="0" smtClean="0">
                <a:effectLst>
                  <a:outerShdw blurRad="38100" dist="38100" dir="2700000" algn="tl">
                    <a:srgbClr val="000000">
                      <a:alpha val="43137"/>
                    </a:srgbClr>
                  </a:outerShdw>
                </a:effectLst>
                <a:latin typeface="Arial Rounded MT Bold" panose="020F0704030504030204" pitchFamily="34" charset="0"/>
              </a:rPr>
              <a:t>Courtship</a:t>
            </a:r>
            <a:r>
              <a:rPr lang="en-US" b="1" dirty="0">
                <a:effectLst>
                  <a:outerShdw blurRad="38100" dist="38100" dir="2700000" algn="tl">
                    <a:srgbClr val="000000">
                      <a:alpha val="43137"/>
                    </a:srgbClr>
                  </a:outerShdw>
                </a:effectLst>
                <a:latin typeface="Arial Rounded MT Bold" panose="020F0704030504030204" pitchFamily="34" charset="0"/>
              </a:rPr>
              <a:t>? </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Make </a:t>
            </a:r>
            <a:r>
              <a:rPr lang="en-US" b="1" dirty="0">
                <a:effectLst>
                  <a:outerShdw blurRad="38100" dist="38100" dir="2700000" algn="tl">
                    <a:srgbClr val="000000">
                      <a:alpha val="43137"/>
                    </a:srgbClr>
                  </a:outerShdw>
                </a:effectLst>
                <a:latin typeface="Arial Rounded MT Bold" panose="020F0704030504030204" pitchFamily="34" charset="0"/>
              </a:rPr>
              <a:t>an </a:t>
            </a:r>
            <a:r>
              <a:rPr lang="en-US" b="1" dirty="0" smtClean="0">
                <a:effectLst>
                  <a:outerShdw blurRad="38100" dist="38100" dir="2700000" algn="tl">
                    <a:srgbClr val="000000">
                      <a:alpha val="43137"/>
                    </a:srgbClr>
                  </a:outerShdw>
                </a:effectLst>
                <a:latin typeface="Arial Rounded MT Bold" panose="020F0704030504030204" pitchFamily="34" charset="0"/>
              </a:rPr>
              <a:t>Effort </a:t>
            </a:r>
            <a:r>
              <a:rPr lang="en-US" b="1" dirty="0">
                <a:effectLst>
                  <a:outerShdw blurRad="38100" dist="38100" dir="2700000" algn="tl">
                    <a:srgbClr val="000000">
                      <a:alpha val="43137"/>
                    </a:srgbClr>
                  </a:outerShdw>
                </a:effectLst>
                <a:latin typeface="Arial Rounded MT Bold" panose="020F0704030504030204" pitchFamily="34" charset="0"/>
              </a:rPr>
              <a:t>to </a:t>
            </a:r>
            <a:r>
              <a:rPr lang="en-US" b="1" dirty="0" smtClean="0">
                <a:effectLst>
                  <a:outerShdw blurRad="38100" dist="38100" dir="2700000" algn="tl">
                    <a:srgbClr val="000000">
                      <a:alpha val="43137"/>
                    </a:srgbClr>
                  </a:outerShdw>
                </a:effectLst>
                <a:latin typeface="Arial Rounded MT Bold" panose="020F0704030504030204" pitchFamily="34" charset="0"/>
              </a:rPr>
              <a:t>Woo Your Spouse All Over Again </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So Many Marriages Fall Apart Because…</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…People Just Stop Trying</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i="1" dirty="0">
                <a:effectLst>
                  <a:outerShdw blurRad="38100" dist="38100" dir="2700000" algn="tl">
                    <a:srgbClr val="000000">
                      <a:alpha val="43137"/>
                    </a:srgbClr>
                  </a:outerShdw>
                </a:effectLst>
                <a:latin typeface="Arial Rounded MT Bold" panose="020F0704030504030204" pitchFamily="34" charset="0"/>
              </a:rPr>
              <a:t>“Do not withhold good from those to whom it is due, when it is in your power to do it</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-Prov 3:27</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6003"/>
          <a:stretch/>
        </p:blipFill>
        <p:spPr>
          <a:xfrm>
            <a:off x="8817429" y="3775166"/>
            <a:ext cx="3374571" cy="2860766"/>
          </a:xfrm>
          <a:prstGeom prst="rect">
            <a:avLst/>
          </a:prstGeom>
        </p:spPr>
      </p:pic>
    </p:spTree>
    <p:extLst>
      <p:ext uri="{BB962C8B-B14F-4D97-AF65-F5344CB8AC3E}">
        <p14:creationId xmlns:p14="http://schemas.microsoft.com/office/powerpoint/2010/main" val="263573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2" end="2"/>
                                            </p:txEl>
                                          </p:spTgt>
                                        </p:tgtEl>
                                      </p:cBhvr>
                                    </p:animEffect>
                                  </p:childTnLst>
                                </p:cTn>
                              </p:par>
                            </p:childTnLst>
                          </p:cTn>
                        </p:par>
                        <p:par>
                          <p:cTn id="30" fill="hold">
                            <p:stCondLst>
                              <p:cond delay="1000"/>
                            </p:stCondLst>
                            <p:childTnLst>
                              <p:par>
                                <p:cTn id="31" presetID="31"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par>
                          <p:cTn id="37" fill="hold">
                            <p:stCondLst>
                              <p:cond delay="2000"/>
                            </p:stCondLst>
                            <p:childTnLst>
                              <p:par>
                                <p:cTn id="38" presetID="31" presetClass="entr" presetSubtype="0"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Prioritize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What Is Your Top Priority? </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It’s Where You Devote The Majority Of Your Time / Energy</a:t>
            </a:r>
          </a:p>
          <a:p>
            <a:pPr lvl="1"/>
            <a:r>
              <a:rPr lang="en-US" sz="2800" b="1" dirty="0" smtClean="0">
                <a:effectLst>
                  <a:outerShdw blurRad="38100" dist="38100" dir="2700000" algn="tl">
                    <a:srgbClr val="000000">
                      <a:alpha val="43137"/>
                    </a:srgbClr>
                  </a:outerShdw>
                </a:effectLst>
                <a:latin typeface="Arial Rounded MT Bold" panose="020F0704030504030204" pitchFamily="34" charset="0"/>
              </a:rPr>
              <a:t>Your Phone and Updating Your Facebook Status Can Wait</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marL="0" indent="0">
              <a:lnSpc>
                <a:spcPct val="100000"/>
              </a:lnSpc>
              <a:spcBef>
                <a:spcPts val="60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Do nothing from selfish ambition or conceit, </a:t>
            </a:r>
            <a:endParaRPr lang="en-US" i="1"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i="1" dirty="0" smtClean="0">
                <a:effectLst>
                  <a:outerShdw blurRad="38100" dist="38100" dir="2700000" algn="tl">
                    <a:srgbClr val="000000">
                      <a:alpha val="43137"/>
                    </a:srgbClr>
                  </a:outerShdw>
                </a:effectLst>
                <a:latin typeface="Arial Rounded MT Bold" panose="020F0704030504030204" pitchFamily="34" charset="0"/>
              </a:rPr>
              <a:t>but </a:t>
            </a:r>
            <a:r>
              <a:rPr lang="en-US" i="1" dirty="0">
                <a:effectLst>
                  <a:outerShdw blurRad="38100" dist="38100" dir="2700000" algn="tl">
                    <a:srgbClr val="000000">
                      <a:alpha val="43137"/>
                    </a:srgbClr>
                  </a:outerShdw>
                </a:effectLst>
                <a:latin typeface="Arial Rounded MT Bold" panose="020F0704030504030204" pitchFamily="34" charset="0"/>
              </a:rPr>
              <a:t>in humility count others more significant than yourselves” </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-Phil 2:3</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100" t="2747" r="18075"/>
          <a:stretch/>
        </p:blipFill>
        <p:spPr>
          <a:xfrm>
            <a:off x="9209314" y="3853543"/>
            <a:ext cx="2299064" cy="2886890"/>
          </a:xfrm>
          <a:prstGeom prst="rect">
            <a:avLst/>
          </a:prstGeom>
        </p:spPr>
      </p:pic>
    </p:spTree>
    <p:extLst>
      <p:ext uri="{BB962C8B-B14F-4D97-AF65-F5344CB8AC3E}">
        <p14:creationId xmlns:p14="http://schemas.microsoft.com/office/powerpoint/2010/main" val="260940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500"/>
                            </p:stCondLst>
                            <p:childTnLst>
                              <p:par>
                                <p:cTn id="16" presetID="16" presetClass="entr" presetSubtype="21"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par>
                          <p:cTn id="19" fill="hold">
                            <p:stCondLst>
                              <p:cond delay="1000"/>
                            </p:stCondLst>
                            <p:childTnLst>
                              <p:par>
                                <p:cTn id="20" presetID="16" presetClass="entr" presetSubtype="21"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par>
                          <p:cTn id="28" fill="hold">
                            <p:stCondLst>
                              <p:cond delay="500"/>
                            </p:stCondLst>
                            <p:childTnLst>
                              <p:par>
                                <p:cTn id="29" presetID="16" presetClass="entr" presetSubtype="21"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par>
                          <p:cTn id="32" fill="hold">
                            <p:stCondLst>
                              <p:cond delay="1000"/>
                            </p:stCondLst>
                            <p:childTnLst>
                              <p:par>
                                <p:cTn id="33" presetID="16" presetClass="entr" presetSubtype="21"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Communicate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In </a:t>
            </a:r>
            <a:r>
              <a:rPr lang="en-US" b="1" dirty="0">
                <a:effectLst>
                  <a:outerShdw blurRad="38100" dist="38100" dir="2700000" algn="tl">
                    <a:srgbClr val="000000">
                      <a:alpha val="43137"/>
                    </a:srgbClr>
                  </a:outerShdw>
                </a:effectLst>
                <a:latin typeface="Arial Rounded MT Bold" panose="020F0704030504030204" pitchFamily="34" charset="0"/>
              </a:rPr>
              <a:t>a </a:t>
            </a:r>
            <a:r>
              <a:rPr lang="en-US" b="1" dirty="0" smtClean="0">
                <a:effectLst>
                  <a:outerShdw blurRad="38100" dist="38100" dir="2700000" algn="tl">
                    <a:srgbClr val="000000">
                      <a:alpha val="43137"/>
                    </a:srgbClr>
                  </a:outerShdw>
                </a:effectLst>
                <a:latin typeface="Arial Rounded MT Bold" panose="020F0704030504030204" pitchFamily="34" charset="0"/>
              </a:rPr>
              <a:t>Successful Marriage, You Have to Fight The Urge to Not Talk </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Don’t Allow Things to Fester. </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Instead, Keep an Open Line of Communication. </a:t>
            </a: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Speaking Redemptive Words…</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…Actually Resolve Situations / Improve Our Relationship</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buNone/>
            </a:pPr>
            <a:r>
              <a:rPr lang="en-US" i="1" dirty="0">
                <a:effectLst>
                  <a:outerShdw blurRad="38100" dist="38100" dir="2700000" algn="tl">
                    <a:srgbClr val="000000">
                      <a:alpha val="43137"/>
                    </a:srgbClr>
                  </a:outerShdw>
                </a:effectLst>
                <a:latin typeface="Arial Rounded MT Bold" panose="020F0704030504030204" pitchFamily="34" charset="0"/>
              </a:rPr>
              <a:t>“From a wise mind comes careful and persuasive speech”</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a:t>
            </a:r>
          </a:p>
          <a:p>
            <a:pPr marL="0" indent="0">
              <a:lnSpc>
                <a:spcPct val="100000"/>
              </a:lnSpc>
              <a:spcBef>
                <a:spcPts val="0"/>
              </a:spcBef>
              <a:buNone/>
            </a:pPr>
            <a:r>
              <a:rPr lang="en-US" dirty="0" smtClean="0">
                <a:effectLst>
                  <a:outerShdw blurRad="38100" dist="38100" dir="2700000" algn="tl">
                    <a:srgbClr val="000000">
                      <a:alpha val="43137"/>
                    </a:srgbClr>
                  </a:outerShdw>
                </a:effectLst>
                <a:latin typeface="Arial Rounded MT Bold" panose="020F0704030504030204" pitchFamily="34" charset="0"/>
              </a:rPr>
              <a:t>   -Prov 16:23</a:t>
            </a:r>
            <a:endParaRPr lang="en-US"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9129"/>
          <a:stretch/>
        </p:blipFill>
        <p:spPr>
          <a:xfrm>
            <a:off x="6975566" y="4519749"/>
            <a:ext cx="4378234" cy="1907177"/>
          </a:xfrm>
          <a:prstGeom prst="rect">
            <a:avLst/>
          </a:prstGeom>
        </p:spPr>
      </p:pic>
    </p:spTree>
    <p:extLst>
      <p:ext uri="{BB962C8B-B14F-4D97-AF65-F5344CB8AC3E}">
        <p14:creationId xmlns:p14="http://schemas.microsoft.com/office/powerpoint/2010/main" val="102785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out)">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outVertical)">
                                      <p:cBhvr>
                                        <p:cTn id="24" dur="500"/>
                                        <p:tgtEl>
                                          <p:spTgt spid="3">
                                            <p:txEl>
                                              <p:pRg st="3" end="3"/>
                                            </p:txEl>
                                          </p:spTgt>
                                        </p:tgtEl>
                                      </p:cBhvr>
                                    </p:animEffect>
                                  </p:childTnLst>
                                </p:cTn>
                              </p:par>
                            </p:childTnLst>
                          </p:cTn>
                        </p:par>
                        <p:par>
                          <p:cTn id="25" fill="hold">
                            <p:stCondLst>
                              <p:cond delay="500"/>
                            </p:stCondLst>
                            <p:childTnLst>
                              <p:par>
                                <p:cTn id="26" presetID="16" presetClass="entr" presetSubtype="37"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out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outVertical)">
                                      <p:cBhvr>
                                        <p:cTn id="33" dur="500"/>
                                        <p:tgtEl>
                                          <p:spTgt spid="3">
                                            <p:txEl>
                                              <p:pRg st="5" end="5"/>
                                            </p:txEl>
                                          </p:spTgt>
                                        </p:tgtEl>
                                      </p:cBhvr>
                                    </p:animEffect>
                                  </p:childTnLst>
                                </p:cTn>
                              </p:par>
                            </p:childTnLst>
                          </p:cTn>
                        </p:par>
                        <p:par>
                          <p:cTn id="34" fill="hold">
                            <p:stCondLst>
                              <p:cond delay="500"/>
                            </p:stCondLst>
                            <p:childTnLst>
                              <p:par>
                                <p:cTn id="35" presetID="16" presetClass="entr" presetSubtype="37"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out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Listen</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The Most Important Part Of Communicating…</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…Doesn’t Involve Speaking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…But Listening</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Your Spouse Wants(Needs) to Be Heard. </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How Can You Know What He or She Is Feeling…</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…If You Don’t Take The Time to Listen</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Many Of Us Are Too Quick to Interject Before…</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…The Other is Finished Speaking</a:t>
            </a:r>
          </a:p>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let every person be quick to hear, slow to speak, slow to anger” </a:t>
            </a:r>
            <a:r>
              <a:rPr lang="en-US" i="1" dirty="0" smtClean="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James 1:19</a:t>
            </a:r>
            <a:endParaRPr lang="en-US" b="1" dirty="0">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3166" y="191336"/>
            <a:ext cx="1306284" cy="2551864"/>
          </a:xfrm>
          <a:prstGeom prst="rect">
            <a:avLst/>
          </a:prstGeom>
        </p:spPr>
      </p:pic>
    </p:spTree>
    <p:extLst>
      <p:ext uri="{BB962C8B-B14F-4D97-AF65-F5344CB8AC3E}">
        <p14:creationId xmlns:p14="http://schemas.microsoft.com/office/powerpoint/2010/main" val="280353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2" end="2"/>
                                            </p:txEl>
                                          </p:spTgt>
                                        </p:tgtEl>
                                      </p:cBhvr>
                                    </p:animEffect>
                                  </p:childTnLst>
                                </p:cTn>
                              </p:par>
                              <p:par>
                                <p:cTn id="23" presetID="16" presetClass="entr" presetSubtype="37"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out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par>
                          <p:cTn id="40" fill="hold">
                            <p:stCondLst>
                              <p:cond delay="1000"/>
                            </p:stCondLst>
                            <p:childTnLst>
                              <p:par>
                                <p:cTn id="41" presetID="50" presetClass="entr" presetSubtype="0" decel="10000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0" presetClass="entr" presetSubtype="0" decel="10000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1"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6" end="6"/>
                                            </p:txEl>
                                          </p:spTgt>
                                        </p:tgtEl>
                                      </p:cBhvr>
                                    </p:animEffect>
                                  </p:childTnLst>
                                </p:cTn>
                              </p:par>
                            </p:childTnLst>
                          </p:cTn>
                        </p:par>
                        <p:par>
                          <p:cTn id="53" fill="hold">
                            <p:stCondLst>
                              <p:cond delay="1000"/>
                            </p:stCondLst>
                            <p:childTnLst>
                              <p:par>
                                <p:cTn id="54" presetID="50" presetClass="entr" presetSubtype="0" decel="100000"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7" end="7"/>
                                            </p:txEl>
                                          </p:spTgt>
                                        </p:tgtEl>
                                      </p:cBhvr>
                                    </p:animEffect>
                                  </p:childTnLst>
                                </p:cTn>
                              </p:par>
                            </p:childTnLst>
                          </p:cTn>
                        </p:par>
                        <p:par>
                          <p:cTn id="59" fill="hold">
                            <p:stCondLst>
                              <p:cond delay="2000"/>
                            </p:stCondLst>
                            <p:childTnLst>
                              <p:par>
                                <p:cTn id="60" presetID="50" presetClass="entr" presetSubtype="0" decel="100000" fill="hold" grpId="0" nodeType="after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63"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Forgive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Don’t Hold Onto Things</a:t>
            </a:r>
          </a:p>
          <a:p>
            <a:r>
              <a:rPr lang="en-US" b="1" dirty="0" smtClean="0">
                <a:effectLst>
                  <a:outerShdw blurRad="38100" dist="38100" dir="2700000" algn="tl">
                    <a:srgbClr val="000000">
                      <a:alpha val="43137"/>
                    </a:srgbClr>
                  </a:outerShdw>
                </a:effectLst>
                <a:latin typeface="Arial Rounded MT Bold" panose="020F0704030504030204" pitchFamily="34" charset="0"/>
              </a:rPr>
              <a:t>You Only Harm Yourself</a:t>
            </a:r>
          </a:p>
          <a:p>
            <a:r>
              <a:rPr lang="en-US" b="1" dirty="0" smtClean="0">
                <a:effectLst>
                  <a:outerShdw blurRad="38100" dist="38100" dir="2700000" algn="tl">
                    <a:srgbClr val="000000">
                      <a:alpha val="43137"/>
                    </a:srgbClr>
                  </a:outerShdw>
                </a:effectLst>
                <a:latin typeface="Arial Rounded MT Bold" panose="020F0704030504030204" pitchFamily="34" charset="0"/>
              </a:rPr>
              <a:t>When Your Spouse Does Something, Refer To #3 And #4 </a:t>
            </a:r>
          </a:p>
          <a:p>
            <a:r>
              <a:rPr lang="en-US" b="1" dirty="0" smtClean="0">
                <a:effectLst>
                  <a:outerShdw blurRad="38100" dist="38100" dir="2700000" algn="tl">
                    <a:srgbClr val="000000">
                      <a:alpha val="43137"/>
                    </a:srgbClr>
                  </a:outerShdw>
                </a:effectLst>
                <a:latin typeface="Arial Rounded MT Bold" panose="020F0704030504030204" pitchFamily="34" charset="0"/>
              </a:rPr>
              <a:t>Then, Let It Go. Forgive Them and Move On</a:t>
            </a:r>
          </a:p>
          <a:p>
            <a:pPr marL="0" indent="0">
              <a:lnSpc>
                <a:spcPct val="100000"/>
              </a:lnSpc>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Put on then, as God’s chosen ones, holy and beloved, compassionate hearts … and, if one has a complaint against another, forgiving each other; as the Lord has forgiven you, so you also must forgive” </a:t>
            </a:r>
            <a:r>
              <a:rPr lang="en-US" dirty="0" smtClean="0">
                <a:effectLst>
                  <a:outerShdw blurRad="38100" dist="38100" dir="2700000" algn="tl">
                    <a:srgbClr val="000000">
                      <a:alpha val="43137"/>
                    </a:srgbClr>
                  </a:outerShdw>
                </a:effectLst>
                <a:latin typeface="Arial Rounded MT Bold" panose="020F0704030504030204" pitchFamily="34" charset="0"/>
              </a:rPr>
              <a:t>-</a:t>
            </a:r>
            <a:r>
              <a:rPr lang="en-US" b="1" dirty="0" smtClean="0">
                <a:effectLst>
                  <a:outerShdw blurRad="38100" dist="38100" dir="2700000" algn="tl">
                    <a:srgbClr val="000000">
                      <a:alpha val="43137"/>
                    </a:srgbClr>
                  </a:outerShdw>
                </a:effectLst>
                <a:latin typeface="Arial Rounded MT Bold" panose="020F0704030504030204" pitchFamily="34" charset="0"/>
              </a:rPr>
              <a:t>Col 3:12-13</a:t>
            </a:r>
            <a:endParaRPr lang="en-US" b="1"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7572"/>
          <a:stretch/>
        </p:blipFill>
        <p:spPr>
          <a:xfrm>
            <a:off x="8715102" y="4676501"/>
            <a:ext cx="3119846" cy="2090057"/>
          </a:xfrm>
          <a:prstGeom prst="rect">
            <a:avLst/>
          </a:prstGeom>
        </p:spPr>
      </p:pic>
    </p:spTree>
    <p:extLst>
      <p:ext uri="{BB962C8B-B14F-4D97-AF65-F5344CB8AC3E}">
        <p14:creationId xmlns:p14="http://schemas.microsoft.com/office/powerpoint/2010/main" val="38370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par>
                          <p:cTn id="22" fill="hold">
                            <p:stCondLst>
                              <p:cond delay="500"/>
                            </p:stCondLst>
                            <p:childTnLst>
                              <p:par>
                                <p:cTn id="23" presetID="16" presetClass="entr" presetSubtype="21"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par>
                          <p:cTn id="26" fill="hold">
                            <p:stCondLst>
                              <p:cond delay="1000"/>
                            </p:stCondLst>
                            <p:childTnLst>
                              <p:par>
                                <p:cTn id="27" presetID="16" presetClass="entr" presetSubtype="21"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740"/>
            <a:ext cx="10515600" cy="901972"/>
          </a:xfrm>
        </p:spPr>
        <p:txBody>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Love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49530"/>
            <a:ext cx="11691257" cy="5590903"/>
          </a:xfrm>
        </p:spPr>
        <p:txBody>
          <a:bodyPr/>
          <a:lstStyle/>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Without Love, There Is No Marriage. </a:t>
            </a:r>
          </a:p>
          <a:p>
            <a:r>
              <a:rPr lang="en-US" b="1" dirty="0" smtClean="0">
                <a:effectLst>
                  <a:outerShdw blurRad="38100" dist="38100" dir="2700000" algn="tl">
                    <a:srgbClr val="000000">
                      <a:alpha val="43137"/>
                    </a:srgbClr>
                  </a:outerShdw>
                </a:effectLst>
                <a:latin typeface="Arial Rounded MT Bold" panose="020F0704030504030204" pitchFamily="34" charset="0"/>
              </a:rPr>
              <a:t>That’s Why We Must Keep the Spark Alive. </a:t>
            </a:r>
          </a:p>
          <a:p>
            <a:r>
              <a:rPr lang="en-US" b="1" dirty="0" smtClean="0">
                <a:effectLst>
                  <a:outerShdw blurRad="38100" dist="38100" dir="2700000" algn="tl">
                    <a:srgbClr val="000000">
                      <a:alpha val="43137"/>
                    </a:srgbClr>
                  </a:outerShdw>
                </a:effectLst>
                <a:latin typeface="Arial Rounded MT Bold" panose="020F0704030504030204" pitchFamily="34" charset="0"/>
              </a:rPr>
              <a:t>Set Aside More Time to Date Your Spouse. </a:t>
            </a:r>
          </a:p>
          <a:p>
            <a:r>
              <a:rPr lang="en-US" b="1" dirty="0" smtClean="0">
                <a:effectLst>
                  <a:outerShdw blurRad="38100" dist="38100" dir="2700000" algn="tl">
                    <a:srgbClr val="000000">
                      <a:alpha val="43137"/>
                    </a:srgbClr>
                  </a:outerShdw>
                </a:effectLst>
                <a:latin typeface="Arial Rounded MT Bold" panose="020F0704030504030204" pitchFamily="34" charset="0"/>
              </a:rPr>
              <a:t>When You Are Out…</a:t>
            </a:r>
          </a:p>
          <a:p>
            <a:pPr marL="0" indent="0">
              <a:buNone/>
            </a:pPr>
            <a:r>
              <a:rPr lang="en-US" b="1" dirty="0" smtClean="0">
                <a:effectLst>
                  <a:outerShdw blurRad="38100" dist="38100" dir="2700000" algn="tl">
                    <a:srgbClr val="000000">
                      <a:alpha val="43137"/>
                    </a:srgbClr>
                  </a:outerShdw>
                </a:effectLst>
                <a:latin typeface="Arial Rounded MT Bold" panose="020F0704030504030204" pitchFamily="34" charset="0"/>
              </a:rPr>
              <a:t>     …Try Your Best to Make Sure Kids/ Grandkids Aren’t Topic Of Conversation.</a:t>
            </a:r>
          </a:p>
          <a:p>
            <a:pPr marL="0" indent="0">
              <a:buNone/>
            </a:pPr>
            <a:r>
              <a:rPr lang="en-US" i="1" dirty="0" smtClean="0">
                <a:effectLst>
                  <a:outerShdw blurRad="38100" dist="38100" dir="2700000" algn="tl">
                    <a:srgbClr val="000000">
                      <a:alpha val="43137"/>
                    </a:srgbClr>
                  </a:outerShdw>
                </a:effectLst>
                <a:latin typeface="Arial Rounded MT Bold" panose="020F0704030504030204" pitchFamily="34" charset="0"/>
              </a:rPr>
              <a:t>“</a:t>
            </a:r>
            <a:r>
              <a:rPr lang="en-US" i="1" dirty="0">
                <a:effectLst>
                  <a:outerShdw blurRad="38100" dist="38100" dir="2700000" algn="tl">
                    <a:srgbClr val="000000">
                      <a:alpha val="43137"/>
                    </a:srgbClr>
                  </a:outerShdw>
                </a:effectLst>
                <a:latin typeface="Arial Rounded MT Bold" panose="020F0704030504030204" pitchFamily="34" charset="0"/>
              </a:rPr>
              <a:t>And above all these put on love, which binds everything together in perfect harmony”</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b="1" dirty="0" smtClean="0">
                <a:effectLst>
                  <a:outerShdw blurRad="38100" dist="38100" dir="2700000" algn="tl">
                    <a:srgbClr val="000000">
                      <a:alpha val="43137"/>
                    </a:srgbClr>
                  </a:outerShdw>
                </a:effectLst>
                <a:latin typeface="Arial Rounded MT Bold" panose="020F0704030504030204" pitchFamily="34" charset="0"/>
              </a:rPr>
              <a:t>Col 3:14</a:t>
            </a:r>
            <a:endParaRPr lang="en-US" b="1" dirty="0">
              <a:effectLst>
                <a:outerShdw blurRad="38100" dist="38100" dir="2700000" algn="tl">
                  <a:srgbClr val="000000">
                    <a:alpha val="43137"/>
                  </a:srgbClr>
                </a:outerShdw>
              </a:effectLst>
              <a:latin typeface="Arial Rounded MT Bold" panose="020F070403050403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1749" y="117567"/>
            <a:ext cx="3100251" cy="2704011"/>
          </a:xfrm>
          <a:prstGeom prst="rect">
            <a:avLst/>
          </a:prstGeom>
        </p:spPr>
      </p:pic>
    </p:spTree>
    <p:extLst>
      <p:ext uri="{BB962C8B-B14F-4D97-AF65-F5344CB8AC3E}">
        <p14:creationId xmlns:p14="http://schemas.microsoft.com/office/powerpoint/2010/main" val="26550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3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par>
                          <p:cTn id="15" fill="hold">
                            <p:stCondLst>
                              <p:cond delay="3000"/>
                            </p:stCondLst>
                            <p:childTnLst>
                              <p:par>
                                <p:cTn id="16" presetID="31"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2" end="2"/>
                                            </p:txEl>
                                          </p:spTgt>
                                        </p:tgtEl>
                                      </p:cBhvr>
                                    </p:animEffect>
                                  </p:childTnLst>
                                </p:cTn>
                              </p:par>
                            </p:childTnLst>
                          </p:cTn>
                        </p:par>
                        <p:par>
                          <p:cTn id="30" fill="hold">
                            <p:stCondLst>
                              <p:cond delay="1000"/>
                            </p:stCondLst>
                            <p:childTnLst>
                              <p:par>
                                <p:cTn id="31" presetID="31"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par>
                          <p:cTn id="37" fill="hold">
                            <p:stCondLst>
                              <p:cond delay="2000"/>
                            </p:stCondLst>
                            <p:childTnLst>
                              <p:par>
                                <p:cTn id="38" presetID="31" presetClass="entr" presetSubtype="0"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4" end="4"/>
                                            </p:txEl>
                                          </p:spTgt>
                                        </p:tgtEl>
                                      </p:cBhvr>
                                    </p:animEffect>
                                  </p:childTnLst>
                                </p:cTn>
                              </p:par>
                            </p:childTnLst>
                          </p:cTn>
                        </p:par>
                        <p:par>
                          <p:cTn id="44" fill="hold">
                            <p:stCondLst>
                              <p:cond delay="3000"/>
                            </p:stCondLst>
                            <p:childTnLst>
                              <p:par>
                                <p:cTn id="45" presetID="31"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9674</TotalTime>
  <Words>717</Words>
  <Application>Microsoft Office PowerPoint</Application>
  <PresentationFormat>Widescreen</PresentationFormat>
  <Paragraphs>73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Rounded MT Bold</vt:lpstr>
      <vt:lpstr>Calibri</vt:lpstr>
      <vt:lpstr>Calibri Light</vt:lpstr>
      <vt:lpstr>Courier New</vt:lpstr>
      <vt:lpstr>Office Theme</vt:lpstr>
      <vt:lpstr>PowerPoint Presentation</vt:lpstr>
      <vt:lpstr>Seven Words for  Relationships (Weather Proofing) pt 1</vt:lpstr>
      <vt:lpstr>What Do Our Marriages Look Like?</vt:lpstr>
      <vt:lpstr>Initiate</vt:lpstr>
      <vt:lpstr>Prioritize</vt:lpstr>
      <vt:lpstr>Communicate</vt:lpstr>
      <vt:lpstr>Listen</vt:lpstr>
      <vt:lpstr>Forgive</vt:lpstr>
      <vt:lpstr>Love</vt:lpstr>
      <vt:lpstr>Pray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Words for  Relationships</dc:title>
  <dc:creator>David Linton</dc:creator>
  <cp:lastModifiedBy>David Linton</cp:lastModifiedBy>
  <cp:revision>65</cp:revision>
  <dcterms:created xsi:type="dcterms:W3CDTF">2015-10-24T01:30:42Z</dcterms:created>
  <dcterms:modified xsi:type="dcterms:W3CDTF">2015-11-15T17:43:22Z</dcterms:modified>
</cp:coreProperties>
</file>