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56" r:id="rId4"/>
    <p:sldId id="257" r:id="rId5"/>
    <p:sldId id="258" r:id="rId6"/>
    <p:sldId id="259" r:id="rId7"/>
    <p:sldId id="267" r:id="rId8"/>
    <p:sldId id="268" r:id="rId9"/>
    <p:sldId id="260" r:id="rId10"/>
    <p:sldId id="262" r:id="rId11"/>
    <p:sldId id="263" r:id="rId12"/>
    <p:sldId id="269" r:id="rId13"/>
    <p:sldId id="261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1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1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8178-1BD4-41B6-8ADB-2EF79093B7A6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C700-D7E6-4A33-A936-16910A5B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4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Comforted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 console - to breathe strongly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Comforted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 console - to breathe strongly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David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was 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type of Christ 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Anointed One =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HG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Comfort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1:4-NLT 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comforts us in all our troubles so that we can comfort others. When they are troubled, we will be able to give them the same comfort God has given us.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Conceived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Solomon born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Solomon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shelo-mo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-peaceful -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fr.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Shalom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         …peace, Safety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well, happy, prosper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          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…..It Will Rain Again -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God Has Not Forgotten You!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     He Is At Work Even Now!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r="26307" b="5008"/>
          <a:stretch/>
        </p:blipFill>
        <p:spPr>
          <a:xfrm>
            <a:off x="9942490" y="3917843"/>
            <a:ext cx="2249510" cy="29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Let this Year be a Year of…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941" y="1825624"/>
            <a:ext cx="7959145" cy="5032375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Hope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Healing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Happiness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9:6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unto us a child is born, unto us a son is given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government shall be upon his shoulder: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name shall be called Wonderful, Counsellor,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mighty God, The everlasting Father,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Peace.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6" y="927280"/>
            <a:ext cx="3850781" cy="57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 </a:t>
            </a:r>
            <a:r>
              <a:rPr lang="en-US" b="1" u="sng" dirty="0"/>
              <a:t>II Sam 12</a:t>
            </a:r>
            <a:r>
              <a:rPr lang="en-US" b="1" dirty="0"/>
              <a:t> we see king David was grieving like many of us today, because he lost someone he loved. He grieved, he cried, his heart was broken. He did what I suggest we all do today: </a:t>
            </a:r>
            <a:endParaRPr lang="en-US" b="1" dirty="0" smtClean="0"/>
          </a:p>
          <a:p>
            <a:r>
              <a:rPr lang="en-US" b="1" dirty="0" smtClean="0"/>
              <a:t>He </a:t>
            </a:r>
            <a:r>
              <a:rPr lang="en-US" b="1" u="sng" dirty="0"/>
              <a:t>got up</a:t>
            </a:r>
            <a:r>
              <a:rPr lang="en-US" b="1" dirty="0"/>
              <a:t> -</a:t>
            </a:r>
            <a:r>
              <a:rPr lang="en-US" b="1" i="1" dirty="0"/>
              <a:t>from where he </a:t>
            </a:r>
            <a:r>
              <a:rPr lang="en-US" b="1" i="1" dirty="0" smtClean="0"/>
              <a:t>was</a:t>
            </a:r>
          </a:p>
          <a:p>
            <a:r>
              <a:rPr lang="en-US" b="1" dirty="0" smtClean="0"/>
              <a:t>He </a:t>
            </a:r>
            <a:r>
              <a:rPr lang="en-US" b="1" u="sng" dirty="0"/>
              <a:t>cleansed himself</a:t>
            </a:r>
            <a:r>
              <a:rPr lang="en-US" b="1" dirty="0"/>
              <a:t>- </a:t>
            </a:r>
            <a:r>
              <a:rPr lang="en-US" b="1" i="1" dirty="0"/>
              <a:t>physically and </a:t>
            </a:r>
            <a:r>
              <a:rPr lang="en-US" b="1" i="1" dirty="0" smtClean="0"/>
              <a:t>spiritually</a:t>
            </a:r>
          </a:p>
          <a:p>
            <a:r>
              <a:rPr lang="en-US" b="1" dirty="0" smtClean="0"/>
              <a:t>He </a:t>
            </a:r>
            <a:r>
              <a:rPr lang="en-US" b="1" u="sng" dirty="0"/>
              <a:t>put on</a:t>
            </a:r>
            <a:r>
              <a:rPr lang="en-US" b="1" dirty="0"/>
              <a:t> clean clothes –</a:t>
            </a:r>
            <a:r>
              <a:rPr lang="en-US" b="1" i="1" dirty="0"/>
              <a:t>changed his </a:t>
            </a:r>
            <a:r>
              <a:rPr lang="en-US" b="1" i="1" dirty="0" smtClean="0"/>
              <a:t>attitude</a:t>
            </a:r>
          </a:p>
          <a:p>
            <a:r>
              <a:rPr lang="en-US" b="1" dirty="0" smtClean="0"/>
              <a:t>Then </a:t>
            </a:r>
            <a:r>
              <a:rPr lang="en-US" b="1" dirty="0"/>
              <a:t>he </a:t>
            </a:r>
            <a:r>
              <a:rPr lang="en-US" b="1" u="sng" dirty="0"/>
              <a:t>went to church</a:t>
            </a:r>
            <a:r>
              <a:rPr lang="en-US" b="1" dirty="0"/>
              <a:t> –</a:t>
            </a:r>
            <a:r>
              <a:rPr lang="en-US" b="1" i="1" dirty="0"/>
              <a:t>went to hear from God Again</a:t>
            </a:r>
            <a:r>
              <a:rPr lang="en-US" b="1" dirty="0"/>
              <a:t> </a:t>
            </a:r>
            <a:r>
              <a:rPr lang="en-US" b="1" dirty="0" smtClean="0"/>
              <a:t>+Fellowship </a:t>
            </a:r>
            <a:r>
              <a:rPr lang="en-US" b="1" dirty="0"/>
              <a:t>w- His </a:t>
            </a:r>
            <a:r>
              <a:rPr lang="en-US" b="1" dirty="0" smtClean="0"/>
              <a:t>People</a:t>
            </a:r>
          </a:p>
          <a:p>
            <a:r>
              <a:rPr lang="en-US" b="1" dirty="0" smtClean="0"/>
              <a:t>He </a:t>
            </a:r>
            <a:r>
              <a:rPr lang="en-US" b="1" u="sng" dirty="0"/>
              <a:t>worshipped his God</a:t>
            </a:r>
            <a:r>
              <a:rPr lang="en-US" b="1" dirty="0"/>
              <a:t> in whom he had learn to trust through out all his years.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David said, </a:t>
            </a:r>
            <a:r>
              <a:rPr lang="en-US" b="1" i="1" dirty="0"/>
              <a:t>"I know that my son can not come back to be with me here, But One day I will go to be with him."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He knew that God, one day would work it all things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4"/>
          <a:stretch/>
        </p:blipFill>
        <p:spPr>
          <a:xfrm>
            <a:off x="0" y="174403"/>
            <a:ext cx="3284113" cy="2298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35" y="174403"/>
            <a:ext cx="2455572" cy="2399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29" y="174403"/>
            <a:ext cx="5543550" cy="24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6" y="2655853"/>
            <a:ext cx="5839640" cy="2705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29" y="2820472"/>
            <a:ext cx="4286250" cy="40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03910"/>
            <a:ext cx="3048000" cy="2374392"/>
          </a:xfrm>
          <a:prstGeom prst="rect">
            <a:avLst/>
          </a:prstGeom>
        </p:spPr>
      </p:pic>
      <p:pic>
        <p:nvPicPr>
          <p:cNvPr id="1026" name="Picture 2" descr="https://teenageconcussion.files.wordpress.com/2011/11/fixing_a_broken_heart__by_nonnetta.jpg?w=459&amp;h=39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5086" r="9543" b="6363"/>
          <a:stretch/>
        </p:blipFill>
        <p:spPr bwMode="auto">
          <a:xfrm>
            <a:off x="3580326" y="142547"/>
            <a:ext cx="3490176" cy="23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r="5910"/>
          <a:stretch/>
        </p:blipFill>
        <p:spPr>
          <a:xfrm>
            <a:off x="420710" y="2676139"/>
            <a:ext cx="5666704" cy="101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9" y="269382"/>
            <a:ext cx="2799008" cy="3221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r="14171"/>
          <a:stretch/>
        </p:blipFill>
        <p:spPr>
          <a:xfrm>
            <a:off x="7778838" y="3561442"/>
            <a:ext cx="3309871" cy="312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r="26307" b="5008"/>
          <a:stretch/>
        </p:blipFill>
        <p:spPr>
          <a:xfrm>
            <a:off x="618185" y="3692463"/>
            <a:ext cx="4005330" cy="29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esus_Introduction_(Steve_Harve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83" y="198783"/>
            <a:ext cx="11820939" cy="6559826"/>
          </a:xfrm>
        </p:spPr>
      </p:pic>
    </p:spTree>
    <p:extLst>
      <p:ext uri="{BB962C8B-B14F-4D97-AF65-F5344CB8AC3E}">
        <p14:creationId xmlns:p14="http://schemas.microsoft.com/office/powerpoint/2010/main" val="136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007" y="193176"/>
            <a:ext cx="4134119" cy="2595563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Christmas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Out of the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BOX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5042" y="5715608"/>
            <a:ext cx="3541691" cy="5964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Samuel 12:22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5006185"/>
            <a:ext cx="617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 Loss at Christmas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174403"/>
            <a:ext cx="4775110" cy="435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5" y="3020561"/>
            <a:ext cx="3653313" cy="3694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158" y="6490952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6733" y="6492836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20, 2015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0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Dealing with Loss at Christmas </a:t>
            </a:r>
            <a:endParaRPr lang="en-US" sz="4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But this Joyous Time of Year has become a Hurtful Time of Year for So Many 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Circumstances…Losses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… 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Seem To Have Overshadowed….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Crowded Out The Joy 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Keeps You Out Of The Box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How Did David Deal With His Grief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…After His Loss?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Did Three Things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r="14171"/>
          <a:stretch/>
        </p:blipFill>
        <p:spPr>
          <a:xfrm>
            <a:off x="6684135" y="1764406"/>
            <a:ext cx="5344733" cy="49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He ACCEPTED What He Could Not Change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927280"/>
            <a:ext cx="11784169" cy="59307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And he said, "While the child was alive, I fasted and wept; for I said, ’Who can tell whether the Lord will be gracious to me, that the child may live?’ 23 But now he is dead; why should I fast? Can I bring him back again? I shall go to him, but he shall not return to me."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Samuel 12:22-23 (NKJV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any are STUCK in Pain…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…Pull of Past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…Paralyzed by Present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Robs Your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Power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Amazing the Freedom…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…When We Accept This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2" descr="https://teenageconcussion.files.wordpress.com/2011/11/fixing_a_broken_heart__by_nonnetta.jpg?w=459&amp;h=3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5086" r="9543" b="6363"/>
          <a:stretch/>
        </p:blipFill>
        <p:spPr bwMode="auto">
          <a:xfrm>
            <a:off x="7044744" y="2820473"/>
            <a:ext cx="4778062" cy="40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1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He FOCUSED On What was Left Not What was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David comforted Bathsheba his wife, and went in to her and lay with her. So she bore a son, and he called his name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Solomon -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Samuel 12:24 (NKJV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It’s OK to Look Back to Yesterday…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But Not Dwell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“On It” or “In It”</a:t>
            </a:r>
          </a:p>
        </p:txBody>
      </p:sp>
      <p:pic>
        <p:nvPicPr>
          <p:cNvPr id="4" name="Picture 2" descr="https://teenageconcussion.files.wordpress.com/2011/11/fixing_a_broken_heart__by_nonnetta.jpg?w=459&amp;h=3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5086" r="9543" b="6363"/>
          <a:stretch/>
        </p:blipFill>
        <p:spPr bwMode="auto">
          <a:xfrm>
            <a:off x="8229600" y="2820473"/>
            <a:ext cx="3593206" cy="40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6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He FOCUSED On What was Left Not What was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David comforted Bathsheba his wife, and went in to her and lay with her. So she bore a son, and he called his name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Solomon -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Samuel 12:24 (NKJV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-Directed Focus Brings…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Questions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“Why…?”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Re-Directed Focus Brings…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Healing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Answers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“Why Not…!”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Push</a:t>
            </a:r>
          </a:p>
        </p:txBody>
      </p:sp>
      <p:pic>
        <p:nvPicPr>
          <p:cNvPr id="4" name="Picture 2" descr="https://teenageconcussion.files.wordpress.com/2011/11/fixing_a_broken_heart__by_nonnetta.jpg?w=459&amp;h=3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5086" r="9543" b="6363"/>
          <a:stretch/>
        </p:blipFill>
        <p:spPr bwMode="auto">
          <a:xfrm>
            <a:off x="8229600" y="2820473"/>
            <a:ext cx="3593206" cy="40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5312" r="3101" b="7304"/>
          <a:stretch/>
        </p:blipFill>
        <p:spPr>
          <a:xfrm>
            <a:off x="8133008" y="2677887"/>
            <a:ext cx="4058992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9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He FOCUSED On What was Left Not What was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David comforted Bathsheba his wife, and went in to her and lay with her. So she bore a son, and he called his name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Solomon -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Samuel 12:24 (NKJV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It’s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OK to Look Back to Yesterday…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But Not Dwell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“On It” or “In It”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Baby was Gone…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“He can’t come to me but I can Go to Him”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Bathsheba was Still There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Reality CHECK</a:t>
            </a:r>
          </a:p>
        </p:txBody>
      </p:sp>
      <p:pic>
        <p:nvPicPr>
          <p:cNvPr id="4" name="Picture 2" descr="https://teenageconcussion.files.wordpress.com/2011/11/fixing_a_broken_heart__by_nonnetta.jpg?w=459&amp;h=3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5086" r="9543" b="6363"/>
          <a:stretch/>
        </p:blipFill>
        <p:spPr bwMode="auto">
          <a:xfrm>
            <a:off x="8229600" y="2820473"/>
            <a:ext cx="3593206" cy="40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5312" r="3101" b="7304"/>
          <a:stretch/>
        </p:blipFill>
        <p:spPr>
          <a:xfrm>
            <a:off x="8229600" y="2820473"/>
            <a:ext cx="3962400" cy="40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8197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He TURNED to God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68946"/>
            <a:ext cx="11784169" cy="57890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David arose from the earth, and washed, and anointed himself, and changed his apparel, and came into the house of the LORD, and worshipped: then he came to his own house; and when he required, they set bread before him, and he did eat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-II Sam 12:20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Got Up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from where he was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Cleansed Himself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physically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and spiritually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Put 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Clean Clothes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changed his attitude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Went to Church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went to hear from God Again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Worshipped His God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whom he had learn to trust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2846231"/>
            <a:ext cx="3889420" cy="38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0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760</Words>
  <Application>Microsoft Office PowerPoint</Application>
  <PresentationFormat>Widescreen</PresentationFormat>
  <Paragraphs>81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Christmas  Out of the  BOX</vt:lpstr>
      <vt:lpstr>Dealing with Loss at Christmas </vt:lpstr>
      <vt:lpstr>1st- He ACCEPTED What He Could Not Change</vt:lpstr>
      <vt:lpstr>2nd- He FOCUSED On What was Left Not What was Lost</vt:lpstr>
      <vt:lpstr>2nd- He FOCUSED On What was Left Not What was Lost</vt:lpstr>
      <vt:lpstr>2nd- He FOCUSED On What was Left Not What was Lost</vt:lpstr>
      <vt:lpstr>3rd- He TURNED to God </vt:lpstr>
      <vt:lpstr>        Comforted (to console - to breathe strongly) 24</vt:lpstr>
      <vt:lpstr>Let this Year be a Year of…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David Linton</dc:creator>
  <cp:lastModifiedBy>David Linton</cp:lastModifiedBy>
  <cp:revision>108</cp:revision>
  <dcterms:created xsi:type="dcterms:W3CDTF">2015-12-12T19:30:45Z</dcterms:created>
  <dcterms:modified xsi:type="dcterms:W3CDTF">2015-12-20T13:16:08Z</dcterms:modified>
</cp:coreProperties>
</file>