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6" r:id="rId4"/>
    <p:sldId id="257" r:id="rId5"/>
    <p:sldId id="258" r:id="rId6"/>
    <p:sldId id="259" r:id="rId7"/>
    <p:sldId id="269" r:id="rId8"/>
    <p:sldId id="268" r:id="rId9"/>
    <p:sldId id="277" r:id="rId10"/>
    <p:sldId id="279" r:id="rId11"/>
    <p:sldId id="278" r:id="rId12"/>
    <p:sldId id="276" r:id="rId13"/>
    <p:sldId id="280" r:id="rId14"/>
    <p:sldId id="270" r:id="rId15"/>
    <p:sldId id="261" r:id="rId16"/>
    <p:sldId id="272" r:id="rId17"/>
    <p:sldId id="262" r:id="rId18"/>
    <p:sldId id="271" r:id="rId19"/>
    <p:sldId id="260" r:id="rId20"/>
    <p:sldId id="266" r:id="rId21"/>
    <p:sldId id="263" r:id="rId22"/>
    <p:sldId id="264" r:id="rId23"/>
    <p:sldId id="265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5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8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1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0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48E5-F282-48A9-B3E3-4325265A6885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CD012-99CB-4B08-85D1-E5974D3B8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5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07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Get Beyond Natural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Supernatural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Supernatural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 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Challenge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(5)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followed God’s Word not his own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Catch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(6)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once empty…now busting at seams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Co-Operation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(7)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-can’t do it alone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Change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(8-11)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-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His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Inlook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Uplook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Outlook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This was Only the Beginning…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…He’s Now a Some Where Man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5141842"/>
            <a:ext cx="3009900" cy="171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61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8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5:5-   </a:t>
            </a:r>
            <a:r>
              <a:rPr lang="en-US" dirty="0" smtClean="0"/>
              <a:t>nevertheless </a:t>
            </a:r>
            <a:r>
              <a:rPr lang="en-US" dirty="0"/>
              <a:t>at thy word I will let down the net. </a:t>
            </a:r>
            <a:br>
              <a:rPr lang="en-US" dirty="0"/>
            </a:br>
            <a:r>
              <a:rPr lang="en-US" baseline="30000" dirty="0"/>
              <a:t>6 </a:t>
            </a:r>
            <a:r>
              <a:rPr lang="en-US" dirty="0"/>
              <a:t> And when they had this done, they </a:t>
            </a:r>
            <a:r>
              <a:rPr lang="en-US" dirty="0" err="1"/>
              <a:t>inclosed</a:t>
            </a:r>
            <a:r>
              <a:rPr lang="en-US" dirty="0"/>
              <a:t> a great multitude of fishes: and their net </a:t>
            </a:r>
            <a:r>
              <a:rPr lang="en-US" dirty="0" smtClean="0"/>
              <a:t>brake.</a:t>
            </a:r>
            <a:r>
              <a:rPr lang="en-US" baseline="30000" dirty="0" smtClean="0"/>
              <a:t>7 </a:t>
            </a:r>
            <a:r>
              <a:rPr lang="en-US" dirty="0"/>
              <a:t> And they beckoned unto </a:t>
            </a:r>
            <a:r>
              <a:rPr lang="en-US" i="1" dirty="0"/>
              <a:t>their</a:t>
            </a:r>
            <a:r>
              <a:rPr lang="en-US" dirty="0"/>
              <a:t> partners, which were in the other ship, that they should come and help them. And they came, and filled both the ships, so that they began to </a:t>
            </a:r>
            <a:r>
              <a:rPr lang="en-US" dirty="0" smtClean="0"/>
              <a:t>sink.</a:t>
            </a:r>
            <a:r>
              <a:rPr lang="en-US" baseline="30000" dirty="0" smtClean="0"/>
              <a:t>8 </a:t>
            </a:r>
            <a:r>
              <a:rPr lang="en-US" dirty="0"/>
              <a:t> When Simon Peter saw </a:t>
            </a:r>
            <a:r>
              <a:rPr lang="en-US" i="1" dirty="0"/>
              <a:t>it</a:t>
            </a:r>
            <a:r>
              <a:rPr lang="en-US" dirty="0"/>
              <a:t>, he fell down at Jesus' knees, saying, Depart from me; for I am a sinful man, O Lord. </a:t>
            </a:r>
            <a:br>
              <a:rPr lang="en-US" dirty="0"/>
            </a:br>
            <a:r>
              <a:rPr lang="en-US" baseline="30000" dirty="0"/>
              <a:t>9 </a:t>
            </a:r>
            <a:r>
              <a:rPr lang="en-US" dirty="0"/>
              <a:t> For he was astonished, and all that were with him, at the draught of the fishes which they had taken: </a:t>
            </a:r>
            <a:r>
              <a:rPr lang="en-US" baseline="30000" dirty="0" smtClean="0"/>
              <a:t>10 </a:t>
            </a:r>
            <a:r>
              <a:rPr lang="en-US" dirty="0"/>
              <a:t> And so </a:t>
            </a:r>
            <a:r>
              <a:rPr lang="en-US" i="1" dirty="0"/>
              <a:t>was</a:t>
            </a:r>
            <a:r>
              <a:rPr lang="en-US" dirty="0"/>
              <a:t> also James, and John, the sons of Zebedee, which were partners with Simon. And Jesus said unto Simon, Fear not; from henceforth thou shalt catch men. </a:t>
            </a:r>
            <a:r>
              <a:rPr lang="en-US" baseline="30000" dirty="0" smtClean="0"/>
              <a:t>11 </a:t>
            </a:r>
            <a:r>
              <a:rPr lang="en-US" dirty="0"/>
              <a:t> And when they had brought their ships to land, they forsook all, and followed him.  </a:t>
            </a:r>
          </a:p>
        </p:txBody>
      </p:sp>
      <p:pic>
        <p:nvPicPr>
          <p:cNvPr id="4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5141842"/>
            <a:ext cx="3009900" cy="171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86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Comfort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Ezk</a:t>
            </a: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47:1-5,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“….ankle.., knee.., </a:t>
            </a:r>
            <a:r>
              <a:rPr lang="en-US" alt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loin, river to swim in”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alt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 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Supported by River…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…Not Himself</a:t>
            </a:r>
          </a:p>
          <a:p>
            <a:pPr lvl="1">
              <a:lnSpc>
                <a:spcPct val="12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Matt 11:28-30,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“Come unto me, all ye that </a:t>
            </a:r>
            <a:r>
              <a:rPr lang="en-US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labour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and are heavy laden, and I will give you rest. 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29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Take my yoke upon you, and learn of me; for I am meek and lowly in heart: and ye shall find rest unto your souls. </a:t>
            </a:r>
            <a:r>
              <a:rPr lang="en-US" sz="28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30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For my yoke is easy, and my burden is light”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Isaiah 40:31,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But they that wait upon the </a:t>
            </a:r>
            <a:r>
              <a:rPr lang="en-US" sz="2800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LORD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shall renew their strength; they shall mount up with wings as eagles; they shall run, and not be weary; and they shall walk, and not faint”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2100" y="811649"/>
            <a:ext cx="3009900" cy="258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66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Avoiding Shallow Spiritual Living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42:7,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“deep </a:t>
            </a:r>
            <a:r>
              <a:rPr lang="en-US" alt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calleth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unto deep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..”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Risk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–can be welcomed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Aids Spiritual Growth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Can’t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grow without stretching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Assists Supernatural Discovery </a:t>
            </a: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start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 see (miracles/ God’s Hand)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Aids Spiritual Health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live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beyond stale</a:t>
            </a:r>
          </a:p>
          <a:p>
            <a:endParaRPr lang="en-US" dirty="0"/>
          </a:p>
        </p:txBody>
      </p:sp>
      <p:pic>
        <p:nvPicPr>
          <p:cNvPr id="4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3316310"/>
            <a:ext cx="3009900" cy="354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54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r>
              <a:rPr lang="en-US" dirty="0" smtClean="0"/>
              <a:t>Peter Became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/>
          <a:lstStyle/>
          <a:p>
            <a:r>
              <a:rPr lang="en-US" dirty="0" smtClean="0"/>
              <a:t>Somewhere Man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15:58</a:t>
            </a:r>
          </a:p>
          <a:p>
            <a:pPr marL="0" indent="0">
              <a:buNone/>
            </a:pPr>
            <a:r>
              <a:rPr lang="en-US" dirty="0" smtClean="0"/>
              <a:t>Work is not in vain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274956"/>
            <a:ext cx="8230235" cy="1143635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God Uses Obedient People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1"/>
            <a:ext cx="8686800" cy="5197475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of the Greatest Faith Statements in the Bible 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altLang="ko-KR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"Nevertheless at thy word I will let down the net" </a:t>
            </a:r>
            <a:endParaRPr lang="ko-KR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Luke 5:5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ts val="700"/>
              </a:spcBef>
              <a:buClr>
                <a:srgbClr val="000000"/>
              </a:buClr>
              <a:buFont typeface="Calibri"/>
              <a:buChar char="•"/>
            </a:pP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there is </a:t>
            </a:r>
            <a:r>
              <a:rPr lang="en-US" altLang="ko-KR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Word </a:t>
            </a:r>
            <a:r>
              <a:rPr lang="en-US" altLang="ko-K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put in your Vocabulary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spcBef>
                <a:spcPts val="700"/>
              </a:spcBef>
              <a:buClr>
                <a:srgbClr val="000000"/>
              </a:buClr>
              <a:buNone/>
            </a:pPr>
            <a:r>
              <a:rPr lang="en-US" altLang="ko-KR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Nevertheless</a:t>
            </a:r>
            <a:r>
              <a:rPr lang="en-US" altLang="ko-KR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"in spite of doubt, discouragement, disillusionment, failures of others, personal setbacks, personal failure, I will let down the net" </a:t>
            </a:r>
            <a:endParaRPr lang="ko-KR" alt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104000"/>
              </a:lnSpc>
              <a:spcBef>
                <a:spcPts val="700"/>
              </a:spcBef>
              <a:buNone/>
            </a:pPr>
            <a:endParaRPr lang="ko-KR" altLang="en-US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charset="0"/>
            </a:endParaRPr>
          </a:p>
          <a:p>
            <a:pPr marL="0" indent="0">
              <a:lnSpc>
                <a:spcPct val="104000"/>
              </a:lnSpc>
              <a:spcBef>
                <a:spcPts val="700"/>
              </a:spcBef>
              <a:buNone/>
            </a:pPr>
            <a:r>
              <a:rPr lang="en-US" altLang="ko-KR" sz="3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charset="0"/>
              </a:rPr>
              <a:t>             </a:t>
            </a:r>
            <a:r>
              <a:rPr lang="en-US" altLang="ko-KR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charset="0"/>
              </a:rPr>
              <a:t>Nevertheless= No Excuses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charset="0"/>
            </a:endParaRPr>
          </a:p>
          <a:p>
            <a:pPr marL="342900" indent="-342900">
              <a:lnSpc>
                <a:spcPct val="104000"/>
              </a:lnSpc>
              <a:spcBef>
                <a:spcPts val="700"/>
              </a:spcBef>
              <a:buNone/>
            </a:pPr>
            <a:endParaRPr lang="ko-KR" altLang="en-US" sz="29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2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146175"/>
            <a:ext cx="11769725" cy="5576888"/>
          </a:xfrm>
          <a:solidFill>
            <a:srgbClr val="FFFFFF">
              <a:alpha val="70195"/>
            </a:srgbClr>
          </a:solidFill>
        </p:spPr>
        <p:txBody>
          <a:bodyPr>
            <a:normAutofit/>
          </a:bodyPr>
          <a:lstStyle/>
          <a:p>
            <a:pPr algn="l" eaLnBrk="1" hangingPunct="1"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v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Depressing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Experience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Fished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all night; caught nothing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Peter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3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from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Denial to Dynamic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Mark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3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from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Desertion to Distinction</a:t>
            </a:r>
          </a:p>
          <a:p>
            <a:pPr algn="l" eaLnBrk="1" hangingPunct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Discouragement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Discouraged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is to have all courage drained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Sam 30:6- </a:t>
            </a:r>
            <a:r>
              <a:rPr lang="en-US" alt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Ziklag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 algn="l" eaLnBrk="1" hangingPunct="1">
              <a:lnSpc>
                <a:spcPct val="85000"/>
              </a:lnSpc>
              <a:spcBef>
                <a:spcPct val="15000"/>
              </a:spcBef>
              <a:buNone/>
            </a:pPr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2365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Hesitancy To Launch Out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146175"/>
            <a:ext cx="11769725" cy="5576888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/>
          <a:lstStyle/>
          <a:p>
            <a:pPr algn="l" eaLnBrk="1" hangingPunct="1"/>
            <a:r>
              <a:rPr lang="en-US" altLang="en-US" dirty="0" smtClean="0"/>
              <a:t>  </a:t>
            </a:r>
            <a:r>
              <a:rPr lang="en-US" altLang="en-US" sz="2800" dirty="0"/>
              <a:t>3- </a:t>
            </a:r>
            <a:r>
              <a:rPr lang="en-US" altLang="en-US" sz="2800" u="sng" dirty="0"/>
              <a:t>Dread of the Unknown</a:t>
            </a:r>
            <a:endParaRPr lang="en-US" altLang="en-US" dirty="0" smtClean="0"/>
          </a:p>
          <a:p>
            <a:pPr lvl="1"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</a:t>
            </a:r>
            <a:r>
              <a:rPr lang="en-US" altLang="en-US" sz="2800" dirty="0"/>
              <a:t>a- </a:t>
            </a:r>
            <a:r>
              <a:rPr lang="en-US" altLang="en-US" sz="2800" u="sng" dirty="0"/>
              <a:t>Abraham</a:t>
            </a:r>
            <a:r>
              <a:rPr lang="en-US" altLang="en-US" sz="2800" dirty="0"/>
              <a:t> –explored land he knew not</a:t>
            </a:r>
          </a:p>
          <a:p>
            <a:pPr algn="l" eaLnBrk="1" hangingPunct="1"/>
            <a:r>
              <a:rPr lang="en-US" altLang="en-US" dirty="0" smtClean="0"/>
              <a:t>  </a:t>
            </a:r>
            <a:r>
              <a:rPr lang="en-US" altLang="en-US" sz="2800" dirty="0"/>
              <a:t>4- </a:t>
            </a:r>
            <a:r>
              <a:rPr lang="en-US" altLang="en-US" sz="2800" u="sng" dirty="0"/>
              <a:t>Different Direction</a:t>
            </a:r>
            <a:endParaRPr lang="en-US" altLang="en-US" dirty="0" smtClean="0"/>
          </a:p>
          <a:p>
            <a:pPr lvl="1"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</a:t>
            </a:r>
            <a:r>
              <a:rPr lang="en-US" altLang="en-US" sz="2800" dirty="0"/>
              <a:t>a- </a:t>
            </a:r>
            <a:r>
              <a:rPr lang="en-US" altLang="en-US" sz="2800" u="sng" dirty="0"/>
              <a:t>Realize</a:t>
            </a:r>
            <a:r>
              <a:rPr lang="en-US" altLang="en-US" sz="2800" dirty="0"/>
              <a:t> the Power of His Word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b- Not </a:t>
            </a:r>
            <a:r>
              <a:rPr lang="en-US" altLang="en-US" sz="2800" u="sng" dirty="0"/>
              <a:t>mind</a:t>
            </a:r>
            <a:r>
              <a:rPr lang="en-US" altLang="en-US" sz="2800" dirty="0"/>
              <a:t> (</a:t>
            </a:r>
            <a:r>
              <a:rPr lang="en-US" altLang="en-US" sz="2800" i="1" dirty="0"/>
              <a:t>think no fish</a:t>
            </a:r>
            <a:r>
              <a:rPr lang="en-US" altLang="en-US" sz="2800" dirty="0"/>
              <a:t>)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c- Not </a:t>
            </a:r>
            <a:r>
              <a:rPr lang="en-US" altLang="en-US" sz="2800" u="sng" dirty="0"/>
              <a:t>experience</a:t>
            </a:r>
            <a:r>
              <a:rPr lang="en-US" altLang="en-US" sz="2800" dirty="0"/>
              <a:t> (</a:t>
            </a:r>
            <a:r>
              <a:rPr lang="en-US" altLang="en-US" sz="2800" i="1" dirty="0"/>
              <a:t>already tried</a:t>
            </a:r>
            <a:r>
              <a:rPr lang="en-US" altLang="en-US" sz="2800" dirty="0"/>
              <a:t>)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d- Not </a:t>
            </a:r>
            <a:r>
              <a:rPr lang="en-US" altLang="en-US" sz="2800" u="sng" dirty="0"/>
              <a:t>body</a:t>
            </a:r>
            <a:r>
              <a:rPr lang="en-US" altLang="en-US" sz="2800" dirty="0"/>
              <a:t> (</a:t>
            </a:r>
            <a:r>
              <a:rPr lang="en-US" altLang="en-US" sz="2800" i="1" dirty="0"/>
              <a:t>tired; exhausted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04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2425"/>
            <a:ext cx="11691257" cy="1084856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10 Things Not to Worry About in 2016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2"/>
            <a:ext cx="10515600" cy="566927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10-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Bible 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Have The Answers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9- Prayer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Work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8-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Holy Spirit 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Move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7- God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Inhabit the Praises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 His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people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6-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God’s Church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Cease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5- There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Power 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Praise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4- God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Pour Out Blessings Upon His People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3- There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Room At The Cross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2- Jesus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Love You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1- Jesus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will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Still Save The Lost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67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Man%20god%20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381000"/>
            <a:ext cx="7772400" cy="762000"/>
          </a:xfrm>
          <a:solidFill>
            <a:srgbClr val="FFFFFF">
              <a:alpha val="70000"/>
            </a:srgb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Washing Nets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295400"/>
            <a:ext cx="8229600" cy="55626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algn="l" eaLnBrk="1" hangingPunct="1"/>
            <a:r>
              <a:rPr lang="en-US" altLang="en-US" sz="2800" b="1"/>
              <a:t>1- Process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b="1"/>
              <a:t>   </a:t>
            </a:r>
            <a:r>
              <a:rPr lang="en-US" altLang="en-US" sz="2800"/>
              <a:t>  a- </a:t>
            </a:r>
            <a:r>
              <a:rPr lang="en-US" altLang="en-US" sz="2800" i="1"/>
              <a:t>requires stressful effort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/>
              <a:t>     b-</a:t>
            </a:r>
            <a:r>
              <a:rPr lang="en-US" altLang="en-US" sz="2800" i="1"/>
              <a:t> careful examination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i="1"/>
              <a:t>     </a:t>
            </a:r>
            <a:r>
              <a:rPr lang="en-US" altLang="en-US" sz="2800"/>
              <a:t>c- </a:t>
            </a:r>
            <a:r>
              <a:rPr lang="en-US" altLang="en-US" sz="2800" i="1"/>
              <a:t>complete</a:t>
            </a:r>
            <a:r>
              <a:rPr lang="en-US" altLang="en-US" sz="2800"/>
              <a:t> </a:t>
            </a:r>
            <a:r>
              <a:rPr lang="en-US" altLang="en-US" sz="2800" i="1"/>
              <a:t>cleaning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i="1"/>
              <a:t>     </a:t>
            </a:r>
            <a:r>
              <a:rPr lang="en-US" altLang="en-US" sz="2800"/>
              <a:t>d-</a:t>
            </a:r>
            <a:r>
              <a:rPr lang="en-US" altLang="en-US" sz="2800" i="1"/>
              <a:t> constant mending</a:t>
            </a:r>
          </a:p>
          <a:p>
            <a:pPr algn="l" eaLnBrk="1" hangingPunct="1"/>
            <a:r>
              <a:rPr lang="en-US" altLang="en-US" sz="2800" b="1"/>
              <a:t>2- Preparation 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b="1"/>
              <a:t>     </a:t>
            </a:r>
            <a:r>
              <a:rPr lang="en-US" altLang="en-US" sz="2800"/>
              <a:t>a</a:t>
            </a:r>
            <a:r>
              <a:rPr lang="en-US" altLang="en-US" sz="2800" i="1"/>
              <a:t>- for storage</a:t>
            </a:r>
          </a:p>
          <a:p>
            <a:pPr algn="l" eaLnBrk="1" hangingPunct="1"/>
            <a:r>
              <a:rPr lang="en-US" altLang="en-US" sz="2800" b="1"/>
              <a:t>3-  Pause 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/>
              <a:t>     a-</a:t>
            </a:r>
            <a:r>
              <a:rPr lang="en-US" altLang="en-US" sz="2800" i="1"/>
              <a:t> no plan of fishing for a while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/>
              <a:t>     b-</a:t>
            </a:r>
            <a:r>
              <a:rPr lang="en-US" altLang="en-US" sz="2800" b="1" i="1"/>
              <a:t> </a:t>
            </a:r>
            <a:r>
              <a:rPr lang="en-US" altLang="en-US" sz="2800" i="1"/>
              <a:t>necessary for season of restoration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i="1"/>
              <a:t>     </a:t>
            </a:r>
            <a:r>
              <a:rPr lang="en-US" altLang="en-US" sz="2800"/>
              <a:t>c-</a:t>
            </a:r>
            <a:r>
              <a:rPr lang="en-US" altLang="en-US" sz="2800" b="1"/>
              <a:t> </a:t>
            </a:r>
            <a:r>
              <a:rPr lang="en-US" altLang="en-US" sz="2800" i="1"/>
              <a:t>deadly if done too long</a:t>
            </a: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134180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an%20god%20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9144000" cy="762000"/>
          </a:xfrm>
          <a:solidFill>
            <a:srgbClr val="FFFFFF">
              <a:alpha val="70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3600"/>
              <a:t>I. </a:t>
            </a:r>
            <a:r>
              <a:rPr lang="en-US" sz="3600" u="sng"/>
              <a:t>The Challenge to Launch Out Into Deep</a:t>
            </a:r>
            <a:r>
              <a:rPr lang="en-US" sz="3600"/>
              <a:t>  (4)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295400"/>
            <a:ext cx="8229600" cy="47244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marL="609600" indent="-609600" algn="l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2- </a:t>
            </a:r>
            <a:r>
              <a:rPr lang="en-US" altLang="en-US" u="sng" dirty="0" smtClean="0"/>
              <a:t>The Challenge</a:t>
            </a:r>
            <a:endParaRPr lang="en-US" altLang="en-US" dirty="0" smtClean="0"/>
          </a:p>
          <a:p>
            <a:pPr marL="609600" indent="-609600" algn="l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</a:t>
            </a:r>
            <a:r>
              <a:rPr lang="en-US" altLang="en-US" sz="2800" dirty="0"/>
              <a:t>a- </a:t>
            </a:r>
            <a:r>
              <a:rPr lang="en-US" altLang="en-US" sz="2800" u="sng" dirty="0"/>
              <a:t>Deep</a:t>
            </a:r>
            <a:endParaRPr lang="en-US" altLang="en-US" sz="2800" dirty="0"/>
          </a:p>
          <a:p>
            <a:pPr marL="1524000" lvl="2" indent="-609600" algn="l">
              <a:buFontTx/>
              <a:buAutoNum type="arabicParenR"/>
            </a:pPr>
            <a:r>
              <a:rPr lang="en-US" altLang="en-US" sz="2800" u="sng" dirty="0"/>
              <a:t>Not Easy</a:t>
            </a:r>
            <a:r>
              <a:rPr lang="en-US" altLang="en-US" sz="2800" dirty="0"/>
              <a:t>, </a:t>
            </a:r>
          </a:p>
          <a:p>
            <a:pPr marL="1524000" lvl="2" indent="-609600" algn="l">
              <a:buFontTx/>
              <a:buAutoNum type="arabicParenR"/>
            </a:pPr>
            <a:r>
              <a:rPr lang="en-US" altLang="en-US" sz="2800" u="sng" dirty="0"/>
              <a:t>Required Great Effort</a:t>
            </a:r>
            <a:r>
              <a:rPr lang="en-US" altLang="en-US" sz="2800" dirty="0"/>
              <a:t>, </a:t>
            </a:r>
          </a:p>
          <a:p>
            <a:pPr marL="1524000" lvl="2" indent="-609600" algn="l">
              <a:buFontTx/>
              <a:buAutoNum type="arabicParenR"/>
            </a:pPr>
            <a:r>
              <a:rPr lang="en-US" altLang="en-US" sz="2800" u="sng" dirty="0"/>
              <a:t>Tremendous Risk Involved</a:t>
            </a:r>
            <a:endParaRPr lang="en-US" altLang="en-US" sz="2800" dirty="0"/>
          </a:p>
          <a:p>
            <a:pPr marL="609600" indent="-609600" algn="l"/>
            <a:r>
              <a:rPr lang="en-US" altLang="en-US" sz="2800" dirty="0"/>
              <a:t>    b- </a:t>
            </a:r>
            <a:r>
              <a:rPr lang="en-US" altLang="en-US" sz="2800" u="sng" dirty="0"/>
              <a:t>At day</a:t>
            </a:r>
            <a:endParaRPr lang="en-US" altLang="en-US" sz="2800" dirty="0"/>
          </a:p>
          <a:p>
            <a:pPr marL="1524000" lvl="2" indent="-609600" algn="l"/>
            <a:r>
              <a:rPr lang="en-US" altLang="en-US" sz="2800" dirty="0"/>
              <a:t>1) </a:t>
            </a:r>
            <a:r>
              <a:rPr lang="en-US" altLang="en-US" sz="2800" u="sng" dirty="0"/>
              <a:t>Forced to deal with heat</a:t>
            </a:r>
            <a:r>
              <a:rPr lang="en-US" altLang="en-US" sz="2800" dirty="0"/>
              <a:t>,</a:t>
            </a:r>
          </a:p>
          <a:p>
            <a:pPr marL="1524000" lvl="2" indent="-609600" algn="l"/>
            <a:r>
              <a:rPr lang="en-US" altLang="en-US" sz="2800" dirty="0"/>
              <a:t>2) </a:t>
            </a:r>
            <a:r>
              <a:rPr lang="en-US" altLang="en-US" sz="2800" u="sng" dirty="0"/>
              <a:t>Extreme obstacles</a:t>
            </a:r>
            <a:r>
              <a:rPr lang="en-US" altLang="en-US" sz="2800" dirty="0"/>
              <a:t>, </a:t>
            </a:r>
          </a:p>
          <a:p>
            <a:pPr marL="1524000" lvl="2" indent="-609600" algn="l"/>
            <a:r>
              <a:rPr lang="en-US" altLang="en-US" sz="2800" dirty="0"/>
              <a:t>3) </a:t>
            </a:r>
            <a:r>
              <a:rPr lang="en-US" altLang="en-US" sz="2800" u="sng" dirty="0"/>
              <a:t>Work with others</a:t>
            </a:r>
          </a:p>
        </p:txBody>
      </p:sp>
    </p:spTree>
    <p:extLst>
      <p:ext uri="{BB962C8B-B14F-4D97-AF65-F5344CB8AC3E}">
        <p14:creationId xmlns:p14="http://schemas.microsoft.com/office/powerpoint/2010/main" val="209203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Man%20god%20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9144000" cy="762000"/>
          </a:xfrm>
          <a:solidFill>
            <a:srgbClr val="FFFFFF">
              <a:alpha val="70000"/>
            </a:srgbClr>
          </a:solidFill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dirty="0" smtClean="0"/>
              <a:t>Healthy Spiritual Risk Taking Promotes… 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066800"/>
            <a:ext cx="8229600" cy="52578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dirty="0" smtClean="0"/>
              <a:t>1. </a:t>
            </a:r>
            <a:r>
              <a:rPr lang="en-US" altLang="en-US" u="sng" dirty="0" smtClean="0"/>
              <a:t>Avoiding Shallow Living</a:t>
            </a:r>
            <a:r>
              <a:rPr lang="en-US" altLang="en-US" dirty="0" smtClean="0"/>
              <a:t>-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a- </a:t>
            </a:r>
            <a:r>
              <a:rPr lang="en-US" altLang="en-US" sz="2800" u="sng" dirty="0"/>
              <a:t>Psalm 42:7</a:t>
            </a:r>
            <a:r>
              <a:rPr lang="en-US" altLang="en-US" sz="2800" dirty="0"/>
              <a:t>, “deep </a:t>
            </a:r>
            <a:r>
              <a:rPr lang="en-US" altLang="en-US" sz="2800" dirty="0" err="1"/>
              <a:t>calleth</a:t>
            </a:r>
            <a:r>
              <a:rPr lang="en-US" altLang="en-US" sz="2800" dirty="0"/>
              <a:t> unto deep..”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b- </a:t>
            </a:r>
            <a:r>
              <a:rPr lang="en-US" altLang="en-US" sz="2800" u="sng" dirty="0"/>
              <a:t>Risk</a:t>
            </a:r>
            <a:r>
              <a:rPr lang="en-US" altLang="en-US" sz="2800" dirty="0"/>
              <a:t> –can be welcomed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en-US" dirty="0" smtClean="0"/>
              <a:t>2. </a:t>
            </a:r>
            <a:r>
              <a:rPr lang="en-US" altLang="en-US" u="sng" dirty="0" smtClean="0"/>
              <a:t>Aids Spiritual Growth</a:t>
            </a:r>
            <a:r>
              <a:rPr lang="en-US" altLang="en-US" dirty="0" smtClean="0"/>
              <a:t>-</a:t>
            </a:r>
            <a:r>
              <a:rPr lang="en-US" altLang="en-US" sz="2800" dirty="0"/>
              <a:t> 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a- Can’t grow without stretching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en-US" dirty="0" smtClean="0"/>
              <a:t>3. </a:t>
            </a:r>
            <a:r>
              <a:rPr lang="en-US" altLang="en-US" u="sng" dirty="0" smtClean="0"/>
              <a:t>Assists Supernatural Discovery</a:t>
            </a:r>
            <a:r>
              <a:rPr lang="en-US" altLang="en-US" dirty="0" smtClean="0"/>
              <a:t>-</a:t>
            </a:r>
            <a:r>
              <a:rPr lang="en-US" altLang="en-US" sz="2800" dirty="0"/>
              <a:t> 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a- start to see (miracles/ God’s Hand)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en-US" dirty="0" smtClean="0"/>
              <a:t>4. </a:t>
            </a:r>
            <a:r>
              <a:rPr lang="en-US" altLang="en-US" u="sng" dirty="0" smtClean="0"/>
              <a:t>Aids Spiritual Health</a:t>
            </a:r>
            <a:r>
              <a:rPr lang="en-US" altLang="en-US" dirty="0" smtClean="0"/>
              <a:t>-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  </a:t>
            </a:r>
            <a:r>
              <a:rPr lang="en-US" altLang="en-US" sz="2800" dirty="0"/>
              <a:t>a- live beyond stale</a:t>
            </a:r>
          </a:p>
        </p:txBody>
      </p:sp>
    </p:spTree>
    <p:extLst>
      <p:ext uri="{BB962C8B-B14F-4D97-AF65-F5344CB8AC3E}">
        <p14:creationId xmlns:p14="http://schemas.microsoft.com/office/powerpoint/2010/main" val="145019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an%20god%20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9144000" cy="762000"/>
          </a:xfrm>
          <a:solidFill>
            <a:srgbClr val="FFFFFF">
              <a:alpha val="70000"/>
            </a:srgb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3600" dirty="0"/>
              <a:t>II. </a:t>
            </a:r>
            <a:r>
              <a:rPr lang="en-US" sz="3600" u="sng" dirty="0"/>
              <a:t>The Hesitancy To Launch Out</a:t>
            </a:r>
            <a:r>
              <a:rPr lang="en-US" sz="3600" dirty="0"/>
              <a:t>  (5)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143000"/>
            <a:ext cx="8229600" cy="57150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algn="l" eaLnBrk="1" hangingPunct="1"/>
            <a:r>
              <a:rPr lang="en-US" altLang="en-US" dirty="0" smtClean="0"/>
              <a:t>  </a:t>
            </a:r>
            <a:r>
              <a:rPr lang="en-US" altLang="en-US" sz="2800" dirty="0"/>
              <a:t>3- </a:t>
            </a:r>
            <a:r>
              <a:rPr lang="en-US" altLang="en-US" sz="2800" u="sng" dirty="0"/>
              <a:t>Dread of the Unknown</a:t>
            </a:r>
            <a:endParaRPr lang="en-US" altLang="en-US" dirty="0" smtClean="0"/>
          </a:p>
          <a:p>
            <a:pPr lvl="1"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</a:t>
            </a:r>
            <a:r>
              <a:rPr lang="en-US" altLang="en-US" sz="2800" dirty="0"/>
              <a:t>a- </a:t>
            </a:r>
            <a:r>
              <a:rPr lang="en-US" altLang="en-US" sz="2800" u="sng" dirty="0"/>
              <a:t>Abraham</a:t>
            </a:r>
            <a:r>
              <a:rPr lang="en-US" altLang="en-US" sz="2800" dirty="0"/>
              <a:t> –explored land he knew not</a:t>
            </a:r>
          </a:p>
          <a:p>
            <a:pPr algn="l" eaLnBrk="1" hangingPunct="1"/>
            <a:r>
              <a:rPr lang="en-US" altLang="en-US" dirty="0" smtClean="0"/>
              <a:t>  </a:t>
            </a:r>
            <a:r>
              <a:rPr lang="en-US" altLang="en-US" sz="2800" dirty="0"/>
              <a:t>4- </a:t>
            </a:r>
            <a:r>
              <a:rPr lang="en-US" altLang="en-US" sz="2800" u="sng" dirty="0"/>
              <a:t>Different Direction</a:t>
            </a:r>
            <a:endParaRPr lang="en-US" altLang="en-US" dirty="0" smtClean="0"/>
          </a:p>
          <a:p>
            <a:pPr lvl="1"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dirty="0" smtClean="0"/>
              <a:t>    </a:t>
            </a:r>
            <a:r>
              <a:rPr lang="en-US" altLang="en-US" sz="2800" dirty="0"/>
              <a:t>a- </a:t>
            </a:r>
            <a:r>
              <a:rPr lang="en-US" altLang="en-US" sz="2800" u="sng" dirty="0"/>
              <a:t>Realize</a:t>
            </a:r>
            <a:r>
              <a:rPr lang="en-US" altLang="en-US" sz="2800" dirty="0"/>
              <a:t> the Power of His Word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b- Not </a:t>
            </a:r>
            <a:r>
              <a:rPr lang="en-US" altLang="en-US" sz="2800" u="sng" dirty="0"/>
              <a:t>mind</a:t>
            </a:r>
            <a:r>
              <a:rPr lang="en-US" altLang="en-US" sz="2800" dirty="0"/>
              <a:t> (</a:t>
            </a:r>
            <a:r>
              <a:rPr lang="en-US" altLang="en-US" sz="2800" i="1" dirty="0"/>
              <a:t>think no fish</a:t>
            </a:r>
            <a:r>
              <a:rPr lang="en-US" altLang="en-US" sz="2800" dirty="0"/>
              <a:t>)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c- Not </a:t>
            </a:r>
            <a:r>
              <a:rPr lang="en-US" altLang="en-US" sz="2800" u="sng" dirty="0"/>
              <a:t>experience</a:t>
            </a:r>
            <a:r>
              <a:rPr lang="en-US" altLang="en-US" sz="2800" dirty="0"/>
              <a:t> (</a:t>
            </a:r>
            <a:r>
              <a:rPr lang="en-US" altLang="en-US" sz="2800" i="1" dirty="0"/>
              <a:t>already tried</a:t>
            </a:r>
            <a:r>
              <a:rPr lang="en-US" altLang="en-US" sz="2800" dirty="0"/>
              <a:t>)</a:t>
            </a:r>
          </a:p>
          <a:p>
            <a:pPr lvl="1" algn="l" eaLnBrk="1" hangingPunct="1">
              <a:lnSpc>
                <a:spcPct val="105000"/>
              </a:lnSpc>
              <a:spcBef>
                <a:spcPct val="15000"/>
              </a:spcBef>
            </a:pPr>
            <a:r>
              <a:rPr lang="en-US" altLang="en-US" sz="2800" dirty="0"/>
              <a:t>    d- Not </a:t>
            </a:r>
            <a:r>
              <a:rPr lang="en-US" altLang="en-US" sz="2800" u="sng" dirty="0"/>
              <a:t>body</a:t>
            </a:r>
            <a:r>
              <a:rPr lang="en-US" altLang="en-US" sz="2800" dirty="0"/>
              <a:t> (</a:t>
            </a:r>
            <a:r>
              <a:rPr lang="en-US" altLang="en-US" sz="2800" i="1" dirty="0"/>
              <a:t>tired; exhausted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920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Man%20god%20inter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81000"/>
            <a:ext cx="9144000" cy="762000"/>
          </a:xfrm>
          <a:solidFill>
            <a:srgbClr val="FFFFFF">
              <a:alpha val="70000"/>
            </a:srgbClr>
          </a:solidFill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600"/>
              <a:t>II. </a:t>
            </a:r>
            <a:r>
              <a:rPr lang="en-US" sz="3600" u="sng"/>
              <a:t>The Hesitancy To Launch Out</a:t>
            </a:r>
            <a:r>
              <a:rPr lang="en-US" smtClean="0"/>
              <a:t>  </a:t>
            </a:r>
            <a:r>
              <a:rPr lang="en-US" sz="3600"/>
              <a:t>(5)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1143000"/>
            <a:ext cx="8229600" cy="5715000"/>
          </a:xfrm>
          <a:solidFill>
            <a:srgbClr val="FFFFFF">
              <a:alpha val="70195"/>
            </a:srgbClr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dirty="0" smtClean="0"/>
              <a:t> </a:t>
            </a:r>
            <a:r>
              <a:rPr lang="en-US" altLang="en-US" sz="2800" dirty="0"/>
              <a:t>1- </a:t>
            </a:r>
            <a:r>
              <a:rPr lang="en-US" altLang="en-US" sz="2800" u="sng" dirty="0"/>
              <a:t>Depressing Experience</a:t>
            </a:r>
            <a:endParaRPr lang="en-US" altLang="en-US" sz="2800" dirty="0"/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     Fished all night; caught nothing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a- </a:t>
            </a:r>
            <a:r>
              <a:rPr lang="en-US" altLang="en-US" sz="2800" u="sng" dirty="0"/>
              <a:t>Peter</a:t>
            </a:r>
            <a:endParaRPr lang="en-US" altLang="en-US" sz="2800" dirty="0"/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    </a:t>
            </a:r>
            <a:r>
              <a:rPr lang="en-US" altLang="en-US" sz="2800" i="1" dirty="0"/>
              <a:t>-from Denial to Dynamic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b- </a:t>
            </a:r>
            <a:r>
              <a:rPr lang="en-US" altLang="en-US" sz="2800" u="sng" dirty="0"/>
              <a:t>Mark</a:t>
            </a:r>
            <a:endParaRPr lang="en-US" altLang="en-US" sz="2800" dirty="0"/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i="1" dirty="0"/>
              <a:t>          -from Desertion to Distinction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en-US" sz="2800" dirty="0"/>
              <a:t>  2- </a:t>
            </a:r>
            <a:r>
              <a:rPr lang="en-US" altLang="en-US" sz="2800" u="sng" dirty="0"/>
              <a:t>Discouragement</a:t>
            </a:r>
            <a:endParaRPr lang="en-US" altLang="en-US" sz="2800" dirty="0"/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Discouraged is to have all courage drained</a:t>
            </a:r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a- </a:t>
            </a:r>
            <a:r>
              <a:rPr lang="en-US" altLang="en-US" sz="2800" u="sng" dirty="0"/>
              <a:t>I Sam 30:6</a:t>
            </a:r>
            <a:r>
              <a:rPr lang="en-US" altLang="en-US" sz="2800" dirty="0"/>
              <a:t>- </a:t>
            </a:r>
            <a:r>
              <a:rPr lang="en-US" altLang="en-US" sz="2800" dirty="0" err="1"/>
              <a:t>Ziklag</a:t>
            </a:r>
            <a:endParaRPr lang="en-US" altLang="en-US" sz="2800" dirty="0"/>
          </a:p>
          <a:p>
            <a:pPr algn="l"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 sz="2800" dirty="0"/>
              <a:t>       </a:t>
            </a:r>
          </a:p>
          <a:p>
            <a:pPr algn="l" eaLnBrk="1" hangingPunct="1"/>
            <a:r>
              <a:rPr lang="en-US" altLang="en-US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186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2354" y="321971"/>
            <a:ext cx="7079087" cy="108873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Nowhere Man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6258" y="1687130"/>
            <a:ext cx="2670220" cy="5964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g1.fantasticfiction.co.uk/images/n87/n4365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8" b="12948"/>
          <a:stretch/>
        </p:blipFill>
        <p:spPr bwMode="auto">
          <a:xfrm>
            <a:off x="-896" y="-1"/>
            <a:ext cx="3009900" cy="355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3096" y="6467061"/>
            <a:ext cx="19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Edward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6996" y="6467061"/>
            <a:ext cx="191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Jan 3, 2016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924" y="2886891"/>
            <a:ext cx="5643154" cy="370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5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“Nowhere Man”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5:5 (KJV)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“And Simon answering said unto him, Master, we have toiled all the night, and have taken nothing: nevertheless at thy word I will let down the net”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Possum Track Talk –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“Got Nowhere”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Peter was a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“Nowhere Man”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http://img1.fantasticfiction.co.uk/images/n87/n4365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8" b="12948"/>
          <a:stretch/>
        </p:blipFill>
        <p:spPr bwMode="auto">
          <a:xfrm>
            <a:off x="9169221" y="3284113"/>
            <a:ext cx="3009900" cy="355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4094922"/>
            <a:ext cx="7659757" cy="2763078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46029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8204775" cy="557655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Custom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Usual Way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 Night –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little distractions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Calculated -Careful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Follow Shore Line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Consumed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Toiled All Night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Cleaning Nets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        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Nowhere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http://img1.fantasticfiction.co.uk/images/n87/n4365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8" b="12948"/>
          <a:stretch/>
        </p:blipFill>
        <p:spPr bwMode="auto">
          <a:xfrm>
            <a:off x="9169221" y="3284113"/>
            <a:ext cx="3009900" cy="355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609" y="0"/>
            <a:ext cx="7103165" cy="2763078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26364213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"/>
                            </p:stCondLst>
                            <p:childTnLst>
                              <p:par>
                                <p:cTn id="6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Nowhere Man Nowhere Plan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1139" y="1146175"/>
            <a:ext cx="9486654" cy="5711825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 algn="l" eaLnBrk="1" hangingPunct="1"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was Preparing to Quit….</a:t>
            </a:r>
          </a:p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Requires Stressful Effort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Careful Examination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Complete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Cleaning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Constant Mending</a:t>
            </a:r>
          </a:p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Preparation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Storage</a:t>
            </a:r>
            <a:endParaRPr lang="en-US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l" eaLnBrk="1" hangingPunct="1">
              <a:buFont typeface="Wingdings" panose="05000000000000000000" pitchFamily="2" charset="2"/>
              <a:buChar char="v"/>
            </a:pP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Pause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 Plan of Fishing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a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While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Necessary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Season </a:t>
            </a:r>
            <a:r>
              <a:rPr lang="en-US" alt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of </a:t>
            </a: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Restoration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Deadly If Done Too Long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http://img1.fantasticfiction.co.uk/images/n87/n43651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8" b="12948"/>
          <a:stretch/>
        </p:blipFill>
        <p:spPr bwMode="auto">
          <a:xfrm>
            <a:off x="7835634" y="1146175"/>
            <a:ext cx="3958423" cy="260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3" y="4052749"/>
            <a:ext cx="4797287" cy="2763078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190072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/>
          <a:lstStyle/>
          <a:p>
            <a:r>
              <a:rPr lang="en-US" dirty="0" smtClean="0"/>
              <a:t>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1139" y="1146175"/>
            <a:ext cx="9486654" cy="5576888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Chance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an Accident 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Came to Him On… 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Purpose 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Time 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Target </a:t>
            </a:r>
          </a:p>
        </p:txBody>
      </p:sp>
      <p:pic>
        <p:nvPicPr>
          <p:cNvPr id="5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69528"/>
            <a:ext cx="3009900" cy="247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8" y="3605349"/>
            <a:ext cx="5309137" cy="3180384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884540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1139" y="1146175"/>
            <a:ext cx="9486654" cy="5576888"/>
          </a:xfrm>
          <a:solidFill>
            <a:schemeClr val="accent4">
              <a:lumMod val="20000"/>
              <a:lumOff val="80000"/>
              <a:alpha val="7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Challenge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Deep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Easy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Required Great Effort 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Tremendous Risk Involved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At Day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Forced to Deal with Heat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Extreme Obstacles</a:t>
            </a:r>
          </a:p>
          <a:p>
            <a:pPr lvl="2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Work with Others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851410"/>
            <a:ext cx="3009900" cy="1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8" y="3605349"/>
            <a:ext cx="5309137" cy="3180384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91070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88"/>
            <a:ext cx="10515600" cy="884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Somewhere Man Somewhere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55" y="1146220"/>
            <a:ext cx="11771290" cy="55765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Get Beyond Natural (</a:t>
            </a:r>
            <a:r>
              <a:rPr lang="en-US" sz="3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simple..easy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)…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Avoid Shallow Spiritual Living</a:t>
            </a:r>
          </a:p>
          <a:p>
            <a:pPr marL="457200" lvl="1" indent="-45720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42:7, 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“deep </a:t>
            </a:r>
            <a:r>
              <a:rPr lang="en-US" altLang="en-US" sz="32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calleth</a:t>
            </a: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unto deep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..”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Instead of Backing Down…                 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 …Time to Step Up</a:t>
            </a: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4" descr="http://img1.fantasticfiction.co.uk/images/w112/w562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9" b="13048"/>
          <a:stretch/>
        </p:blipFill>
        <p:spPr bwMode="auto">
          <a:xfrm>
            <a:off x="9188808" y="5141842"/>
            <a:ext cx="3009900" cy="171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15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925</Words>
  <Application>Microsoft Office PowerPoint</Application>
  <PresentationFormat>Widescreen</PresentationFormat>
  <Paragraphs>179</Paragraphs>
  <Slides>24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맑은 고딕</vt:lpstr>
      <vt:lpstr>Arial</vt:lpstr>
      <vt:lpstr>Arial Rounded MT Bold</vt:lpstr>
      <vt:lpstr>Calibri</vt:lpstr>
      <vt:lpstr>Calibri Light</vt:lpstr>
      <vt:lpstr>Courier New</vt:lpstr>
      <vt:lpstr>Wingdings</vt:lpstr>
      <vt:lpstr>Office Theme</vt:lpstr>
      <vt:lpstr>PowerPoint Presentation</vt:lpstr>
      <vt:lpstr>10 Things Not to Worry About in 2016</vt:lpstr>
      <vt:lpstr>Nowhere Man</vt:lpstr>
      <vt:lpstr>                         “Nowhere Man”</vt:lpstr>
      <vt:lpstr>PowerPoint Presentation</vt:lpstr>
      <vt:lpstr>        Nowhere Man Nowhere Plan</vt:lpstr>
      <vt:lpstr>        The Somewhere Man</vt:lpstr>
      <vt:lpstr>   The Somewhere Man Somewhere Plan</vt:lpstr>
      <vt:lpstr>The Somewhere Man Somewhere Plan</vt:lpstr>
      <vt:lpstr>The Somewhere Man Somewhere Plan</vt:lpstr>
      <vt:lpstr>PowerPoint Presentation</vt:lpstr>
      <vt:lpstr>The Somewhere Man Somewhere Plan</vt:lpstr>
      <vt:lpstr>PowerPoint Presentation</vt:lpstr>
      <vt:lpstr>The Somewhere Man Somewhere Plan</vt:lpstr>
      <vt:lpstr>The Somewhere Man Somewhere Plan</vt:lpstr>
      <vt:lpstr>Peter Became a </vt:lpstr>
      <vt:lpstr>God Uses Obedient People</vt:lpstr>
      <vt:lpstr>PowerPoint Presentation</vt:lpstr>
      <vt:lpstr>The Hesitancy To Launch Out  (5)</vt:lpstr>
      <vt:lpstr>Washing Nets</vt:lpstr>
      <vt:lpstr>I. The Challenge to Launch Out Into Deep  (4)</vt:lpstr>
      <vt:lpstr>Healthy Spiritual Risk Taking Promotes… </vt:lpstr>
      <vt:lpstr>II. The Hesitancy To Launch Out  (5)</vt:lpstr>
      <vt:lpstr>II. The Hesitancy To Launch Out  (5)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Nowhere Man</dc:title>
  <dc:creator>David Linton</dc:creator>
  <cp:lastModifiedBy>David Linton</cp:lastModifiedBy>
  <cp:revision>142</cp:revision>
  <dcterms:created xsi:type="dcterms:W3CDTF">2015-12-28T02:00:11Z</dcterms:created>
  <dcterms:modified xsi:type="dcterms:W3CDTF">2016-01-03T13:38:24Z</dcterms:modified>
</cp:coreProperties>
</file>