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5" r:id="rId2"/>
    <p:sldId id="256" r:id="rId3"/>
    <p:sldId id="258" r:id="rId4"/>
    <p:sldId id="257" r:id="rId5"/>
    <p:sldId id="269" r:id="rId6"/>
    <p:sldId id="271" r:id="rId7"/>
    <p:sldId id="259" r:id="rId8"/>
    <p:sldId id="273" r:id="rId9"/>
    <p:sldId id="263" r:id="rId10"/>
    <p:sldId id="264" r:id="rId11"/>
    <p:sldId id="260" r:id="rId12"/>
    <p:sldId id="261" r:id="rId13"/>
    <p:sldId id="277" r:id="rId14"/>
    <p:sldId id="272" r:id="rId15"/>
    <p:sldId id="265" r:id="rId16"/>
    <p:sldId id="278" r:id="rId17"/>
    <p:sldId id="274"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D80A0A5-FFC0-4C40-8E26-E65BC30A2069}" type="datetimeFigureOut">
              <a:rPr lang="en-US" smtClean="0"/>
              <a:t>6/26/2016</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398195B-278A-4904-B811-3D7733FAF311}" type="slidenum">
              <a:rPr lang="en-US" smtClean="0"/>
              <a:t>‹#›</a:t>
            </a:fld>
            <a:endParaRPr lang="en-US" dirty="0"/>
          </a:p>
        </p:txBody>
      </p:sp>
    </p:spTree>
    <p:extLst>
      <p:ext uri="{BB962C8B-B14F-4D97-AF65-F5344CB8AC3E}">
        <p14:creationId xmlns:p14="http://schemas.microsoft.com/office/powerpoint/2010/main" val="655400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77930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7420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27952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96708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2504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6111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337675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22093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19531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9218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6A584-DFF1-4204-AC96-0AC6E35B5DA3}" type="datetimeFigureOut">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553AD-DD8C-4DB9-AA4A-369B7211AE81}" type="slidenum">
              <a:rPr lang="en-US" smtClean="0"/>
              <a:t>‹#›</a:t>
            </a:fld>
            <a:endParaRPr lang="en-US" dirty="0"/>
          </a:p>
        </p:txBody>
      </p:sp>
    </p:spTree>
    <p:extLst>
      <p:ext uri="{BB962C8B-B14F-4D97-AF65-F5344CB8AC3E}">
        <p14:creationId xmlns:p14="http://schemas.microsoft.com/office/powerpoint/2010/main" val="292871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6A584-DFF1-4204-AC96-0AC6E35B5DA3}" type="datetimeFigureOut">
              <a:rPr lang="en-US" smtClean="0"/>
              <a:t>6/26/2016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553AD-DD8C-4DB9-AA4A-369B7211AE81}" type="slidenum">
              <a:rPr lang="en-US" smtClean="0"/>
              <a:t>‹#›</a:t>
            </a:fld>
            <a:endParaRPr lang="en-US" dirty="0"/>
          </a:p>
        </p:txBody>
      </p:sp>
    </p:spTree>
    <p:extLst>
      <p:ext uri="{BB962C8B-B14F-4D97-AF65-F5344CB8AC3E}">
        <p14:creationId xmlns:p14="http://schemas.microsoft.com/office/powerpoint/2010/main" val="86835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3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319" y="0"/>
            <a:ext cx="9290538" cy="965915"/>
          </a:xfrm>
          <a:solidFill>
            <a:schemeClr val="bg1">
              <a:alpha val="70000"/>
            </a:schemeClr>
          </a:solidFill>
          <a:effectLst>
            <a:softEdge rad="63500"/>
          </a:effectLst>
        </p:spPr>
        <p:txBody>
          <a:bodyPr>
            <a:normAutofit/>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See Opportunity in Every Trial (6)</a:t>
            </a:r>
            <a:endParaRPr lang="en-US" dirty="0"/>
          </a:p>
        </p:txBody>
      </p:sp>
      <p:sp>
        <p:nvSpPr>
          <p:cNvPr id="3" name="Content Placeholder 2"/>
          <p:cNvSpPr>
            <a:spLocks noGrp="1"/>
          </p:cNvSpPr>
          <p:nvPr>
            <p:ph idx="1"/>
          </p:nvPr>
        </p:nvSpPr>
        <p:spPr>
          <a:xfrm>
            <a:off x="103031" y="1120462"/>
            <a:ext cx="11964473" cy="5737538"/>
          </a:xfrm>
          <a:solidFill>
            <a:schemeClr val="bg1">
              <a:alpha val="70000"/>
            </a:schemeClr>
          </a:solidFill>
          <a:effectLst>
            <a:softEdge rad="63500"/>
          </a:effectLst>
        </p:spPr>
        <p:txBody>
          <a:bodyPr>
            <a:noAutofit/>
          </a:bodyPr>
          <a:lstStyle/>
          <a:p>
            <a:pPr marL="0" indent="0">
              <a:lnSpc>
                <a:spcPct val="100000"/>
              </a:lnSpc>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Baca = Root Word= </a:t>
            </a:r>
            <a:r>
              <a:rPr lang="en-US" sz="2600" b="1" i="1" dirty="0">
                <a:effectLst>
                  <a:outerShdw blurRad="38100" dist="38100" dir="2700000" algn="tl">
                    <a:srgbClr val="000000">
                      <a:alpha val="43137"/>
                    </a:srgbClr>
                  </a:outerShdw>
                </a:effectLst>
                <a:latin typeface="Arial Rounded MT Bold" panose="020F0704030504030204" pitchFamily="34" charset="0"/>
              </a:rPr>
              <a:t>“to mourn, wail, or lament</a:t>
            </a:r>
            <a:r>
              <a:rPr lang="en-US" sz="2600" b="1" i="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…Brokenness, Confusion, Affliction</a:t>
            </a:r>
          </a:p>
          <a:p>
            <a:pPr>
              <a:lnSpc>
                <a:spcPct val="100000"/>
              </a:lnSpc>
              <a:spcBef>
                <a:spcPts val="6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Key To Life Is NOT to Pretend Trials Don’t Exist ... </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…But Rather to See Trials as Opportunities</a:t>
            </a:r>
          </a:p>
          <a:p>
            <a:pPr>
              <a:lnSpc>
                <a:spcPct val="100000"/>
              </a:lnSpc>
              <a:spcBef>
                <a:spcPts val="6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If The Lord Is Your Strength/ Your Heart Is Set On The Journey… </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…You Can See The Valley of Weeping Become a Spring</a:t>
            </a:r>
          </a:p>
          <a:p>
            <a:pPr marL="0" indent="0">
              <a:lnSpc>
                <a:spcPct val="10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rPr>
              <a:t> </a:t>
            </a:r>
            <a:r>
              <a:rPr lang="en-US" sz="2600" b="1" dirty="0" smtClean="0">
                <a:effectLst>
                  <a:outerShdw blurRad="38100" dist="38100" dir="2700000" algn="tl">
                    <a:srgbClr val="000000">
                      <a:alpha val="43137"/>
                    </a:srgbClr>
                  </a:outerShdw>
                </a:effectLst>
                <a:latin typeface="Arial Rounded MT Bold" panose="020F0704030504030204" pitchFamily="34" charset="0"/>
              </a:rPr>
              <a:t>                         …What Depletes You Actually Completes You! </a:t>
            </a:r>
          </a:p>
          <a:p>
            <a:pPr>
              <a:lnSpc>
                <a:spcPct val="100000"/>
              </a:lnSpc>
              <a:spcBef>
                <a:spcPts val="6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Place of Bitterness Can Become a Place of Blessing/ Growth</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a:t>
            </a:r>
            <a:r>
              <a:rPr lang="en-US" sz="2600" b="1" i="1" dirty="0" smtClean="0">
                <a:effectLst>
                  <a:outerShdw blurRad="38100" dist="38100" dir="2700000" algn="tl">
                    <a:srgbClr val="000000">
                      <a:alpha val="43137"/>
                    </a:srgbClr>
                  </a:outerShdw>
                </a:effectLst>
                <a:latin typeface="Arial Rounded MT Bold" panose="020F0704030504030204" pitchFamily="34" charset="0"/>
              </a:rPr>
              <a:t>“Faith Dares To Dig Blessings Out Of Hardships!”</a:t>
            </a:r>
          </a:p>
          <a:p>
            <a:pPr marL="0" indent="0">
              <a:lnSpc>
                <a:spcPct val="100000"/>
              </a:lnSpc>
              <a:spcBef>
                <a:spcPts val="60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It’s Not Easy, But W- God’s Help We Can Use Trials As Opportunities to…</a:t>
            </a:r>
          </a:p>
          <a:p>
            <a:pPr lvl="1">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Prove God</a:t>
            </a:r>
          </a:p>
          <a:p>
            <a:pPr lvl="1">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Grow in God</a:t>
            </a:r>
          </a:p>
          <a:p>
            <a:pPr lvl="1">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Be a Testimony for God </a:t>
            </a:r>
            <a:endParaRPr lang="en-US" sz="26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1525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2000"/>
                                        <p:tgtEl>
                                          <p:spTgt spid="3">
                                            <p:txEl>
                                              <p:pRg st="7" end="7"/>
                                            </p:txEl>
                                          </p:spTgt>
                                        </p:tgtEl>
                                      </p:cBhvr>
                                    </p:animEffect>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childTnLst>
                          </p:cTn>
                        </p:par>
                        <p:par>
                          <p:cTn id="55" fill="hold">
                            <p:stCondLst>
                              <p:cond delay="2000"/>
                            </p:stCondLst>
                            <p:childTnLst>
                              <p:par>
                                <p:cTn id="56" presetID="6" presetClass="entr" presetSubtype="16" fill="hold" grpId="0" nodeType="after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circle(in)">
                                      <p:cBhvr>
                                        <p:cTn id="58" dur="2000"/>
                                        <p:tgtEl>
                                          <p:spTgt spid="3">
                                            <p:txEl>
                                              <p:pRg st="10" end="10"/>
                                            </p:txEl>
                                          </p:spTgt>
                                        </p:tgtEl>
                                      </p:cBhvr>
                                    </p:animEffect>
                                  </p:childTnLst>
                                </p:cTn>
                              </p:par>
                            </p:childTnLst>
                          </p:cTn>
                        </p:par>
                        <p:par>
                          <p:cTn id="59" fill="hold">
                            <p:stCondLst>
                              <p:cond delay="4000"/>
                            </p:stCondLst>
                            <p:childTnLst>
                              <p:par>
                                <p:cTn id="60" presetID="6" presetClass="entr" presetSubtype="16"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par>
                          <p:cTn id="63" fill="hold">
                            <p:stCondLst>
                              <p:cond delay="6000"/>
                            </p:stCondLst>
                            <p:childTnLst>
                              <p:par>
                                <p:cTn id="64" presetID="6" presetClass="entr" presetSubtype="16" fill="hold" grpId="0" nodeType="after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circle(in)">
                                      <p:cBhvr>
                                        <p:cTn id="6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8036" y="0"/>
            <a:ext cx="9290530" cy="965915"/>
          </a:xfrm>
          <a:solidFill>
            <a:schemeClr val="bg1">
              <a:alpha val="70000"/>
            </a:schemeClr>
          </a:solidFill>
          <a:effectLst>
            <a:softEdge rad="63500"/>
          </a:effectLst>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See Opportunity in Every Trial (6)</a:t>
            </a:r>
            <a:endParaRPr lang="en-US" dirty="0"/>
          </a:p>
        </p:txBody>
      </p:sp>
      <p:sp>
        <p:nvSpPr>
          <p:cNvPr id="3" name="Content Placeholder 2"/>
          <p:cNvSpPr>
            <a:spLocks noGrp="1"/>
          </p:cNvSpPr>
          <p:nvPr>
            <p:ph idx="1"/>
          </p:nvPr>
        </p:nvSpPr>
        <p:spPr>
          <a:xfrm>
            <a:off x="103031" y="1120462"/>
            <a:ext cx="11964473" cy="5602310"/>
          </a:xfrm>
          <a:solidFill>
            <a:schemeClr val="bg1">
              <a:alpha val="70000"/>
            </a:schemeClr>
          </a:solidFill>
          <a:effectLst>
            <a:softEdge rad="63500"/>
          </a:effectLst>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We All Love the “Mountain Top” Experiences…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….Times of Blessing and Sunshine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The View Is Nice Up There…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…But the Fruit Grows in the Valleys! </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“Faith Digs Wells in the Driest Places/ Finds that Living Water”</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Joseph</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Job</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David On The Run</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Romans 8:28-29, </a:t>
            </a: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u="sng" dirty="0" smtClean="0">
                <a:effectLst>
                  <a:outerShdw blurRad="38100" dist="38100" dir="2700000" algn="tl">
                    <a:srgbClr val="000000">
                      <a:alpha val="43137"/>
                    </a:srgbClr>
                  </a:outerShdw>
                </a:effectLst>
                <a:latin typeface="Arial Rounded MT Bold" panose="020F0704030504030204" pitchFamily="34" charset="0"/>
              </a:rPr>
              <a:t>All Things </a:t>
            </a:r>
            <a:r>
              <a:rPr lang="en-US" i="1" dirty="0" smtClean="0">
                <a:effectLst>
                  <a:outerShdw blurRad="38100" dist="38100" dir="2700000" algn="tl">
                    <a:srgbClr val="000000">
                      <a:alpha val="43137"/>
                    </a:srgbClr>
                  </a:outerShdw>
                </a:effectLst>
                <a:latin typeface="Arial Rounded MT Bold" panose="020F0704030504030204" pitchFamily="34" charset="0"/>
              </a:rPr>
              <a:t>Work Together For Good To Them That Love God And Are The Called According To His Purpose”!</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6578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2000"/>
                                        <p:tgtEl>
                                          <p:spTgt spid="3">
                                            <p:txEl>
                                              <p:pRg st="6" end="6"/>
                                            </p:txEl>
                                          </p:spTgt>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2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353" y="0"/>
            <a:ext cx="9923585" cy="965915"/>
          </a:xfrm>
          <a:solidFill>
            <a:schemeClr val="bg1">
              <a:alpha val="70000"/>
            </a:schemeClr>
          </a:solidFill>
          <a:effectLst>
            <a:softEdge rad="63500"/>
          </a:effectLst>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Remember that God is in Control (7)</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2" y="2392654"/>
            <a:ext cx="8829953" cy="4431252"/>
          </a:xfrm>
          <a:solidFill>
            <a:schemeClr val="bg1">
              <a:alpha val="70000"/>
            </a:schemeClr>
          </a:solidFill>
          <a:effectLst>
            <a:softEdge rad="63500"/>
          </a:effectLst>
        </p:spPr>
        <p:txBody>
          <a:bodyPr>
            <a:noAutofit/>
          </a:bodyPr>
          <a:lstStyle/>
          <a:p>
            <a:pPr marL="0" indent="0">
              <a:lnSpc>
                <a:spcPct val="100000"/>
              </a:lnSpc>
              <a:buNone/>
            </a:pPr>
            <a:r>
              <a:rPr lang="en-US" b="1" i="1" dirty="0" smtClean="0">
                <a:effectLst>
                  <a:outerShdw blurRad="38100" dist="38100" dir="2700000" algn="tl">
                    <a:srgbClr val="000000">
                      <a:alpha val="43137"/>
                    </a:srgbClr>
                  </a:outerShdw>
                </a:effectLst>
                <a:latin typeface="Arial Rounded MT Bold" panose="020F0704030504030204" pitchFamily="34" charset="0"/>
              </a:rPr>
              <a:t>“they go from strength to strength”</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Strength</a:t>
            </a:r>
            <a:r>
              <a:rPr lang="en-US" sz="2800" b="1" i="1" dirty="0" smtClean="0">
                <a:effectLst>
                  <a:outerShdw blurRad="38100" dist="38100" dir="2700000" algn="tl">
                    <a:srgbClr val="000000">
                      <a:alpha val="43137"/>
                    </a:srgbClr>
                  </a:outerShdw>
                </a:effectLst>
                <a:latin typeface="Arial Rounded MT Bold" panose="020F0704030504030204" pitchFamily="34" charset="0"/>
              </a:rPr>
              <a:t>= Army, Force, Supply</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He Will…</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Always Be in Sovereign Control</a:t>
            </a:r>
            <a:r>
              <a:rPr lang="en-US" sz="2800" dirty="0" smtClean="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Never Surrender His Position on the Throne…</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…To Any Person or Any Thing </a:t>
            </a:r>
          </a:p>
          <a:p>
            <a:pPr lvl="1">
              <a:lnSpc>
                <a:spcPct val="100000"/>
              </a:lnSpc>
            </a:pPr>
            <a:r>
              <a:rPr lang="en-US" sz="2800" dirty="0" smtClean="0">
                <a:effectLst>
                  <a:outerShdw blurRad="38100" dist="38100" dir="2700000" algn="tl">
                    <a:srgbClr val="000000">
                      <a:alpha val="43137"/>
                    </a:srgbClr>
                  </a:outerShdw>
                </a:effectLst>
                <a:latin typeface="Arial Rounded MT Bold" panose="020F0704030504030204" pitchFamily="34" charset="0"/>
              </a:rPr>
              <a:t>He Cannot Be Defied</a:t>
            </a:r>
          </a:p>
          <a:p>
            <a:pPr lvl="1">
              <a:lnSpc>
                <a:spcPct val="100000"/>
              </a:lnSpc>
            </a:pPr>
            <a:r>
              <a:rPr lang="en-US" sz="2800" dirty="0" smtClean="0">
                <a:effectLst>
                  <a:outerShdw blurRad="38100" dist="38100" dir="2700000" algn="tl">
                    <a:srgbClr val="000000">
                      <a:alpha val="43137"/>
                    </a:srgbClr>
                  </a:outerShdw>
                </a:effectLst>
                <a:latin typeface="Arial Rounded MT Bold" panose="020F0704030504030204" pitchFamily="34" charset="0"/>
              </a:rPr>
              <a:t>He Is In Control</a:t>
            </a:r>
          </a:p>
          <a:p>
            <a:pPr lvl="1">
              <a:lnSpc>
                <a:spcPct val="100000"/>
              </a:lnSpc>
            </a:pPr>
            <a:r>
              <a:rPr lang="en-US" sz="2800" dirty="0" smtClean="0">
                <a:effectLst>
                  <a:outerShdw blurRad="38100" dist="38100" dir="2700000" algn="tl">
                    <a:srgbClr val="000000">
                      <a:alpha val="43137"/>
                    </a:srgbClr>
                  </a:outerShdw>
                </a:effectLst>
                <a:latin typeface="Arial Rounded MT Bold" panose="020F0704030504030204" pitchFamily="34" charset="0"/>
              </a:rPr>
              <a:t>His Promise Never Fails</a:t>
            </a:r>
            <a:r>
              <a:rPr lang="en-US" sz="1200" b="1" dirty="0">
                <a:effectLst>
                  <a:outerShdw blurRad="38100" dist="38100" dir="2700000" algn="tl">
                    <a:srgbClr val="000000">
                      <a:alpha val="43137"/>
                    </a:srgbClr>
                  </a:outerShdw>
                </a:effectLst>
                <a:latin typeface="Arial Rounded MT Bold" panose="020F0704030504030204" pitchFamily="34" charset="0"/>
              </a:rPr>
              <a:t/>
            </a:r>
            <a:br>
              <a:rPr lang="en-US" sz="1200" b="1" dirty="0">
                <a:effectLst>
                  <a:outerShdw blurRad="38100" dist="38100" dir="2700000" algn="tl">
                    <a:srgbClr val="000000">
                      <a:alpha val="43137"/>
                    </a:srgbClr>
                  </a:outerShdw>
                </a:effectLst>
                <a:latin typeface="Arial Rounded MT Bold" panose="020F0704030504030204" pitchFamily="34" charset="0"/>
              </a:rPr>
            </a:br>
            <a:endParaRPr lang="en-US" sz="1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824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3"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3"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 presetClass="entr" presetSubtype="3"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9" fill="hold">
                            <p:stCondLst>
                              <p:cond delay="6000"/>
                            </p:stCondLst>
                            <p:childTnLst>
                              <p:par>
                                <p:cTn id="40" presetID="2" presetClass="entr" presetSubtype="3"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3"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9" fill="hold">
                            <p:stCondLst>
                              <p:cond delay="10000"/>
                            </p:stCondLst>
                            <p:childTnLst>
                              <p:par>
                                <p:cTn id="50" presetID="2" presetClass="entr" presetSubtype="3"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4" fill="hold">
                            <p:stCondLst>
                              <p:cond delay="12000"/>
                            </p:stCondLst>
                            <p:childTnLst>
                              <p:par>
                                <p:cTn id="55" presetID="2" presetClass="entr" presetSubtype="3"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8"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353" y="0"/>
            <a:ext cx="9923585" cy="965915"/>
          </a:xfrm>
          <a:solidFill>
            <a:schemeClr val="bg1">
              <a:alpha val="70000"/>
            </a:schemeClr>
          </a:solidFill>
          <a:effectLst>
            <a:softEdge rad="63500"/>
          </a:effectLst>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Remember that God is in Control (7)</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1120462"/>
            <a:ext cx="11657559" cy="5602310"/>
          </a:xfrm>
          <a:solidFill>
            <a:schemeClr val="bg1">
              <a:alpha val="70000"/>
            </a:schemeClr>
          </a:solidFill>
          <a:effectLst>
            <a:softEdge rad="63500"/>
          </a:effectLst>
        </p:spPr>
        <p:txBody>
          <a:bodyPr>
            <a:noAutofit/>
          </a:bodyPr>
          <a:lstStyle/>
          <a:p>
            <a:pPr marL="0" indent="0">
              <a:lnSpc>
                <a:spcPct val="100000"/>
              </a:lnSpc>
              <a:buNone/>
            </a:pPr>
            <a:r>
              <a:rPr lang="en-US" baseline="30000" dirty="0" smtClean="0">
                <a:effectLst>
                  <a:outerShdw blurRad="38100" dist="38100" dir="2700000" algn="tl">
                    <a:srgbClr val="000000">
                      <a:alpha val="43137"/>
                    </a:srgbClr>
                  </a:outerShdw>
                </a:effectLst>
                <a:latin typeface="Arial Rounded MT Bold" panose="020F0704030504030204" pitchFamily="34" charset="0"/>
              </a:rPr>
              <a:t>8 </a:t>
            </a:r>
            <a:r>
              <a:rPr lang="en-US" dirty="0">
                <a:effectLst>
                  <a:outerShdw blurRad="38100" dist="38100" dir="2700000" algn="tl">
                    <a:srgbClr val="000000">
                      <a:alpha val="43137"/>
                    </a:srgbClr>
                  </a:outerShdw>
                </a:effectLst>
                <a:latin typeface="Arial Rounded MT Bold" panose="020F0704030504030204" pitchFamily="34" charset="0"/>
              </a:rPr>
              <a:t> O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God of hosts, hear my prayer; Give ear, O God of Jacob!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Selah. </a:t>
            </a:r>
            <a:r>
              <a:rPr lang="en-US" b="1" dirty="0" smtClean="0">
                <a:effectLst>
                  <a:outerShdw blurRad="38100" dist="38100" dir="2700000" algn="tl">
                    <a:srgbClr val="000000">
                      <a:alpha val="43137"/>
                    </a:srgbClr>
                  </a:outerShdw>
                </a:effectLst>
                <a:latin typeface="Arial Rounded MT Bold" panose="020F0704030504030204" pitchFamily="34" charset="0"/>
              </a:rPr>
              <a:t>(He Hears)</a:t>
            </a:r>
          </a:p>
          <a:p>
            <a:pPr marL="0" indent="0">
              <a:lnSpc>
                <a:spcPct val="100000"/>
              </a:lnSpc>
              <a:buNone/>
            </a:pPr>
            <a:r>
              <a:rPr lang="en-US" baseline="30000" dirty="0" smtClean="0">
                <a:effectLst>
                  <a:outerShdw blurRad="38100" dist="38100" dir="2700000" algn="tl">
                    <a:srgbClr val="000000">
                      <a:alpha val="43137"/>
                    </a:srgbClr>
                  </a:outerShdw>
                </a:effectLst>
                <a:latin typeface="Arial Rounded MT Bold" panose="020F0704030504030204" pitchFamily="34" charset="0"/>
              </a:rPr>
              <a:t>9 </a:t>
            </a:r>
            <a:r>
              <a:rPr lang="en-US" dirty="0">
                <a:effectLst>
                  <a:outerShdw blurRad="38100" dist="38100" dir="2700000" algn="tl">
                    <a:srgbClr val="000000">
                      <a:alpha val="43137"/>
                    </a:srgbClr>
                  </a:outerShdw>
                </a:effectLst>
                <a:latin typeface="Arial Rounded MT Bold" panose="020F0704030504030204" pitchFamily="34" charset="0"/>
              </a:rPr>
              <a:t> Behold our shield, O God, And look upon the face of Your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anointed. </a:t>
            </a:r>
            <a:r>
              <a:rPr lang="en-US" b="1" dirty="0" smtClean="0">
                <a:effectLst>
                  <a:outerShdw blurRad="38100" dist="38100" dir="2700000" algn="tl">
                    <a:srgbClr val="000000">
                      <a:alpha val="43137"/>
                    </a:srgbClr>
                  </a:outerShdw>
                </a:effectLst>
                <a:latin typeface="Arial Rounded MT Bold" panose="020F0704030504030204" pitchFamily="34" charset="0"/>
              </a:rPr>
              <a:t>(He Sees) </a:t>
            </a:r>
          </a:p>
          <a:p>
            <a:pPr marL="0" indent="0">
              <a:lnSpc>
                <a:spcPct val="100000"/>
              </a:lnSpc>
              <a:buNone/>
            </a:pPr>
            <a:r>
              <a:rPr lang="en-US" baseline="30000" dirty="0" smtClean="0">
                <a:effectLst>
                  <a:outerShdw blurRad="38100" dist="38100" dir="2700000" algn="tl">
                    <a:srgbClr val="000000">
                      <a:alpha val="43137"/>
                    </a:srgbClr>
                  </a:outerShdw>
                </a:effectLst>
                <a:latin typeface="Arial Rounded MT Bold" panose="020F0704030504030204" pitchFamily="34" charset="0"/>
              </a:rPr>
              <a:t>10 </a:t>
            </a:r>
            <a:r>
              <a:rPr lang="en-US" dirty="0">
                <a:effectLst>
                  <a:outerShdw blurRad="38100" dist="38100" dir="2700000" algn="tl">
                    <a:srgbClr val="000000">
                      <a:alpha val="43137"/>
                    </a:srgbClr>
                  </a:outerShdw>
                </a:effectLst>
                <a:latin typeface="Arial Rounded MT Bold" panose="020F0704030504030204" pitchFamily="34" charset="0"/>
              </a:rPr>
              <a:t> For a day in Your courts is better than a thousand </a:t>
            </a:r>
            <a:r>
              <a:rPr lang="en-US" i="1" dirty="0">
                <a:effectLst>
                  <a:outerShdw blurRad="38100" dist="38100" dir="2700000" algn="tl">
                    <a:srgbClr val="000000">
                      <a:alpha val="43137"/>
                    </a:srgbClr>
                  </a:outerShdw>
                </a:effectLst>
                <a:latin typeface="Arial Rounded MT Bold" panose="020F0704030504030204" pitchFamily="34" charset="0"/>
              </a:rPr>
              <a:t>outside.</a:t>
            </a:r>
            <a:r>
              <a:rPr lang="en-US" dirty="0">
                <a:effectLst>
                  <a:outerShdw blurRad="38100" dist="38100" dir="2700000" algn="tl">
                    <a:srgbClr val="000000">
                      <a:alpha val="43137"/>
                    </a:srgbClr>
                  </a:outerShdw>
                </a:effectLst>
                <a:latin typeface="Arial Rounded MT Bold" panose="020F0704030504030204" pitchFamily="34" charset="0"/>
              </a:rPr>
              <a:t> I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would </a:t>
            </a:r>
            <a:r>
              <a:rPr lang="en-US" dirty="0">
                <a:effectLst>
                  <a:outerShdw blurRad="38100" dist="38100" dir="2700000" algn="tl">
                    <a:srgbClr val="000000">
                      <a:alpha val="43137"/>
                    </a:srgbClr>
                  </a:outerShdw>
                </a:effectLst>
                <a:latin typeface="Arial Rounded MT Bold" panose="020F0704030504030204" pitchFamily="34" charset="0"/>
              </a:rPr>
              <a:t>rather stand at the threshold of the house of my God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than </a:t>
            </a:r>
            <a:r>
              <a:rPr lang="en-US" dirty="0">
                <a:effectLst>
                  <a:outerShdw blurRad="38100" dist="38100" dir="2700000" algn="tl">
                    <a:srgbClr val="000000">
                      <a:alpha val="43137"/>
                    </a:srgbClr>
                  </a:outerShdw>
                </a:effectLst>
                <a:latin typeface="Arial Rounded MT Bold" panose="020F0704030504030204" pitchFamily="34" charset="0"/>
              </a:rPr>
              <a:t>dwell in the tents of wickedness. </a:t>
            </a:r>
            <a:r>
              <a:rPr lang="en-US" b="1" dirty="0" smtClean="0">
                <a:effectLst>
                  <a:outerShdw blurRad="38100" dist="38100" dir="2700000" algn="tl">
                    <a:srgbClr val="000000">
                      <a:alpha val="43137"/>
                    </a:srgbClr>
                  </a:outerShdw>
                </a:effectLst>
                <a:latin typeface="Arial Rounded MT Bold" panose="020F0704030504030204" pitchFamily="34" charset="0"/>
              </a:rPr>
              <a:t>(He Satisfies)</a:t>
            </a:r>
          </a:p>
          <a:p>
            <a:pPr marL="0" indent="0">
              <a:lnSpc>
                <a:spcPct val="100000"/>
              </a:lnSpc>
              <a:buNone/>
            </a:pPr>
            <a:r>
              <a:rPr lang="en-US" baseline="30000" dirty="0" smtClean="0">
                <a:effectLst>
                  <a:outerShdw blurRad="38100" dist="38100" dir="2700000" algn="tl">
                    <a:srgbClr val="000000">
                      <a:alpha val="43137"/>
                    </a:srgbClr>
                  </a:outerShdw>
                </a:effectLst>
                <a:latin typeface="Arial Rounded MT Bold" panose="020F0704030504030204" pitchFamily="34" charset="0"/>
              </a:rPr>
              <a:t>11 </a:t>
            </a:r>
            <a:r>
              <a:rPr lang="en-US" dirty="0">
                <a:effectLst>
                  <a:outerShdw blurRad="38100" dist="38100" dir="2700000" algn="tl">
                    <a:srgbClr val="000000">
                      <a:alpha val="43137"/>
                    </a:srgbClr>
                  </a:outerShdw>
                </a:effectLst>
                <a:latin typeface="Arial Rounded MT Bold" panose="020F0704030504030204" pitchFamily="34" charset="0"/>
              </a:rPr>
              <a:t> For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God is a sun and shield;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gives grace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and </a:t>
            </a:r>
            <a:r>
              <a:rPr lang="en-US" dirty="0">
                <a:effectLst>
                  <a:outerShdw blurRad="38100" dist="38100" dir="2700000" algn="tl">
                    <a:srgbClr val="000000">
                      <a:alpha val="43137"/>
                    </a:srgbClr>
                  </a:outerShdw>
                </a:effectLst>
                <a:latin typeface="Arial Rounded MT Bold" panose="020F0704030504030204" pitchFamily="34" charset="0"/>
              </a:rPr>
              <a:t>glory; No good thing does He withhold from those who walk </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    uprightly</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(He Protects/ Provides)</a:t>
            </a:r>
          </a:p>
          <a:p>
            <a:pPr marL="0" indent="0">
              <a:lnSpc>
                <a:spcPct val="100000"/>
              </a:lnSpc>
              <a:buNone/>
            </a:pPr>
            <a:r>
              <a:rPr lang="en-US" baseline="30000" dirty="0" smtClean="0">
                <a:effectLst>
                  <a:outerShdw blurRad="38100" dist="38100" dir="2700000" algn="tl">
                    <a:srgbClr val="000000">
                      <a:alpha val="43137"/>
                    </a:srgbClr>
                  </a:outerShdw>
                </a:effectLst>
                <a:latin typeface="Arial Rounded MT Bold" panose="020F0704030504030204" pitchFamily="34" charset="0"/>
              </a:rPr>
              <a:t>12 </a:t>
            </a:r>
            <a:r>
              <a:rPr lang="en-US" dirty="0">
                <a:effectLst>
                  <a:outerShdw blurRad="38100" dist="38100" dir="2700000" algn="tl">
                    <a:srgbClr val="000000">
                      <a:alpha val="43137"/>
                    </a:srgbClr>
                  </a:outerShdw>
                </a:effectLst>
                <a:latin typeface="Arial Rounded MT Bold" panose="020F0704030504030204" pitchFamily="34" charset="0"/>
              </a:rPr>
              <a:t> O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of hosts, How blessed is the man who trusts in You!</a:t>
            </a:r>
          </a:p>
        </p:txBody>
      </p:sp>
    </p:spTree>
    <p:extLst>
      <p:ext uri="{BB962C8B-B14F-4D97-AF65-F5344CB8AC3E}">
        <p14:creationId xmlns:p14="http://schemas.microsoft.com/office/powerpoint/2010/main" val="21313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par>
                          <p:cTn id="47" fill="hold">
                            <p:stCondLst>
                              <p:cond delay="1000"/>
                            </p:stCondLst>
                            <p:childTnLst>
                              <p:par>
                                <p:cTn id="48" presetID="31"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par>
                          <p:cTn id="69" fill="hold">
                            <p:stCondLst>
                              <p:cond delay="1000"/>
                            </p:stCondLst>
                            <p:childTnLst>
                              <p:par>
                                <p:cTn id="70" presetID="31" presetClass="entr" presetSubtype="0" fill="hold" grpId="0"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5" dur="1000"/>
                                        <p:tgtEl>
                                          <p:spTgt spid="3">
                                            <p:txEl>
                                              <p:pRg st="8" end="8"/>
                                            </p:txEl>
                                          </p:spTgt>
                                        </p:tgtEl>
                                      </p:cBhvr>
                                    </p:animEffect>
                                  </p:childTnLst>
                                </p:cTn>
                              </p:par>
                            </p:childTnLst>
                          </p:cTn>
                        </p:par>
                        <p:par>
                          <p:cTn id="76" fill="hold">
                            <p:stCondLst>
                              <p:cond delay="2000"/>
                            </p:stCondLst>
                            <p:childTnLst>
                              <p:par>
                                <p:cTn id="77" presetID="31" presetClass="entr" presetSubtype="0" fill="hold" grpId="0"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2096" y="0"/>
            <a:ext cx="9909517" cy="965915"/>
          </a:xfrm>
          <a:solidFill>
            <a:schemeClr val="bg1">
              <a:alpha val="70000"/>
            </a:schemeClr>
          </a:solidFill>
          <a:effectLst>
            <a:softEdge rad="63500"/>
          </a:effectLst>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Remember that God is in Control (7)</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2" y="1120462"/>
            <a:ext cx="6376145" cy="4849264"/>
          </a:xfrm>
          <a:solidFill>
            <a:schemeClr val="bg1">
              <a:alpha val="70000"/>
            </a:schemeClr>
          </a:solidFill>
          <a:effectLst>
            <a:softEdge rad="63500"/>
          </a:effectLst>
        </p:spPr>
        <p:txBody>
          <a:bodyPr>
            <a:no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He Will…</a:t>
            </a:r>
          </a:p>
          <a:p>
            <a:pPr>
              <a:lnSpc>
                <a:spcPct val="100000"/>
              </a:lnSpc>
              <a:spcBef>
                <a:spcPts val="6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Rounded MT Bold" panose="020F0704030504030204" pitchFamily="34" charset="0"/>
              </a:rPr>
              <a:t>Direct My Steps In Strength</a:t>
            </a:r>
          </a:p>
          <a:p>
            <a:pPr>
              <a:lnSpc>
                <a:spcPct val="100000"/>
              </a:lnSpc>
              <a:spcBef>
                <a:spcPts val="6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Rounded MT Bold" panose="020F0704030504030204" pitchFamily="34" charset="0"/>
              </a:rPr>
              <a:t>Bring Me Right Through Any Valley</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This Is The Promise Of God</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Through the Power of God</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Into the Presence of God</a:t>
            </a:r>
          </a:p>
          <a:p>
            <a:pPr marL="457200" lvl="1" indent="0">
              <a:lnSpc>
                <a:spcPct val="100000"/>
              </a:lnSpc>
              <a:spcBef>
                <a:spcPts val="0"/>
              </a:spcBef>
              <a:buNone/>
            </a:pPr>
            <a:endParaRPr lang="en-US" sz="28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This Journey Will… </a:t>
            </a:r>
          </a:p>
          <a:p>
            <a:pPr lvl="2">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Deplete Me…no</a:t>
            </a:r>
          </a:p>
          <a:p>
            <a:pPr lvl="2">
              <a:lnSpc>
                <a:spcPct val="100000"/>
              </a:lnSpc>
              <a:spcBef>
                <a:spcPts val="6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Complete Me…yes</a:t>
            </a:r>
          </a:p>
        </p:txBody>
      </p:sp>
      <p:pic>
        <p:nvPicPr>
          <p:cNvPr id="1026" name="Picture 2" descr="quote 151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56" y="1357045"/>
            <a:ext cx="5238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4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6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2000"/>
                                        <p:tgtEl>
                                          <p:spTgt spid="3">
                                            <p:txEl>
                                              <p:pRg st="7" end="7"/>
                                            </p:txEl>
                                          </p:spTgt>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2000"/>
                                        <p:tgtEl>
                                          <p:spTgt spid="3">
                                            <p:txEl>
                                              <p:pRg st="8" end="8"/>
                                            </p:txEl>
                                          </p:spTgt>
                                        </p:tgtEl>
                                      </p:cBhvr>
                                    </p:animEffect>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20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15000" fill="hold"/>
                                        <p:tgtEl>
                                          <p:spTgt spid="1026"/>
                                        </p:tgtEl>
                                        <p:attrNameLst>
                                          <p:attrName>ppt_x</p:attrName>
                                        </p:attrNameLst>
                                      </p:cBhvr>
                                      <p:tavLst>
                                        <p:tav tm="0">
                                          <p:val>
                                            <p:strVal val="#ppt_x"/>
                                          </p:val>
                                        </p:tav>
                                        <p:tav tm="100000">
                                          <p:val>
                                            <p:strVal val="#ppt_x"/>
                                          </p:val>
                                        </p:tav>
                                      </p:tavLst>
                                    </p:anim>
                                    <p:anim calcmode="lin" valueType="num">
                                      <p:cBhvr>
                                        <p:cTn id="49" dur="15000" fill="hold"/>
                                        <p:tgtEl>
                                          <p:spTgt spid="102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1120462"/>
            <a:ext cx="11964473" cy="5602310"/>
          </a:xfrm>
        </p:spPr>
        <p:txBody>
          <a:bodyPr/>
          <a:lstStyle/>
          <a:p>
            <a:endParaRPr lang="en-US" dirty="0"/>
          </a:p>
        </p:txBody>
      </p:sp>
    </p:spTree>
    <p:extLst>
      <p:ext uri="{BB962C8B-B14F-4D97-AF65-F5344CB8AC3E}">
        <p14:creationId xmlns:p14="http://schemas.microsoft.com/office/powerpoint/2010/main" val="2625615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91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83" y="151562"/>
            <a:ext cx="2323597" cy="19445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739" y="151562"/>
            <a:ext cx="2595629" cy="1944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9078"/>
          <a:stretch/>
        </p:blipFill>
        <p:spPr>
          <a:xfrm>
            <a:off x="5749880" y="270457"/>
            <a:ext cx="2381246" cy="23508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83" y="3039413"/>
            <a:ext cx="1823897" cy="346488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41181" r="7787"/>
          <a:stretch/>
        </p:blipFill>
        <p:spPr>
          <a:xfrm>
            <a:off x="5383368" y="2668942"/>
            <a:ext cx="2897748" cy="177728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3583" b="19078"/>
          <a:stretch/>
        </p:blipFill>
        <p:spPr>
          <a:xfrm>
            <a:off x="2124923" y="2234367"/>
            <a:ext cx="2829595" cy="23508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9551" t="4876" r="-634" b="14202"/>
          <a:stretch/>
        </p:blipFill>
        <p:spPr>
          <a:xfrm>
            <a:off x="5649591" y="4507136"/>
            <a:ext cx="2365302" cy="23508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1718" y="4870352"/>
            <a:ext cx="2857500" cy="17907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1969" y="222661"/>
            <a:ext cx="3048000" cy="22860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10953" y="3470030"/>
            <a:ext cx="3470031" cy="2800643"/>
          </a:xfrm>
          <a:prstGeom prst="rect">
            <a:avLst/>
          </a:prstGeom>
        </p:spPr>
      </p:pic>
    </p:spTree>
    <p:extLst>
      <p:ext uri="{BB962C8B-B14F-4D97-AF65-F5344CB8AC3E}">
        <p14:creationId xmlns:p14="http://schemas.microsoft.com/office/powerpoint/2010/main" val="3725511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6560" y="281354"/>
            <a:ext cx="5425440" cy="1695229"/>
          </a:xfrm>
          <a:solidFill>
            <a:schemeClr val="bg1">
              <a:alpha val="70000"/>
            </a:schemeClr>
          </a:solidFill>
        </p:spPr>
        <p:txBody>
          <a:bodyPr>
            <a:normAutofit fontScale="90000"/>
          </a:bodyPr>
          <a:lstStyle/>
          <a:p>
            <a:pPr algn="l"/>
            <a:r>
              <a:rPr lang="en-US" dirty="0" smtClean="0">
                <a:effectLst>
                  <a:outerShdw blurRad="38100" dist="38100" dir="2700000" algn="tl">
                    <a:srgbClr val="000000">
                      <a:alpha val="43137"/>
                    </a:srgbClr>
                  </a:outerShdw>
                </a:effectLst>
                <a:latin typeface="Arial Rounded MT Bold" panose="020F0704030504030204" pitchFamily="34" charset="0"/>
              </a:rPr>
              <a:t>Getting to…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dirty="0" smtClean="0">
                <a:effectLst>
                  <a:outerShdw blurRad="38100" dist="38100" dir="2700000" algn="tl">
                    <a:srgbClr val="000000">
                      <a:alpha val="43137"/>
                    </a:srgbClr>
                  </a:outerShdw>
                </a:effectLst>
                <a:latin typeface="Arial Rounded MT Bold" panose="020F0704030504030204" pitchFamily="34" charset="0"/>
              </a:rPr>
              <a:t>…His Presence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7469945" y="2181201"/>
            <a:ext cx="2230646" cy="576067"/>
          </a:xfrm>
          <a:solidFill>
            <a:schemeClr val="bg1">
              <a:alpha val="70000"/>
            </a:schemeClr>
          </a:solidFill>
        </p:spPr>
        <p:txBody>
          <a:bodyPr>
            <a:noAutofit/>
          </a:bodyPr>
          <a:lstStyle/>
          <a:p>
            <a:pPr algn="l"/>
            <a:r>
              <a:rPr lang="en-US" sz="3600" b="1" dirty="0" smtClean="0">
                <a:effectLst>
                  <a:outerShdw blurRad="38100" dist="38100" dir="2700000" algn="tl">
                    <a:srgbClr val="000000">
                      <a:alpha val="43137"/>
                    </a:srgbClr>
                  </a:outerShdw>
                </a:effectLst>
                <a:latin typeface="Arial Rounded MT Bold" panose="020F0704030504030204" pitchFamily="34" charset="0"/>
              </a:rPr>
              <a:t>Psalm</a:t>
            </a:r>
            <a:r>
              <a:rPr lang="en-US" sz="3600" b="1" dirty="0">
                <a:effectLst>
                  <a:outerShdw blurRad="38100" dist="38100" dir="2700000" algn="tl">
                    <a:srgbClr val="000000">
                      <a:alpha val="43137"/>
                    </a:srgbClr>
                  </a:outerShdw>
                </a:effectLst>
                <a:latin typeface="Arial Rounded MT Bold" panose="020F0704030504030204" pitchFamily="34" charset="0"/>
              </a:rPr>
              <a:t> </a:t>
            </a:r>
            <a:r>
              <a:rPr lang="en-US" sz="3600" b="1" dirty="0" smtClean="0">
                <a:effectLst>
                  <a:outerShdw blurRad="38100" dist="38100" dir="2700000" algn="tl">
                    <a:srgbClr val="000000">
                      <a:alpha val="43137"/>
                    </a:srgbClr>
                  </a:outerShdw>
                </a:effectLst>
                <a:latin typeface="Arial Rounded MT Bold" panose="020F0704030504030204" pitchFamily="34" charset="0"/>
              </a:rPr>
              <a:t>84</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490331" y="92765"/>
            <a:ext cx="163001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 </a:t>
            </a:r>
            <a:endParaRPr lang="en-US" b="1" dirty="0">
              <a:effectLst>
                <a:outerShdw blurRad="38100" dist="38100" dir="2700000" algn="tl">
                  <a:srgbClr val="000000">
                    <a:alpha val="43137"/>
                  </a:srgbClr>
                </a:outerShdw>
              </a:effectLst>
            </a:endParaRPr>
          </a:p>
        </p:txBody>
      </p:sp>
      <p:sp>
        <p:nvSpPr>
          <p:cNvPr id="5" name="TextBox 4"/>
          <p:cNvSpPr txBox="1"/>
          <p:nvPr/>
        </p:nvSpPr>
        <p:spPr>
          <a:xfrm>
            <a:off x="490331" y="6488668"/>
            <a:ext cx="163001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June 26, 2016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8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40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031" y="1"/>
            <a:ext cx="6072684" cy="942538"/>
          </a:xfrm>
          <a:solidFill>
            <a:schemeClr val="bg1">
              <a:alpha val="70000"/>
            </a:schemeClr>
          </a:solidFill>
          <a:effectLst>
            <a:softEdge rad="63500"/>
          </a:effectLst>
        </p:spPr>
        <p:txBody>
          <a:bodyPr>
            <a:normAutofit fontScale="90000"/>
          </a:bodyPr>
          <a:lstStyle/>
          <a:p>
            <a:r>
              <a:rPr lang="en-US" dirty="0" smtClean="0">
                <a:effectLst>
                  <a:outerShdw blurRad="38100" dist="38100" dir="2700000" algn="tl">
                    <a:srgbClr val="000000">
                      <a:alpha val="43137"/>
                    </a:srgbClr>
                  </a:outerShdw>
                </a:effectLst>
                <a:latin typeface="Arial Rounded MT Bold" panose="020F0704030504030204" pitchFamily="34" charset="0"/>
              </a:rPr>
              <a:t>“Psalm of Pilgrimage”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942538"/>
            <a:ext cx="11964473" cy="5878710"/>
          </a:xfrm>
          <a:solidFill>
            <a:schemeClr val="bg1">
              <a:alpha val="70000"/>
            </a:schemeClr>
          </a:solidFill>
          <a:effectLst>
            <a:softEdge rad="63500"/>
          </a:effectLst>
        </p:spPr>
        <p:txBody>
          <a:bodyPr>
            <a:noAutofit/>
          </a:bodyPr>
          <a:lstStyle/>
          <a:p>
            <a:pPr marL="0" indent="0">
              <a:lnSpc>
                <a:spcPct val="100000"/>
              </a:lnSpc>
              <a:buNone/>
            </a:pP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1 </a:t>
            </a:r>
            <a:r>
              <a:rPr lang="en-US" sz="2400" dirty="0" smtClean="0">
                <a:effectLst>
                  <a:outerShdw blurRad="38100" dist="38100" dir="2700000" algn="tl">
                    <a:srgbClr val="000000">
                      <a:alpha val="43137"/>
                    </a:srgbClr>
                  </a:outerShdw>
                </a:effectLst>
                <a:latin typeface="Arial Rounded MT Bold" panose="020F0704030504030204" pitchFamily="34" charset="0"/>
              </a:rPr>
              <a:t>How lovely are Your dwelling places, O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of hosts!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2 </a:t>
            </a:r>
            <a:r>
              <a:rPr lang="en-US" sz="2400" dirty="0" smtClean="0">
                <a:effectLst>
                  <a:outerShdw blurRad="38100" dist="38100" dir="2700000" algn="tl">
                    <a:srgbClr val="000000">
                      <a:alpha val="43137"/>
                    </a:srgbClr>
                  </a:outerShdw>
                </a:effectLst>
                <a:latin typeface="Arial Rounded MT Bold" panose="020F0704030504030204" pitchFamily="34" charset="0"/>
              </a:rPr>
              <a:t> My soul longed and even yearned for the courts of the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My heart and my flesh sing for joy to the living God.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3 </a:t>
            </a:r>
            <a:r>
              <a:rPr lang="en-US" sz="2400" dirty="0" smtClean="0">
                <a:effectLst>
                  <a:outerShdw blurRad="38100" dist="38100" dir="2700000" algn="tl">
                    <a:srgbClr val="000000">
                      <a:alpha val="43137"/>
                    </a:srgbClr>
                  </a:outerShdw>
                </a:effectLst>
                <a:latin typeface="Arial Rounded MT Bold" panose="020F0704030504030204" pitchFamily="34" charset="0"/>
              </a:rPr>
              <a:t> The bird also has found a house, And the swallow a nest for herself, where she may lay her young, Even Your altars, O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of hosts, My King and my God.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4 </a:t>
            </a:r>
            <a:r>
              <a:rPr lang="en-US" sz="2400" dirty="0" smtClean="0">
                <a:effectLst>
                  <a:outerShdw blurRad="38100" dist="38100" dir="2700000" algn="tl">
                    <a:srgbClr val="000000">
                      <a:alpha val="43137"/>
                    </a:srgbClr>
                  </a:outerShdw>
                </a:effectLst>
                <a:latin typeface="Arial Rounded MT Bold" panose="020F0704030504030204" pitchFamily="34" charset="0"/>
              </a:rPr>
              <a:t> How blessed are those who dwell in Your house! They are ever praising You. Selah.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5 </a:t>
            </a:r>
            <a:r>
              <a:rPr lang="en-US" sz="2400" dirty="0" smtClean="0">
                <a:effectLst>
                  <a:outerShdw blurRad="38100" dist="38100" dir="2700000" algn="tl">
                    <a:srgbClr val="000000">
                      <a:alpha val="43137"/>
                    </a:srgbClr>
                  </a:outerShdw>
                </a:effectLst>
                <a:latin typeface="Arial Rounded MT Bold" panose="020F0704030504030204" pitchFamily="34" charset="0"/>
              </a:rPr>
              <a:t> How blessed is the man whose strength is in You, In whose heart are the highways </a:t>
            </a:r>
            <a:r>
              <a:rPr lang="en-US" sz="2400" i="1" dirty="0" smtClean="0">
                <a:effectLst>
                  <a:outerShdw blurRad="38100" dist="38100" dir="2700000" algn="tl">
                    <a:srgbClr val="000000">
                      <a:alpha val="43137"/>
                    </a:srgbClr>
                  </a:outerShdw>
                </a:effectLst>
                <a:latin typeface="Arial Rounded MT Bold" panose="020F0704030504030204" pitchFamily="34" charset="0"/>
              </a:rPr>
              <a:t>to Zion!</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6 </a:t>
            </a:r>
            <a:r>
              <a:rPr lang="en-US" sz="2400" dirty="0" smtClean="0">
                <a:effectLst>
                  <a:outerShdw blurRad="38100" dist="38100" dir="2700000" algn="tl">
                    <a:srgbClr val="000000">
                      <a:alpha val="43137"/>
                    </a:srgbClr>
                  </a:outerShdw>
                </a:effectLst>
                <a:latin typeface="Arial Rounded MT Bold" panose="020F0704030504030204" pitchFamily="34" charset="0"/>
              </a:rPr>
              <a:t> Passing through the valley of Baca they make it a spring; The early rain also covers it with blessings.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7 </a:t>
            </a:r>
            <a:r>
              <a:rPr lang="en-US" sz="2400" dirty="0" smtClean="0">
                <a:effectLst>
                  <a:outerShdw blurRad="38100" dist="38100" dir="2700000" algn="tl">
                    <a:srgbClr val="000000">
                      <a:alpha val="43137"/>
                    </a:srgbClr>
                  </a:outerShdw>
                </a:effectLst>
                <a:latin typeface="Arial Rounded MT Bold" panose="020F0704030504030204" pitchFamily="34" charset="0"/>
              </a:rPr>
              <a:t> They go from strength to strength, </a:t>
            </a:r>
            <a:r>
              <a:rPr lang="en-US" sz="2400" i="1" dirty="0" smtClean="0">
                <a:effectLst>
                  <a:outerShdw blurRad="38100" dist="38100" dir="2700000" algn="tl">
                    <a:srgbClr val="000000">
                      <a:alpha val="43137"/>
                    </a:srgbClr>
                  </a:outerShdw>
                </a:effectLst>
                <a:latin typeface="Arial Rounded MT Bold" panose="020F0704030504030204" pitchFamily="34" charset="0"/>
              </a:rPr>
              <a:t>Every one of them</a:t>
            </a:r>
            <a:r>
              <a:rPr lang="en-US" sz="2400" dirty="0" smtClean="0">
                <a:effectLst>
                  <a:outerShdw blurRad="38100" dist="38100" dir="2700000" algn="tl">
                    <a:srgbClr val="000000">
                      <a:alpha val="43137"/>
                    </a:srgbClr>
                  </a:outerShdw>
                </a:effectLst>
                <a:latin typeface="Arial Rounded MT Bold" panose="020F0704030504030204" pitchFamily="34" charset="0"/>
              </a:rPr>
              <a:t> appears before God in Zion.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8 </a:t>
            </a:r>
            <a:r>
              <a:rPr lang="en-US" sz="2400" dirty="0" smtClean="0">
                <a:effectLst>
                  <a:outerShdw blurRad="38100" dist="38100" dir="2700000" algn="tl">
                    <a:srgbClr val="000000">
                      <a:alpha val="43137"/>
                    </a:srgbClr>
                  </a:outerShdw>
                </a:effectLst>
                <a:latin typeface="Arial Rounded MT Bold" panose="020F0704030504030204" pitchFamily="34" charset="0"/>
              </a:rPr>
              <a:t> O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God of hosts, hear my prayer; Give ear, O God of Jacob! Selah.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9 </a:t>
            </a:r>
            <a:r>
              <a:rPr lang="en-US" sz="2400" dirty="0" smtClean="0">
                <a:effectLst>
                  <a:outerShdw blurRad="38100" dist="38100" dir="2700000" algn="tl">
                    <a:srgbClr val="000000">
                      <a:alpha val="43137"/>
                    </a:srgbClr>
                  </a:outerShdw>
                </a:effectLst>
                <a:latin typeface="Arial Rounded MT Bold" panose="020F0704030504030204" pitchFamily="34" charset="0"/>
              </a:rPr>
              <a:t> Behold our shield, O God, And look upon the face of Your anointed.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10 </a:t>
            </a:r>
            <a:r>
              <a:rPr lang="en-US" sz="2400" dirty="0" smtClean="0">
                <a:effectLst>
                  <a:outerShdw blurRad="38100" dist="38100" dir="2700000" algn="tl">
                    <a:srgbClr val="000000">
                      <a:alpha val="43137"/>
                    </a:srgbClr>
                  </a:outerShdw>
                </a:effectLst>
                <a:latin typeface="Arial Rounded MT Bold" panose="020F0704030504030204" pitchFamily="34" charset="0"/>
              </a:rPr>
              <a:t> For a day in Your courts is better than a thousand </a:t>
            </a:r>
            <a:r>
              <a:rPr lang="en-US" sz="2400" i="1" dirty="0" smtClean="0">
                <a:effectLst>
                  <a:outerShdw blurRad="38100" dist="38100" dir="2700000" algn="tl">
                    <a:srgbClr val="000000">
                      <a:alpha val="43137"/>
                    </a:srgbClr>
                  </a:outerShdw>
                </a:effectLst>
                <a:latin typeface="Arial Rounded MT Bold" panose="020F0704030504030204" pitchFamily="34" charset="0"/>
              </a:rPr>
              <a:t>outside.</a:t>
            </a:r>
            <a:r>
              <a:rPr lang="en-US" sz="2400" dirty="0" smtClean="0">
                <a:effectLst>
                  <a:outerShdw blurRad="38100" dist="38100" dir="2700000" algn="tl">
                    <a:srgbClr val="000000">
                      <a:alpha val="43137"/>
                    </a:srgbClr>
                  </a:outerShdw>
                </a:effectLst>
                <a:latin typeface="Arial Rounded MT Bold" panose="020F0704030504030204" pitchFamily="34" charset="0"/>
              </a:rPr>
              <a:t> I would rather stand at the threshold of the house of my God Than dwell in the tents of wickedness.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11 </a:t>
            </a:r>
            <a:r>
              <a:rPr lang="en-US" sz="2400" dirty="0" smtClean="0">
                <a:effectLst>
                  <a:outerShdw blurRad="38100" dist="38100" dir="2700000" algn="tl">
                    <a:srgbClr val="000000">
                      <a:alpha val="43137"/>
                    </a:srgbClr>
                  </a:outerShdw>
                </a:effectLst>
                <a:latin typeface="Arial Rounded MT Bold" panose="020F0704030504030204" pitchFamily="34" charset="0"/>
              </a:rPr>
              <a:t> For the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God is a sun and shield; The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gives grace and glory; No good thing does He withhold from those who walk uprightly. </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12 </a:t>
            </a:r>
            <a:r>
              <a:rPr lang="en-US" sz="2400" dirty="0" smtClean="0">
                <a:effectLst>
                  <a:outerShdw blurRad="38100" dist="38100" dir="2700000" algn="tl">
                    <a:srgbClr val="000000">
                      <a:alpha val="43137"/>
                    </a:srgbClr>
                  </a:outerShdw>
                </a:effectLst>
                <a:latin typeface="Arial Rounded MT Bold" panose="020F0704030504030204" pitchFamily="34" charset="0"/>
              </a:rPr>
              <a:t> O </a:t>
            </a:r>
            <a:r>
              <a:rPr lang="en-US" sz="2400" cap="small" dirty="0" smtClean="0">
                <a:effectLst>
                  <a:outerShdw blurRad="38100" dist="38100" dir="2700000" algn="tl">
                    <a:srgbClr val="000000">
                      <a:alpha val="43137"/>
                    </a:srgbClr>
                  </a:outerShdw>
                </a:effectLst>
                <a:latin typeface="Arial Rounded MT Bold" panose="020F0704030504030204" pitchFamily="34" charset="0"/>
              </a:rPr>
              <a:t>LORD</a:t>
            </a:r>
            <a:r>
              <a:rPr lang="en-US" sz="2400" dirty="0" smtClean="0">
                <a:effectLst>
                  <a:outerShdw blurRad="38100" dist="38100" dir="2700000" algn="tl">
                    <a:srgbClr val="000000">
                      <a:alpha val="43137"/>
                    </a:srgbClr>
                  </a:outerShdw>
                </a:effectLst>
                <a:latin typeface="Arial Rounded MT Bold" panose="020F0704030504030204" pitchFamily="34" charset="0"/>
              </a:rPr>
              <a:t> of hosts, How blessed is the man who trusts in You!</a:t>
            </a:r>
            <a:endParaRPr lang="en-US" sz="24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4184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20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7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77" y="0"/>
            <a:ext cx="6040902" cy="965915"/>
          </a:xfrm>
          <a:solidFill>
            <a:schemeClr val="bg1">
              <a:alpha val="70000"/>
            </a:schemeClr>
          </a:solidFill>
          <a:effectLst>
            <a:softEdge rad="63500"/>
          </a:effectLst>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Just Passing Through</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2330310"/>
            <a:ext cx="11964473" cy="4422209"/>
          </a:xfrm>
          <a:solidFill>
            <a:schemeClr val="bg1">
              <a:alpha val="70000"/>
            </a:schemeClr>
          </a:solidFill>
          <a:effectLst>
            <a:softEdge rad="63500"/>
          </a:effectLst>
        </p:spPr>
        <p:txBody>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Hebrews 11:13-16 (MSG)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13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Each one of these people of faith died not yet having in hand what was promised, but still believing. How did they do it? They saw it way off in the distance, waved their greeting, and accepted the fact that they were transients in this world. </a:t>
            </a:r>
            <a:r>
              <a:rPr lang="en-US" b="1" i="1" baseline="30000" dirty="0" smtClean="0">
                <a:effectLst>
                  <a:outerShdw blurRad="38100" dist="38100" dir="2700000" algn="tl">
                    <a:srgbClr val="000000">
                      <a:alpha val="43137"/>
                    </a:srgbClr>
                  </a:outerShdw>
                </a:effectLst>
                <a:latin typeface="Arial Rounded MT Bold" panose="020F0704030504030204" pitchFamily="34" charset="0"/>
              </a:rPr>
              <a:t>14 </a:t>
            </a:r>
            <a:r>
              <a:rPr lang="en-US" b="1" i="1" dirty="0" smtClean="0">
                <a:effectLst>
                  <a:outerShdw blurRad="38100" dist="38100" dir="2700000" algn="tl">
                    <a:srgbClr val="000000">
                      <a:alpha val="43137"/>
                    </a:srgbClr>
                  </a:outerShdw>
                </a:effectLst>
                <a:latin typeface="Arial Rounded MT Bold" panose="020F0704030504030204" pitchFamily="34" charset="0"/>
              </a:rPr>
              <a:t> People who live this way make it plain that they are looking for their true home. </a:t>
            </a:r>
            <a:r>
              <a:rPr lang="en-US" b="1" i="1" baseline="30000" dirty="0" smtClean="0">
                <a:effectLst>
                  <a:outerShdw blurRad="38100" dist="38100" dir="2700000" algn="tl">
                    <a:srgbClr val="000000">
                      <a:alpha val="43137"/>
                    </a:srgbClr>
                  </a:outerShdw>
                </a:effectLst>
                <a:latin typeface="Arial Rounded MT Bold" panose="020F0704030504030204" pitchFamily="34" charset="0"/>
              </a:rPr>
              <a:t>15 </a:t>
            </a:r>
            <a:r>
              <a:rPr lang="en-US" b="1" i="1" dirty="0" smtClean="0">
                <a:effectLst>
                  <a:outerShdw blurRad="38100" dist="38100" dir="2700000" algn="tl">
                    <a:srgbClr val="000000">
                      <a:alpha val="43137"/>
                    </a:srgbClr>
                  </a:outerShdw>
                </a:effectLst>
                <a:latin typeface="Arial Rounded MT Bold" panose="020F0704030504030204" pitchFamily="34" charset="0"/>
              </a:rPr>
              <a:t> If they were homesick for the old country, they could have gone back any time they wanted. </a:t>
            </a:r>
            <a:r>
              <a:rPr lang="en-US" b="1" i="1" baseline="30000" dirty="0" smtClean="0">
                <a:effectLst>
                  <a:outerShdw blurRad="38100" dist="38100" dir="2700000" algn="tl">
                    <a:srgbClr val="000000">
                      <a:alpha val="43137"/>
                    </a:srgbClr>
                  </a:outerShdw>
                </a:effectLst>
                <a:latin typeface="Arial Rounded MT Bold" panose="020F0704030504030204" pitchFamily="34" charset="0"/>
              </a:rPr>
              <a:t>16 </a:t>
            </a:r>
            <a:r>
              <a:rPr lang="en-US" b="1" i="1" dirty="0" smtClean="0">
                <a:effectLst>
                  <a:outerShdw blurRad="38100" dist="38100" dir="2700000" algn="tl">
                    <a:srgbClr val="000000">
                      <a:alpha val="43137"/>
                    </a:srgbClr>
                  </a:outerShdw>
                </a:effectLst>
                <a:latin typeface="Arial Rounded MT Bold" panose="020F0704030504030204" pitchFamily="34" charset="0"/>
              </a:rPr>
              <a:t> But they were after a far better country than that—heaven country. You can see why God is so proud of them, and has a City waiting for them.</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306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1858" y="-14267"/>
            <a:ext cx="6195646" cy="909641"/>
          </a:xfrm>
          <a:solidFill>
            <a:schemeClr val="bg1">
              <a:alpha val="70000"/>
            </a:schemeClr>
          </a:solidFill>
          <a:effectLst>
            <a:softEdge rad="63500"/>
          </a:effectLst>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“Psalm of Pilgrimage”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895374"/>
            <a:ext cx="11964473" cy="5962626"/>
          </a:xfrm>
          <a:solidFill>
            <a:schemeClr val="bg1">
              <a:alpha val="70000"/>
            </a:schemeClr>
          </a:solidFill>
          <a:effectLst>
            <a:softEdge rad="63500"/>
          </a:effectLst>
        </p:spPr>
        <p:txBody>
          <a:bodyPr>
            <a:noAutofit/>
          </a:bodyPr>
          <a:lstStyle/>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It </a:t>
            </a:r>
            <a:r>
              <a:rPr lang="en-US" b="1" dirty="0">
                <a:effectLst>
                  <a:outerShdw blurRad="38100" dist="38100" dir="2700000" algn="tl">
                    <a:srgbClr val="000000">
                      <a:alpha val="43137"/>
                    </a:srgbClr>
                  </a:outerShdw>
                </a:effectLst>
                <a:latin typeface="Arial Rounded MT Bold" panose="020F0704030504030204" pitchFamily="34" charset="0"/>
              </a:rPr>
              <a:t>is </a:t>
            </a:r>
            <a:r>
              <a:rPr lang="en-US" b="1" dirty="0" smtClean="0">
                <a:effectLst>
                  <a:outerShdw blurRad="38100" dist="38100" dir="2700000" algn="tl">
                    <a:srgbClr val="000000">
                      <a:alpha val="43137"/>
                    </a:srgbClr>
                  </a:outerShdw>
                </a:effectLst>
                <a:latin typeface="Arial Rounded MT Bold" panose="020F0704030504030204" pitchFamily="34" charset="0"/>
              </a:rPr>
              <a:t>Set </a:t>
            </a:r>
            <a:r>
              <a:rPr lang="en-US" b="1" dirty="0">
                <a:effectLst>
                  <a:outerShdw blurRad="38100" dist="38100" dir="2700000" algn="tl">
                    <a:srgbClr val="000000">
                      <a:alpha val="43137"/>
                    </a:srgbClr>
                  </a:outerShdw>
                </a:effectLst>
                <a:latin typeface="Arial Rounded MT Bold" panose="020F0704030504030204" pitchFamily="34" charset="0"/>
              </a:rPr>
              <a:t>in the </a:t>
            </a:r>
            <a:r>
              <a:rPr lang="en-US" b="1" dirty="0" smtClean="0">
                <a:effectLst>
                  <a:outerShdw blurRad="38100" dist="38100" dir="2700000" algn="tl">
                    <a:srgbClr val="000000">
                      <a:alpha val="43137"/>
                    </a:srgbClr>
                  </a:outerShdw>
                </a:effectLst>
                <a:latin typeface="Arial Rounded MT Bold" panose="020F0704030504030204" pitchFamily="34" charset="0"/>
              </a:rPr>
              <a:t>“Glory Days” </a:t>
            </a:r>
            <a:r>
              <a:rPr lang="en-US" b="1" dirty="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Israel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The Kingdom was United</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King </a:t>
            </a:r>
            <a:r>
              <a:rPr lang="en-US" b="1" dirty="0">
                <a:effectLst>
                  <a:outerShdw blurRad="38100" dist="38100" dir="2700000" algn="tl">
                    <a:srgbClr val="000000">
                      <a:alpha val="43137"/>
                    </a:srgbClr>
                  </a:outerShdw>
                </a:effectLst>
                <a:latin typeface="Arial Rounded MT Bold" panose="020F0704030504030204" pitchFamily="34" charset="0"/>
              </a:rPr>
              <a:t>David was </a:t>
            </a:r>
            <a:r>
              <a:rPr lang="en-US" b="1" dirty="0" smtClean="0">
                <a:effectLst>
                  <a:outerShdw blurRad="38100" dist="38100" dir="2700000" algn="tl">
                    <a:srgbClr val="000000">
                      <a:alpha val="43137"/>
                    </a:srgbClr>
                  </a:outerShdw>
                </a:effectLst>
                <a:latin typeface="Arial Rounded MT Bold" panose="020F0704030504030204" pitchFamily="34" charset="0"/>
              </a:rPr>
              <a:t>on </a:t>
            </a:r>
            <a:r>
              <a:rPr lang="en-US" b="1" dirty="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Throne</a:t>
            </a: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Every </a:t>
            </a:r>
            <a:r>
              <a:rPr lang="en-US" b="1" dirty="0" smtClean="0">
                <a:effectLst>
                  <a:outerShdw blurRad="38100" dist="38100" dir="2700000" algn="tl">
                    <a:srgbClr val="000000">
                      <a:alpha val="43137"/>
                    </a:srgbClr>
                  </a:outerShdw>
                </a:effectLst>
                <a:latin typeface="Arial Rounded MT Bold" panose="020F0704030504030204" pitchFamily="34" charset="0"/>
              </a:rPr>
              <a:t>year- Pilgrimage </a:t>
            </a:r>
            <a:r>
              <a:rPr lang="en-US" b="1" dirty="0" err="1" smtClean="0">
                <a:effectLst>
                  <a:outerShdw blurRad="38100" dist="38100" dir="2700000" algn="tl">
                    <a:srgbClr val="000000">
                      <a:alpha val="43137"/>
                    </a:srgbClr>
                  </a:outerShdw>
                </a:effectLst>
                <a:latin typeface="Arial Rounded MT Bold" panose="020F0704030504030204" pitchFamily="34" charset="0"/>
              </a:rPr>
              <a:t>fr</a:t>
            </a:r>
            <a:r>
              <a:rPr lang="en-US" b="1" dirty="0" smtClean="0">
                <a:effectLst>
                  <a:outerShdw blurRad="38100" dist="38100" dir="2700000" algn="tl">
                    <a:srgbClr val="000000">
                      <a:alpha val="43137"/>
                    </a:srgbClr>
                  </a:outerShdw>
                </a:effectLst>
                <a:latin typeface="Arial Rounded MT Bold" panose="020F0704030504030204" pitchFamily="34" charset="0"/>
              </a:rPr>
              <a:t> Every Territory…</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…to Jerusalem for </a:t>
            </a:r>
            <a:r>
              <a:rPr lang="en-US" b="1" dirty="0">
                <a:effectLst>
                  <a:outerShdw blurRad="38100" dist="38100" dir="2700000" algn="tl">
                    <a:srgbClr val="000000">
                      <a:alpha val="43137"/>
                    </a:srgbClr>
                  </a:outerShdw>
                </a:effectLst>
                <a:latin typeface="Arial Rounded MT Bold" panose="020F0704030504030204" pitchFamily="34" charset="0"/>
              </a:rPr>
              <a:t>Feast of </a:t>
            </a:r>
            <a:r>
              <a:rPr lang="en-US" b="1" dirty="0" smtClean="0">
                <a:effectLst>
                  <a:outerShdw blurRad="38100" dist="38100" dir="2700000" algn="tl">
                    <a:srgbClr val="000000">
                      <a:alpha val="43137"/>
                    </a:srgbClr>
                  </a:outerShdw>
                </a:effectLst>
                <a:latin typeface="Arial Rounded MT Bold" panose="020F0704030504030204" pitchFamily="34" charset="0"/>
              </a:rPr>
              <a:t>Tabernacles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This </a:t>
            </a:r>
            <a:r>
              <a:rPr lang="en-US" b="1" dirty="0">
                <a:effectLst>
                  <a:outerShdw blurRad="38100" dist="38100" dir="2700000" algn="tl">
                    <a:srgbClr val="000000">
                      <a:alpha val="43137"/>
                    </a:srgbClr>
                  </a:outerShdw>
                </a:effectLst>
                <a:latin typeface="Arial Rounded MT Bold" panose="020F0704030504030204" pitchFamily="34" charset="0"/>
              </a:rPr>
              <a:t>Psalm is </a:t>
            </a:r>
            <a:r>
              <a:rPr lang="en-US" b="1" dirty="0" smtClean="0">
                <a:effectLst>
                  <a:outerShdw blurRad="38100" dist="38100" dir="2700000" algn="tl">
                    <a:srgbClr val="000000">
                      <a:alpha val="43137"/>
                    </a:srgbClr>
                  </a:outerShdw>
                </a:effectLst>
                <a:latin typeface="Arial Rounded MT Bold" panose="020F0704030504030204" pitchFamily="34" charset="0"/>
              </a:rPr>
              <a:t>from One Unnamed Pilgrim as He Makes His Way</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He Had an (Intense Desire) for the House of God...</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…to </a:t>
            </a:r>
            <a:r>
              <a:rPr lang="en-US" b="1" dirty="0">
                <a:effectLst>
                  <a:outerShdw blurRad="38100" dist="38100" dir="2700000" algn="tl">
                    <a:srgbClr val="000000">
                      <a:alpha val="43137"/>
                    </a:srgbClr>
                  </a:outerShdw>
                </a:effectLst>
                <a:latin typeface="Arial Rounded MT Bold" panose="020F0704030504030204" pitchFamily="34" charset="0"/>
              </a:rPr>
              <a:t>be with </a:t>
            </a:r>
            <a:r>
              <a:rPr lang="en-US" b="1" dirty="0" smtClean="0">
                <a:effectLst>
                  <a:outerShdw blurRad="38100" dist="38100" dir="2700000" algn="tl">
                    <a:srgbClr val="000000">
                      <a:alpha val="43137"/>
                    </a:srgbClr>
                  </a:outerShdw>
                </a:effectLst>
                <a:latin typeface="Arial Rounded MT Bold" panose="020F0704030504030204" pitchFamily="34" charset="0"/>
              </a:rPr>
              <a:t>God’s People</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Worshipping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Note-</a:t>
            </a:r>
            <a:r>
              <a:rPr lang="en-US" b="1" dirty="0" smtClean="0">
                <a:effectLst>
                  <a:outerShdw blurRad="38100" dist="38100" dir="2700000" algn="tl">
                    <a:srgbClr val="000000">
                      <a:alpha val="43137"/>
                    </a:srgbClr>
                  </a:outerShdw>
                </a:effectLst>
                <a:latin typeface="Arial Rounded MT Bold" panose="020F0704030504030204" pitchFamily="34" charset="0"/>
              </a:rPr>
              <a:t> Everybody was Involved…yet All Came…</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Different Places</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Different Distances</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Same Purpose</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r>
            <a:br>
              <a:rPr lang="en-US" b="1" dirty="0">
                <a:effectLst>
                  <a:outerShdw blurRad="38100" dist="38100" dir="2700000" algn="tl">
                    <a:srgbClr val="000000">
                      <a:alpha val="43137"/>
                    </a:srgbClr>
                  </a:outerShdw>
                </a:effectLst>
                <a:latin typeface="Arial Rounded MT Bold" panose="020F0704030504030204" pitchFamily="34" charset="0"/>
              </a:rPr>
            </a:br>
            <a:r>
              <a:rPr lang="en-US" sz="2400" dirty="0">
                <a:effectLst>
                  <a:outerShdw blurRad="38100" dist="38100" dir="2700000" algn="tl">
                    <a:srgbClr val="000000">
                      <a:alpha val="43137"/>
                    </a:srgbClr>
                  </a:outerShdw>
                </a:effectLst>
                <a:latin typeface="Arial Rounded MT Bold" panose="020F0704030504030204" pitchFamily="34" charset="0"/>
              </a:rPr>
              <a:t/>
            </a:r>
            <a:br>
              <a:rPr lang="en-US" sz="2400" dirty="0">
                <a:effectLst>
                  <a:outerShdw blurRad="38100" dist="38100" dir="2700000" algn="tl">
                    <a:srgbClr val="000000">
                      <a:alpha val="43137"/>
                    </a:srgbClr>
                  </a:outerShdw>
                </a:effectLst>
                <a:latin typeface="Arial Rounded MT Bold" panose="020F0704030504030204" pitchFamily="34" charset="0"/>
              </a:rPr>
            </a:br>
            <a:endParaRPr lang="en-US" sz="24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561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4"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4"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fill="hold" grpId="0" nodeType="after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additive="base">
                                        <p:cTn id="6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9"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8" y="0"/>
            <a:ext cx="7011590" cy="965915"/>
          </a:xfrm>
          <a:solidFill>
            <a:schemeClr val="bg1">
              <a:alpha val="70000"/>
            </a:schemeClr>
          </a:solidFill>
          <a:effectLst>
            <a:softEdge rad="63500"/>
          </a:effectLst>
        </p:spPr>
        <p:txBody>
          <a:bodyPr>
            <a:normAutofit/>
          </a:bodyPr>
          <a:lstStyle/>
          <a:p>
            <a:pPr>
              <a:lnSpc>
                <a:spcPct val="100000"/>
              </a:lnSpc>
            </a:pPr>
            <a:r>
              <a:rPr lang="en-US" dirty="0" smtClean="0">
                <a:effectLst>
                  <a:outerShdw blurRad="38100" dist="38100" dir="2700000" algn="tl">
                    <a:srgbClr val="000000">
                      <a:alpha val="43137"/>
                    </a:srgbClr>
                  </a:outerShdw>
                </a:effectLst>
                <a:latin typeface="Arial Rounded MT Bold" panose="020F0704030504030204" pitchFamily="34" charset="0"/>
              </a:rPr>
              <a:t>Advice </a:t>
            </a:r>
            <a:r>
              <a:rPr lang="en-US" dirty="0">
                <a:effectLst>
                  <a:outerShdw blurRad="38100" dist="38100" dir="2700000" algn="tl">
                    <a:srgbClr val="000000">
                      <a:alpha val="43137"/>
                    </a:srgbClr>
                  </a:outerShdw>
                </a:effectLst>
                <a:latin typeface="Arial Rounded MT Bold" panose="020F0704030504030204" pitchFamily="34" charset="0"/>
              </a:rPr>
              <a:t>for </a:t>
            </a:r>
            <a:r>
              <a:rPr lang="en-US" dirty="0" smtClean="0">
                <a:effectLst>
                  <a:outerShdw blurRad="38100" dist="38100" dir="2700000" algn="tl">
                    <a:srgbClr val="000000">
                      <a:alpha val="43137"/>
                    </a:srgbClr>
                  </a:outerShdw>
                </a:effectLst>
                <a:latin typeface="Arial Rounded MT Bold" panose="020F0704030504030204" pitchFamily="34" charset="0"/>
              </a:rPr>
              <a:t>Travelers </a:t>
            </a:r>
            <a:r>
              <a:rPr lang="en-US" dirty="0">
                <a:effectLst>
                  <a:outerShdw blurRad="38100" dist="38100" dir="2700000" algn="tl">
                    <a:srgbClr val="000000">
                      <a:alpha val="43137"/>
                    </a:srgbClr>
                  </a:outerShdw>
                </a:effectLst>
                <a:latin typeface="Arial Rounded MT Bold" panose="020F0704030504030204" pitchFamily="34" charset="0"/>
              </a:rPr>
              <a:t>(5-8)</a:t>
            </a:r>
          </a:p>
        </p:txBody>
      </p:sp>
      <p:sp>
        <p:nvSpPr>
          <p:cNvPr id="3" name="Content Placeholder 2"/>
          <p:cNvSpPr>
            <a:spLocks noGrp="1"/>
          </p:cNvSpPr>
          <p:nvPr>
            <p:ph idx="1"/>
          </p:nvPr>
        </p:nvSpPr>
        <p:spPr>
          <a:xfrm>
            <a:off x="8188" y="1120462"/>
            <a:ext cx="12183811" cy="5602310"/>
          </a:xfrm>
          <a:solidFill>
            <a:schemeClr val="bg1">
              <a:alpha val="70000"/>
            </a:schemeClr>
          </a:solidFill>
          <a:effectLst>
            <a:softEdge rad="63500"/>
          </a:effectLst>
        </p:spPr>
        <p:txBody>
          <a:bodyPr>
            <a:no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In Order to Get to God’s Presence, there is a Journey to Be Made</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He Describes this Journey as a “Happy” One (</a:t>
            </a:r>
            <a:r>
              <a:rPr lang="en-US" b="1" i="1" dirty="0" smtClean="0">
                <a:effectLst>
                  <a:outerShdw blurRad="38100" dist="38100" dir="2700000" algn="tl">
                    <a:srgbClr val="000000">
                      <a:alpha val="43137"/>
                    </a:srgbClr>
                  </a:outerShdw>
                </a:effectLst>
                <a:latin typeface="Arial Rounded MT Bold" panose="020F0704030504030204" pitchFamily="34" charset="0"/>
              </a:rPr>
              <a:t>blessed is the man</a:t>
            </a:r>
            <a:r>
              <a:rPr lang="en-US"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…Because the Thought of the Destination Motivates Him. </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Even Through Harsh, Difficult, Dangerous Places – </a:t>
            </a:r>
            <a:r>
              <a:rPr lang="en-US" b="1" i="1" dirty="0" smtClean="0">
                <a:effectLst>
                  <a:outerShdw blurRad="38100" dist="38100" dir="2700000" algn="tl">
                    <a:srgbClr val="000000">
                      <a:alpha val="43137"/>
                    </a:srgbClr>
                  </a:outerShdw>
                </a:effectLst>
                <a:latin typeface="Arial Rounded MT Bold" panose="020F0704030504030204" pitchFamily="34" charset="0"/>
              </a:rPr>
              <a:t>“He is Blessed”</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Clear Picture of OUR Journey (Our Pilgrimage) Through Life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We are Passing Through This World, Our Destination is…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…God’s Presence – </a:t>
            </a:r>
            <a:r>
              <a:rPr lang="en-US" b="1" i="1" dirty="0" smtClean="0">
                <a:effectLst>
                  <a:outerShdw blurRad="38100" dist="38100" dir="2700000" algn="tl">
                    <a:srgbClr val="000000">
                      <a:alpha val="43137"/>
                    </a:srgbClr>
                  </a:outerShdw>
                </a:effectLst>
                <a:latin typeface="Arial Rounded MT Bold" panose="020F0704030504030204" pitchFamily="34" charset="0"/>
              </a:rPr>
              <a:t>“Here and the Hereafter”</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Here= Can Be Hindered- has to be sensed by Faith</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Hereafter= Can Not Be Hindered- can be sensed by Sight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4 </a:t>
            </a:r>
            <a:r>
              <a:rPr lang="en-US" sz="3200" b="1" dirty="0">
                <a:effectLst>
                  <a:outerShdw blurRad="38100" dist="38100" dir="2700000" algn="tl">
                    <a:srgbClr val="000000">
                      <a:alpha val="43137"/>
                    </a:srgbClr>
                  </a:outerShdw>
                </a:effectLst>
                <a:latin typeface="Arial Rounded MT Bold" panose="020F0704030504030204" pitchFamily="34" charset="0"/>
              </a:rPr>
              <a:t>Guiding </a:t>
            </a:r>
            <a:r>
              <a:rPr lang="en-US" sz="3200" b="1" dirty="0" smtClean="0">
                <a:effectLst>
                  <a:outerShdw blurRad="38100" dist="38100" dir="2700000" algn="tl">
                    <a:srgbClr val="000000">
                      <a:alpha val="43137"/>
                    </a:srgbClr>
                  </a:outerShdw>
                </a:effectLst>
                <a:latin typeface="Arial Rounded MT Bold" panose="020F0704030504030204" pitchFamily="34" charset="0"/>
              </a:rPr>
              <a:t>Principles for a Successful Journey…</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…Into His Presence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70969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2000"/>
                                        <p:tgtEl>
                                          <p:spTgt spid="3">
                                            <p:txEl>
                                              <p:pRg st="9" end="9"/>
                                            </p:txEl>
                                          </p:spTgt>
                                        </p:tgtEl>
                                      </p:cBhvr>
                                    </p:animEffect>
                                  </p:childTnLst>
                                </p:cTn>
                              </p:par>
                            </p:childTnLst>
                          </p:cTn>
                        </p:par>
                        <p:par>
                          <p:cTn id="58" fill="hold">
                            <p:stCondLst>
                              <p:cond delay="2000"/>
                            </p:stCondLst>
                            <p:childTnLst>
                              <p:par>
                                <p:cTn id="59" presetID="16" presetClass="entr" presetSubtype="21"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barn(inVertical)">
                                      <p:cBhvr>
                                        <p:cTn id="6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1084" y="0"/>
            <a:ext cx="10078329" cy="965915"/>
          </a:xfrm>
          <a:solidFill>
            <a:schemeClr val="bg1">
              <a:alpha val="70000"/>
            </a:schemeClr>
          </a:solidFill>
          <a:effectLst>
            <a:softEdge rad="63500"/>
          </a:effectLst>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Look to God Alone for Your Strength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1120462"/>
            <a:ext cx="11964473" cy="5602310"/>
          </a:xfrm>
          <a:solidFill>
            <a:schemeClr val="bg1">
              <a:alpha val="70000"/>
            </a:schemeClr>
          </a:solidFill>
          <a:effectLst>
            <a:softEdge rad="63500"/>
          </a:effectLst>
        </p:spPr>
        <p:txBody>
          <a:bodyPr>
            <a:noAutofit/>
          </a:bodyPr>
          <a:lstStyle/>
          <a:p>
            <a:pPr marL="0" indent="0">
              <a:lnSpc>
                <a:spcPct val="100000"/>
              </a:lnSpc>
              <a:spcBef>
                <a:spcPts val="0"/>
              </a:spcBef>
              <a:buNone/>
            </a:pPr>
            <a:r>
              <a:rPr lang="en-US" b="1" i="1" dirty="0" smtClean="0">
                <a:effectLst>
                  <a:outerShdw blurRad="38100" dist="38100" dir="2700000" algn="tl">
                    <a:srgbClr val="000000">
                      <a:alpha val="43137"/>
                    </a:srgbClr>
                  </a:outerShdw>
                </a:effectLst>
                <a:latin typeface="Arial Rounded MT Bold" panose="020F0704030504030204" pitchFamily="34" charset="0"/>
              </a:rPr>
              <a:t>“Blessed </a:t>
            </a:r>
            <a:r>
              <a:rPr lang="en-US" b="1" i="1" dirty="0">
                <a:effectLst>
                  <a:outerShdw blurRad="38100" dist="38100" dir="2700000" algn="tl">
                    <a:srgbClr val="000000">
                      <a:alpha val="43137"/>
                    </a:srgbClr>
                  </a:outerShdw>
                </a:effectLst>
                <a:latin typeface="Arial Rounded MT Bold" panose="020F0704030504030204" pitchFamily="34" charset="0"/>
              </a:rPr>
              <a:t>is the man whose strength is in </a:t>
            </a:r>
            <a:r>
              <a:rPr lang="en-US" b="1" i="1" dirty="0" smtClean="0">
                <a:effectLst>
                  <a:outerShdw blurRad="38100" dist="38100" dir="2700000" algn="tl">
                    <a:srgbClr val="000000">
                      <a:alpha val="43137"/>
                    </a:srgbClr>
                  </a:outerShdw>
                </a:effectLst>
                <a:latin typeface="Arial Rounded MT Bold" panose="020F0704030504030204" pitchFamily="34" charset="0"/>
              </a:rPr>
              <a:t>YOU….” </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An All-Important Key Testified to </a:t>
            </a:r>
            <a:r>
              <a:rPr lang="en-US" b="1" dirty="0">
                <a:effectLst>
                  <a:outerShdw blurRad="38100" dist="38100" dir="2700000" algn="tl">
                    <a:srgbClr val="000000">
                      <a:alpha val="43137"/>
                    </a:srgbClr>
                  </a:outerShdw>
                </a:effectLst>
                <a:latin typeface="Arial Rounded MT Bold" panose="020F0704030504030204" pitchFamily="34" charset="0"/>
              </a:rPr>
              <a:t>by </a:t>
            </a:r>
            <a:r>
              <a:rPr lang="en-US" b="1" dirty="0" smtClean="0">
                <a:effectLst>
                  <a:outerShdw blurRad="38100" dist="38100" dir="2700000" algn="tl">
                    <a:srgbClr val="000000">
                      <a:alpha val="43137"/>
                    </a:srgbClr>
                  </a:outerShdw>
                </a:effectLst>
                <a:latin typeface="Arial Rounded MT Bold" panose="020F0704030504030204" pitchFamily="34" charset="0"/>
              </a:rPr>
              <a:t>Every Page of Scripture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a:effectLst>
                  <a:outerShdw blurRad="38100" dist="38100" dir="2700000" algn="tl">
                    <a:srgbClr val="000000">
                      <a:alpha val="43137"/>
                    </a:srgbClr>
                  </a:outerShdw>
                </a:effectLst>
                <a:latin typeface="Arial Rounded MT Bold" panose="020F0704030504030204" pitchFamily="34" charset="0"/>
              </a:rPr>
              <a:t>Christian </a:t>
            </a:r>
            <a:r>
              <a:rPr lang="en-US" b="1" dirty="0" smtClean="0">
                <a:effectLst>
                  <a:outerShdw blurRad="38100" dist="38100" dir="2700000" algn="tl">
                    <a:srgbClr val="000000">
                      <a:alpha val="43137"/>
                    </a:srgbClr>
                  </a:outerShdw>
                </a:effectLst>
                <a:latin typeface="Arial Rounded MT Bold" panose="020F0704030504030204" pitchFamily="34" charset="0"/>
              </a:rPr>
              <a:t>Life Is Not Merely “Hard”…</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…it </a:t>
            </a:r>
            <a:r>
              <a:rPr lang="en-US" b="1" dirty="0">
                <a:effectLst>
                  <a:outerShdw blurRad="38100" dist="38100" dir="2700000" algn="tl">
                    <a:srgbClr val="000000">
                      <a:alpha val="43137"/>
                    </a:srgbClr>
                  </a:outerShdw>
                </a:effectLst>
                <a:latin typeface="Arial Rounded MT Bold" panose="020F0704030504030204" pitchFamily="34" charset="0"/>
              </a:rPr>
              <a:t>is IMPOSSIBLE </a:t>
            </a:r>
            <a:r>
              <a:rPr lang="en-US" b="1" dirty="0" smtClean="0">
                <a:effectLst>
                  <a:outerShdw blurRad="38100" dist="38100" dir="2700000" algn="tl">
                    <a:srgbClr val="000000">
                      <a:alpha val="43137"/>
                    </a:srgbClr>
                  </a:outerShdw>
                </a:effectLst>
                <a:latin typeface="Arial Rounded MT Bold" panose="020F0704030504030204" pitchFamily="34" charset="0"/>
              </a:rPr>
              <a:t>Without </a:t>
            </a:r>
            <a:r>
              <a:rPr lang="en-US" b="1" dirty="0">
                <a:effectLst>
                  <a:outerShdw blurRad="38100" dist="38100" dir="2700000" algn="tl">
                    <a:srgbClr val="000000">
                      <a:alpha val="43137"/>
                    </a:srgbClr>
                  </a:outerShdw>
                </a:effectLst>
                <a:latin typeface="Arial Rounded MT Bold" panose="020F0704030504030204" pitchFamily="34" charset="0"/>
              </a:rPr>
              <a:t>God’s </a:t>
            </a:r>
            <a:r>
              <a:rPr lang="en-US" b="1" dirty="0" smtClean="0">
                <a:effectLst>
                  <a:outerShdw blurRad="38100" dist="38100" dir="2700000" algn="tl">
                    <a:srgbClr val="000000">
                      <a:alpha val="43137"/>
                    </a:srgbClr>
                  </a:outerShdw>
                </a:effectLst>
                <a:latin typeface="Arial Rounded MT Bold" panose="020F0704030504030204" pitchFamily="34" charset="0"/>
              </a:rPr>
              <a:t>Strength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Jesus is </a:t>
            </a:r>
            <a:r>
              <a:rPr lang="en-US" b="1" dirty="0">
                <a:effectLst>
                  <a:outerShdw blurRad="38100" dist="38100" dir="2700000" algn="tl">
                    <a:srgbClr val="000000">
                      <a:alpha val="43137"/>
                    </a:srgbClr>
                  </a:outerShdw>
                </a:effectLst>
                <a:latin typeface="Arial Rounded MT Bold" panose="020F0704030504030204" pitchFamily="34" charset="0"/>
              </a:rPr>
              <a:t>B</a:t>
            </a:r>
            <a:r>
              <a:rPr lang="en-US" b="1" dirty="0" smtClean="0">
                <a:effectLst>
                  <a:outerShdw blurRad="38100" dist="38100" dir="2700000" algn="tl">
                    <a:srgbClr val="000000">
                      <a:alpha val="43137"/>
                    </a:srgbClr>
                  </a:outerShdw>
                </a:effectLst>
                <a:latin typeface="Arial Rounded MT Bold" panose="020F0704030504030204" pitchFamily="34" charset="0"/>
              </a:rPr>
              <a:t>oth </a:t>
            </a:r>
            <a:r>
              <a:rPr lang="en-US" b="1" i="1" dirty="0">
                <a:effectLst>
                  <a:outerShdw blurRad="38100" dist="38100" dir="2700000" algn="tl">
                    <a:srgbClr val="000000">
                      <a:alpha val="43137"/>
                    </a:srgbClr>
                  </a:outerShdw>
                </a:effectLst>
                <a:latin typeface="Arial Rounded MT Bold" panose="020F0704030504030204" pitchFamily="34" charset="0"/>
              </a:rPr>
              <a:t>“the author and finisher of our </a:t>
            </a:r>
            <a:r>
              <a:rPr lang="en-US" b="1" i="1" dirty="0" smtClean="0">
                <a:effectLst>
                  <a:outerShdw blurRad="38100" dist="38100" dir="2700000" algn="tl">
                    <a:srgbClr val="000000">
                      <a:alpha val="43137"/>
                    </a:srgbClr>
                  </a:outerShdw>
                </a:effectLst>
                <a:latin typeface="Arial Rounded MT Bold" panose="020F0704030504030204" pitchFamily="34" charset="0"/>
              </a:rPr>
              <a:t>faith” -</a:t>
            </a:r>
            <a:r>
              <a:rPr lang="en-US" b="1" dirty="0" smtClean="0">
                <a:effectLst>
                  <a:outerShdw blurRad="38100" dist="38100" dir="2700000" algn="tl">
                    <a:srgbClr val="000000">
                      <a:alpha val="43137"/>
                    </a:srgbClr>
                  </a:outerShdw>
                </a:effectLst>
                <a:latin typeface="Arial Rounded MT Bold" panose="020F0704030504030204" pitchFamily="34" charset="0"/>
              </a:rPr>
              <a:t>Hebrews 12:2</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To Live This Life We MUST Have God’s Strength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Saving Strength</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Sustaining Strength</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Enabling Strength</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Our Own Resources Are Completely Inadequate</a:t>
            </a:r>
            <a:r>
              <a:rPr lang="en-US" sz="2800" dirty="0" smtClean="0">
                <a:latin typeface="Arial Rounded MT Bold" panose="020F0704030504030204" pitchFamily="34" charset="0"/>
              </a:rPr>
              <a:t/>
            </a:r>
            <a:br>
              <a:rPr lang="en-US" sz="2800" dirty="0" smtClean="0">
                <a:latin typeface="Arial Rounded MT Bold" panose="020F0704030504030204" pitchFamily="34" charset="0"/>
              </a:rPr>
            </a:b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25157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2000"/>
                                        <p:tgtEl>
                                          <p:spTgt spid="3">
                                            <p:txEl>
                                              <p:pRg st="7" end="7"/>
                                            </p:txEl>
                                          </p:spTgt>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2000"/>
                                        <p:tgtEl>
                                          <p:spTgt spid="3">
                                            <p:txEl>
                                              <p:pRg st="8" end="8"/>
                                            </p:txEl>
                                          </p:spTgt>
                                        </p:tgtEl>
                                      </p:cBhvr>
                                    </p:animEffect>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5915"/>
          </a:xfrm>
          <a:solidFill>
            <a:schemeClr val="bg1">
              <a:alpha val="70000"/>
            </a:schemeClr>
          </a:solidFill>
          <a:effectLst>
            <a:softEdge rad="63500"/>
          </a:effectLst>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Look to God Alone for Your Strength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1120462"/>
            <a:ext cx="12088969" cy="5602310"/>
          </a:xfrm>
          <a:solidFill>
            <a:schemeClr val="bg1">
              <a:alpha val="70000"/>
            </a:schemeClr>
          </a:solidFill>
          <a:effectLst>
            <a:softEdge rad="63500"/>
          </a:effectLst>
        </p:spPr>
        <p:txBody>
          <a:bodyPr>
            <a:noAutofit/>
          </a:bodyPr>
          <a:lstStyle/>
          <a:p>
            <a:pPr marL="0" indent="0">
              <a:lnSpc>
                <a:spcPct val="100000"/>
              </a:lnSpc>
              <a:buNone/>
            </a:pPr>
            <a:r>
              <a:rPr lang="en-US" b="1" i="1" dirty="0" smtClean="0">
                <a:effectLst>
                  <a:outerShdw blurRad="38100" dist="38100" dir="2700000" algn="tl">
                    <a:srgbClr val="000000">
                      <a:alpha val="43137"/>
                    </a:srgbClr>
                  </a:outerShdw>
                </a:effectLst>
                <a:latin typeface="Arial Rounded MT Bold" panose="020F0704030504030204" pitchFamily="34" charset="0"/>
              </a:rPr>
              <a:t>“Blessed </a:t>
            </a:r>
            <a:r>
              <a:rPr lang="en-US" b="1" i="1" dirty="0">
                <a:effectLst>
                  <a:outerShdw blurRad="38100" dist="38100" dir="2700000" algn="tl">
                    <a:srgbClr val="000000">
                      <a:alpha val="43137"/>
                    </a:srgbClr>
                  </a:outerShdw>
                </a:effectLst>
                <a:latin typeface="Arial Rounded MT Bold" panose="020F0704030504030204" pitchFamily="34" charset="0"/>
              </a:rPr>
              <a:t>is the man whose strength is in </a:t>
            </a:r>
            <a:r>
              <a:rPr lang="en-US" b="1" i="1" dirty="0" smtClean="0">
                <a:effectLst>
                  <a:outerShdw blurRad="38100" dist="38100" dir="2700000" algn="tl">
                    <a:srgbClr val="000000">
                      <a:alpha val="43137"/>
                    </a:srgbClr>
                  </a:outerShdw>
                </a:effectLst>
                <a:latin typeface="Arial Rounded MT Bold" panose="020F0704030504030204" pitchFamily="34" charset="0"/>
              </a:rPr>
              <a:t>YOU….” </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Power Principle #1: Your Power is Not Enough</a:t>
            </a:r>
          </a:p>
          <a:p>
            <a:pPr marL="0" indent="0">
              <a:lnSpc>
                <a:spcPct val="100000"/>
              </a:lnSpc>
              <a:spcBef>
                <a:spcPts val="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“It’s </a:t>
            </a:r>
            <a:r>
              <a:rPr lang="en-US" i="1" dirty="0">
                <a:effectLst>
                  <a:outerShdw blurRad="38100" dist="38100" dir="2700000" algn="tl">
                    <a:srgbClr val="000000">
                      <a:alpha val="43137"/>
                    </a:srgbClr>
                  </a:outerShdw>
                </a:effectLst>
                <a:latin typeface="Arial Rounded MT Bold" panose="020F0704030504030204" pitchFamily="34" charset="0"/>
              </a:rPr>
              <a:t>not by might, nor by power, but by My Spirit </a:t>
            </a:r>
            <a:r>
              <a:rPr lang="en-US" i="1" dirty="0" err="1" smtClean="0">
                <a:effectLst>
                  <a:outerShdw blurRad="38100" dist="38100" dir="2700000" algn="tl">
                    <a:srgbClr val="000000">
                      <a:alpha val="43137"/>
                    </a:srgbClr>
                  </a:outerShdw>
                </a:effectLst>
                <a:latin typeface="Arial Rounded MT Bold" panose="020F0704030504030204" pitchFamily="34" charset="0"/>
              </a:rPr>
              <a:t>says..Lord</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b="1" dirty="0" err="1" smtClean="0">
                <a:effectLst>
                  <a:outerShdw blurRad="38100" dist="38100" dir="2700000" algn="tl">
                    <a:srgbClr val="000000">
                      <a:alpha val="43137"/>
                    </a:srgbClr>
                  </a:outerShdw>
                </a:effectLst>
                <a:latin typeface="Arial Rounded MT Bold" panose="020F0704030504030204" pitchFamily="34" charset="0"/>
              </a:rPr>
              <a:t>Zech</a:t>
            </a:r>
            <a:r>
              <a:rPr lang="en-US" b="1" dirty="0" smtClean="0">
                <a:effectLst>
                  <a:outerShdw blurRad="38100" dist="38100" dir="2700000" algn="tl">
                    <a:srgbClr val="000000">
                      <a:alpha val="43137"/>
                    </a:srgbClr>
                  </a:outerShdw>
                </a:effectLst>
                <a:latin typeface="Arial Rounded MT Bold" panose="020F0704030504030204" pitchFamily="34" charset="0"/>
              </a:rPr>
              <a:t> 4:6</a:t>
            </a:r>
          </a:p>
          <a:p>
            <a:pPr>
              <a:lnSpc>
                <a:spcPct val="100000"/>
              </a:lnSpc>
              <a:spcBef>
                <a:spcPts val="600"/>
              </a:spcBef>
            </a:pPr>
            <a:r>
              <a:rPr lang="en-US" b="1" dirty="0" smtClean="0">
                <a:effectLst>
                  <a:outerShdw blurRad="38100" dist="38100" dir="2700000" algn="tl">
                    <a:srgbClr val="000000">
                      <a:alpha val="43137"/>
                    </a:srgbClr>
                  </a:outerShdw>
                </a:effectLst>
                <a:latin typeface="Arial Rounded MT Bold" panose="020F0704030504030204" pitchFamily="34" charset="0"/>
              </a:rPr>
              <a:t>Power Principle #2: Your Timing is Not Enough</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“They </a:t>
            </a:r>
            <a:r>
              <a:rPr lang="en-US" i="1" dirty="0">
                <a:effectLst>
                  <a:outerShdw blurRad="38100" dist="38100" dir="2700000" algn="tl">
                    <a:srgbClr val="000000">
                      <a:alpha val="43137"/>
                    </a:srgbClr>
                  </a:outerShdw>
                </a:effectLst>
                <a:latin typeface="Arial Rounded MT Bold" panose="020F0704030504030204" pitchFamily="34" charset="0"/>
              </a:rPr>
              <a:t>that WAIT </a:t>
            </a:r>
            <a:r>
              <a:rPr lang="en-US" i="1" dirty="0" smtClean="0">
                <a:effectLst>
                  <a:outerShdw blurRad="38100" dist="38100" dir="2700000" algn="tl">
                    <a:srgbClr val="000000">
                      <a:alpha val="43137"/>
                    </a:srgbClr>
                  </a:outerShdw>
                </a:effectLst>
                <a:latin typeface="Arial Rounded MT Bold" panose="020F0704030504030204" pitchFamily="34" charset="0"/>
              </a:rPr>
              <a:t>upon the lord shall </a:t>
            </a:r>
            <a:r>
              <a:rPr lang="en-US" i="1" dirty="0">
                <a:effectLst>
                  <a:outerShdw blurRad="38100" dist="38100" dir="2700000" algn="tl">
                    <a:srgbClr val="000000">
                      <a:alpha val="43137"/>
                    </a:srgbClr>
                  </a:outerShdw>
                </a:effectLst>
                <a:latin typeface="Arial Rounded MT Bold" panose="020F0704030504030204" pitchFamily="34" charset="0"/>
              </a:rPr>
              <a:t>RENEW </a:t>
            </a:r>
            <a:r>
              <a:rPr lang="en-US" i="1" dirty="0" smtClean="0">
                <a:effectLst>
                  <a:outerShdw blurRad="38100" dist="38100" dir="2700000" algn="tl">
                    <a:srgbClr val="000000">
                      <a:alpha val="43137"/>
                    </a:srgbClr>
                  </a:outerShdw>
                </a:effectLst>
                <a:latin typeface="Arial Rounded MT Bold" panose="020F0704030504030204" pitchFamily="34" charset="0"/>
              </a:rPr>
              <a:t>strength”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Isa 40:31</a:t>
            </a:r>
          </a:p>
          <a:p>
            <a:pPr marL="0" indent="0">
              <a:lnSpc>
                <a:spcPct val="100000"/>
              </a:lnSpc>
              <a:spcBef>
                <a:spcPts val="600"/>
              </a:spcBef>
              <a:buNone/>
            </a:pPr>
            <a:r>
              <a:rPr lang="en-US" b="1" dirty="0">
                <a:effectLst>
                  <a:outerShdw blurRad="38100" dist="38100" dir="2700000" algn="tl">
                    <a:srgbClr val="000000">
                      <a:alpha val="43137"/>
                    </a:srgbClr>
                  </a:outerShdw>
                </a:effectLst>
              </a:rPr>
              <a:t>2 </a:t>
            </a:r>
            <a:r>
              <a:rPr lang="en-US" b="1" dirty="0" err="1" smtClean="0">
                <a:effectLst>
                  <a:outerShdw blurRad="38100" dist="38100" dir="2700000" algn="tl">
                    <a:srgbClr val="000000">
                      <a:alpha val="43137"/>
                    </a:srgbClr>
                  </a:outerShdw>
                </a:effectLst>
              </a:rPr>
              <a:t>Cor</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12:9 (AMP) </a:t>
            </a:r>
            <a:r>
              <a:rPr lang="en-US" baseline="30000" dirty="0" smtClean="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 But He said to me, My grace (My favor and </a:t>
            </a:r>
            <a:r>
              <a:rPr lang="en-US" dirty="0" smtClean="0">
                <a:effectLst>
                  <a:outerShdw blurRad="38100" dist="38100" dir="2700000" algn="tl">
                    <a:srgbClr val="000000">
                      <a:alpha val="43137"/>
                    </a:srgbClr>
                  </a:outerShdw>
                </a:effectLst>
              </a:rPr>
              <a:t>loving-kindness</a:t>
            </a:r>
          </a:p>
          <a:p>
            <a:pPr marL="0" indent="0">
              <a:lnSpc>
                <a:spcPct val="100000"/>
              </a:lnSpc>
              <a:spcBef>
                <a:spcPts val="0"/>
              </a:spcBef>
              <a:buNone/>
            </a:pP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mercy) is enough for you [sufficient against any danger and enables you to bear the trouble manfully]; for </a:t>
            </a:r>
            <a:r>
              <a:rPr lang="en-US" i="1" dirty="0">
                <a:effectLst>
                  <a:outerShdw blurRad="38100" dist="38100" dir="2700000" algn="tl">
                    <a:srgbClr val="000000">
                      <a:alpha val="43137"/>
                    </a:srgbClr>
                  </a:outerShdw>
                </a:effectLst>
              </a:rPr>
              <a:t>My</a:t>
            </a:r>
            <a:r>
              <a:rPr lang="en-US" dirty="0">
                <a:effectLst>
                  <a:outerShdw blurRad="38100" dist="38100" dir="2700000" algn="tl">
                    <a:srgbClr val="000000">
                      <a:alpha val="43137"/>
                    </a:srgbClr>
                  </a:outerShdw>
                </a:effectLst>
              </a:rPr>
              <a:t> strength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power are made perfect (fulfilled and completed) </a:t>
            </a:r>
            <a:r>
              <a:rPr lang="en-US" i="1" dirty="0">
                <a:effectLst>
                  <a:outerShdw blurRad="38100" dist="38100" dir="2700000" algn="tl">
                    <a:srgbClr val="000000">
                      <a:alpha val="43137"/>
                    </a:srgbClr>
                  </a:outerShdw>
                </a:effectLst>
              </a:rPr>
              <a:t>and show themselves most effective</a:t>
            </a:r>
            <a:r>
              <a:rPr lang="en-US" dirty="0">
                <a:effectLst>
                  <a:outerShdw blurRad="38100" dist="38100" dir="2700000" algn="tl">
                    <a:srgbClr val="000000">
                      <a:alpha val="43137"/>
                    </a:srgbClr>
                  </a:outerShdw>
                </a:effectLst>
              </a:rPr>
              <a:t> in [your] weakness. Therefore, I will all the more gladly glory in my weaknesses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infirmities, that the strength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power of Christ (the Messiah) may rest (yes, may pitch a tent over and dwell) upon me! </a:t>
            </a:r>
            <a:r>
              <a:rPr lang="en-US" b="1" dirty="0" smtClean="0">
                <a:effectLst>
                  <a:outerShdw blurRad="38100" dist="38100" dir="2700000" algn="tl">
                    <a:srgbClr val="000000">
                      <a:alpha val="43137"/>
                    </a:srgbClr>
                  </a:outerShdw>
                </a:effectLst>
                <a:latin typeface="Arial Rounded MT Bold" panose="020F0704030504030204" pitchFamily="34" charset="0"/>
              </a:rPr>
              <a:t>2 </a:t>
            </a:r>
            <a:r>
              <a:rPr lang="en-US" b="1" dirty="0" err="1" smtClean="0">
                <a:effectLst>
                  <a:outerShdw blurRad="38100" dist="38100" dir="2700000" algn="tl">
                    <a:srgbClr val="000000">
                      <a:alpha val="43137"/>
                    </a:srgbClr>
                  </a:outerShdw>
                </a:effectLst>
                <a:latin typeface="Arial Rounded MT Bold" panose="020F0704030504030204" pitchFamily="34" charset="0"/>
              </a:rPr>
              <a:t>Cor</a:t>
            </a:r>
            <a:r>
              <a:rPr lang="en-US" b="1" dirty="0" smtClean="0">
                <a:effectLst>
                  <a:outerShdw blurRad="38100" dist="38100" dir="2700000" algn="tl">
                    <a:srgbClr val="000000">
                      <a:alpha val="43137"/>
                    </a:srgbClr>
                  </a:outerShdw>
                </a:effectLst>
                <a:latin typeface="Arial Rounded MT Bold" panose="020F0704030504030204" pitchFamily="34" charset="0"/>
              </a:rPr>
              <a:t> 11:25-28</a:t>
            </a:r>
            <a:r>
              <a:rPr lang="en-US" sz="2400" dirty="0">
                <a:latin typeface="Arial Rounded MT Bold" panose="020F0704030504030204" pitchFamily="34" charset="0"/>
              </a:rPr>
              <a:t/>
            </a:r>
            <a:br>
              <a:rPr lang="en-US" sz="2400" dirty="0">
                <a:latin typeface="Arial Rounded MT Bold" panose="020F0704030504030204" pitchFamily="34" charset="0"/>
              </a:rPr>
            </a:b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7054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356" y="0"/>
            <a:ext cx="9740705" cy="965915"/>
          </a:xfrm>
          <a:solidFill>
            <a:schemeClr val="bg1">
              <a:alpha val="70000"/>
            </a:schemeClr>
          </a:solidFill>
          <a:effectLst>
            <a:softEdge rad="63500"/>
          </a:effectLst>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Put Your Heart Into the Journey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3031" y="1120462"/>
            <a:ext cx="11964473" cy="5602310"/>
          </a:xfrm>
          <a:solidFill>
            <a:schemeClr val="bg1">
              <a:alpha val="70000"/>
            </a:schemeClr>
          </a:solidFill>
          <a:effectLst>
            <a:softEdge rad="63500"/>
          </a:effectLst>
        </p:spPr>
        <p:txBody>
          <a:bodyPr>
            <a:normAutofit/>
          </a:bodyPr>
          <a:lstStyle/>
          <a:p>
            <a:pPr marL="0" indent="0">
              <a:lnSpc>
                <a:spcPct val="100000"/>
              </a:lnSpc>
              <a:spcBef>
                <a:spcPts val="0"/>
              </a:spcBef>
              <a:buNone/>
            </a:pPr>
            <a:r>
              <a:rPr lang="en-US" b="1" i="1" dirty="0" smtClean="0">
                <a:effectLst>
                  <a:outerShdw blurRad="38100" dist="38100" dir="2700000" algn="tl">
                    <a:srgbClr val="000000">
                      <a:alpha val="43137"/>
                    </a:srgbClr>
                  </a:outerShdw>
                </a:effectLst>
                <a:latin typeface="Arial Rounded MT Bold" panose="020F0704030504030204" pitchFamily="34" charset="0"/>
              </a:rPr>
              <a:t>“</a:t>
            </a:r>
            <a:r>
              <a:rPr lang="en-US" b="1" i="1" dirty="0">
                <a:effectLst>
                  <a:outerShdw blurRad="38100" dist="38100" dir="2700000" algn="tl">
                    <a:srgbClr val="000000">
                      <a:alpha val="43137"/>
                    </a:srgbClr>
                  </a:outerShdw>
                </a:effectLst>
                <a:latin typeface="Arial Rounded MT Bold" panose="020F0704030504030204" pitchFamily="34" charset="0"/>
              </a:rPr>
              <a:t>Blessed is the </a:t>
            </a:r>
            <a:r>
              <a:rPr lang="en-US" b="1" i="1" dirty="0" smtClean="0">
                <a:effectLst>
                  <a:outerShdw blurRad="38100" dist="38100" dir="2700000" algn="tl">
                    <a:srgbClr val="000000">
                      <a:alpha val="43137"/>
                    </a:srgbClr>
                  </a:outerShdw>
                </a:effectLst>
                <a:latin typeface="Arial Rounded MT Bold" panose="020F0704030504030204" pitchFamily="34" charset="0"/>
              </a:rPr>
              <a:t>Man Whose Strength is </a:t>
            </a:r>
            <a:r>
              <a:rPr lang="en-US" b="1" i="1" dirty="0">
                <a:effectLst>
                  <a:outerShdw blurRad="38100" dist="38100" dir="2700000" algn="tl">
                    <a:srgbClr val="000000">
                      <a:alpha val="43137"/>
                    </a:srgbClr>
                  </a:outerShdw>
                </a:effectLst>
                <a:latin typeface="Arial Rounded MT Bold" panose="020F0704030504030204" pitchFamily="34" charset="0"/>
              </a:rPr>
              <a:t>in </a:t>
            </a:r>
            <a:r>
              <a:rPr lang="en-US" b="1" i="1" dirty="0" smtClean="0">
                <a:effectLst>
                  <a:outerShdw blurRad="38100" dist="38100" dir="2700000" algn="tl">
                    <a:srgbClr val="000000">
                      <a:alpha val="43137"/>
                    </a:srgbClr>
                  </a:outerShdw>
                </a:effectLst>
                <a:latin typeface="Arial Rounded MT Bold" panose="020F0704030504030204" pitchFamily="34" charset="0"/>
              </a:rPr>
              <a:t>You…</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                                 …Whose Heart Is Set On Pilgrimage”</a:t>
            </a:r>
          </a:p>
          <a:p>
            <a:pPr>
              <a:lnSpc>
                <a:spcPct val="10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Make Your Life Count!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We Ought Not to Be People Just Letting Life Pass Us By…</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Being Dictated to By Our Circumstances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We Must Have Our Eyes On the Finish Line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Our Energies Ought to Be Occupied w- </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        …Making the Journey Count; Living For Jesus! </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Paul Wrote: </a:t>
            </a:r>
            <a:r>
              <a:rPr lang="en-US" sz="2800" b="1" i="1" dirty="0" smtClean="0">
                <a:effectLst>
                  <a:outerShdw blurRad="38100" dist="38100" dir="2700000" algn="tl">
                    <a:srgbClr val="000000">
                      <a:alpha val="43137"/>
                    </a:srgbClr>
                  </a:outerShdw>
                </a:effectLst>
                <a:latin typeface="Arial Rounded MT Bold" panose="020F0704030504030204" pitchFamily="34" charset="0"/>
              </a:rPr>
              <a:t>“For Me To Live Is Christ!”</a:t>
            </a:r>
          </a:p>
          <a:p>
            <a:pPr lvl="1">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Look for Opportunity Every Day Brings Grow/ </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                 …Develop for </a:t>
            </a:r>
            <a:r>
              <a:rPr lang="en-US" sz="2800" b="1" dirty="0">
                <a:effectLst>
                  <a:outerShdw blurRad="38100" dist="38100" dir="2700000" algn="tl">
                    <a:srgbClr val="000000">
                      <a:alpha val="43137"/>
                    </a:srgbClr>
                  </a:outerShdw>
                </a:effectLst>
                <a:latin typeface="Arial Rounded MT Bold" panose="020F0704030504030204" pitchFamily="34" charset="0"/>
              </a:rPr>
              <a:t>t</a:t>
            </a:r>
            <a:r>
              <a:rPr lang="en-US" sz="2800" b="1" dirty="0" smtClean="0">
                <a:effectLst>
                  <a:outerShdw blurRad="38100" dist="38100" dir="2700000" algn="tl">
                    <a:srgbClr val="000000">
                      <a:alpha val="43137"/>
                    </a:srgbClr>
                  </a:outerShdw>
                </a:effectLst>
                <a:latin typeface="Arial Rounded MT Bold" panose="020F0704030504030204" pitchFamily="34" charset="0"/>
              </a:rPr>
              <a:t>he Glory of God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634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2000"/>
                                        <p:tgtEl>
                                          <p:spTgt spid="3">
                                            <p:txEl>
                                              <p:pRg st="7" end="7"/>
                                            </p:txEl>
                                          </p:spTgt>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9" dur="2000"/>
                                        <p:tgtEl>
                                          <p:spTgt spid="3">
                                            <p:txEl>
                                              <p:pRg st="8" end="8"/>
                                            </p:txEl>
                                          </p:spTgt>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5" dur="2000"/>
                                        <p:tgtEl>
                                          <p:spTgt spid="3">
                                            <p:txEl>
                                              <p:pRg st="9" end="9"/>
                                            </p:tx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6327</TotalTime>
  <Words>868</Words>
  <Application>Microsoft Office PowerPoint</Application>
  <PresentationFormat>Widescreen</PresentationFormat>
  <Paragraphs>122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Courier New</vt:lpstr>
      <vt:lpstr>Office Theme</vt:lpstr>
      <vt:lpstr>PowerPoint Presentation</vt:lpstr>
      <vt:lpstr>Getting to…  …His Presence</vt:lpstr>
      <vt:lpstr>“Psalm of Pilgrimage”</vt:lpstr>
      <vt:lpstr>Just Passing Through</vt:lpstr>
      <vt:lpstr>“Psalm of Pilgrimage”</vt:lpstr>
      <vt:lpstr>Advice for Travelers (5-8)</vt:lpstr>
      <vt:lpstr>Look to God Alone for Your Strength (5)</vt:lpstr>
      <vt:lpstr>Look to God Alone for Your Strength (5)</vt:lpstr>
      <vt:lpstr>Put Your Heart Into the Journey (5)</vt:lpstr>
      <vt:lpstr>See Opportunity in Every Trial (6)</vt:lpstr>
      <vt:lpstr>See Opportunity in Every Trial (6)</vt:lpstr>
      <vt:lpstr>Remember that God is in Control (7)</vt:lpstr>
      <vt:lpstr>Remember that God is in Control (7)</vt:lpstr>
      <vt:lpstr>Remember that God is in Control (7)</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Trip</dc:title>
  <dc:creator>David Linton</dc:creator>
  <cp:lastModifiedBy>David Linton</cp:lastModifiedBy>
  <cp:revision>171</cp:revision>
  <cp:lastPrinted>2016-06-25T22:18:53Z</cp:lastPrinted>
  <dcterms:created xsi:type="dcterms:W3CDTF">2016-06-13T00:59:40Z</dcterms:created>
  <dcterms:modified xsi:type="dcterms:W3CDTF">2016-06-26T12:05:54Z</dcterms:modified>
</cp:coreProperties>
</file>