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3"/>
  </p:handoutMasterIdLst>
  <p:sldIdLst>
    <p:sldId id="265" r:id="rId2"/>
    <p:sldId id="256" r:id="rId3"/>
    <p:sldId id="288" r:id="rId4"/>
    <p:sldId id="403" r:id="rId5"/>
    <p:sldId id="414" r:id="rId6"/>
    <p:sldId id="409" r:id="rId7"/>
    <p:sldId id="410" r:id="rId8"/>
    <p:sldId id="368" r:id="rId9"/>
    <p:sldId id="399" r:id="rId10"/>
    <p:sldId id="389" r:id="rId11"/>
    <p:sldId id="413" r:id="rId12"/>
    <p:sldId id="400" r:id="rId13"/>
    <p:sldId id="394" r:id="rId14"/>
    <p:sldId id="418" r:id="rId15"/>
    <p:sldId id="405" r:id="rId16"/>
    <p:sldId id="406" r:id="rId17"/>
    <p:sldId id="417" r:id="rId18"/>
    <p:sldId id="416" r:id="rId19"/>
    <p:sldId id="415" r:id="rId20"/>
    <p:sldId id="408" r:id="rId21"/>
    <p:sldId id="404" r:id="rId22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CC"/>
    <a:srgbClr val="0000C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17" autoAdjust="0"/>
    <p:restoredTop sz="94595" autoAdjust="0"/>
  </p:normalViewPr>
  <p:slideViewPr>
    <p:cSldViewPr>
      <p:cViewPr varScale="1">
        <p:scale>
          <a:sx n="72" d="100"/>
          <a:sy n="72" d="100"/>
        </p:scale>
        <p:origin x="10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39" tIns="47169" rIns="94339" bIns="471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36690D7-401C-48E6-B5B0-1825F8809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34" descr="j015157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63"/>
            <a:ext cx="236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Edward Christian Church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9082-5199-44FC-BBBF-0693013B6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64B1-9A0A-408B-AD08-A91392A85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85800"/>
            <a:ext cx="19240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197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5FE7D-05F7-4835-A15C-8A7390D1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49D9-1DAE-4D5E-8BBC-B85191234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E9E1-96E1-483E-86CE-843F99CA5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F1F9-1026-4CD4-A468-59FED62ED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2420-15F3-4B50-A498-F24D46D17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B2BF-2E32-4A8B-B01E-0480C32E2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6263-AC6A-468F-9B48-3215AD36CB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B89F-02DA-4EDA-A957-4DED769AE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CFECF-9206-4013-BE3A-BD60CF14EF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870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AF6CC-5FEE-4BDD-AD66-8D45658FC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53" descr="j015157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609600"/>
            <a:ext cx="12112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28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UcPeriod"/>
        <a:defRPr sz="2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20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23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ssbooks.com/verse.asp?ref=Mt+26:41" TargetMode="External"/><Relationship Id="rId2" Type="http://schemas.openxmlformats.org/officeDocument/2006/relationships/hyperlink" Target="http://www.crossbooks.com/verse.asp?ref=1Pe+5:8-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ossbooks.com/verse.asp?ref=1Co+10:1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books.com/verse.asp?ref=1Pe+5:8-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15400" cy="2971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(27)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“when Abner returned to Hebron, Joab took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…aside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in the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gate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to speak with him quietly”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Hebron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“City of Refuge” 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Outside Anything Goes!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Inside No Weapons 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Place of Peace/ Shelter/ Safety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9154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 in Unauthorized Meeting Place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(27)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  <p:bldP spid="69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0"/>
            <a:ext cx="6019800" cy="3048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 is No Other Place Like It..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It Is a Place of...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Refuge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Community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Fellowship</a:t>
            </a:r>
          </a:p>
          <a:p>
            <a:pPr lvl="3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Discipleship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1200"/>
              </a:spcBef>
              <a:buNone/>
            </a:pPr>
            <a:br>
              <a:rPr lang="en-US" b="1" i="1" dirty="0"/>
            </a:b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buFontTx/>
              <a:buNone/>
              <a:defRPr/>
            </a:pPr>
            <a:endParaRPr lang="en-US" sz="3200" dirty="0"/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64770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Hebron Symbol of Church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572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Too Many Meet On.......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…Own Ground 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…His Ground                             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      …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 Loose!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128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Devil Can’t Get In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Must Be Blood Bought</a:t>
            </a:r>
          </a:p>
          <a:p>
            <a:pPr marL="812800" lvl="1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Can Attack but 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Can’t Destroy! </a:t>
            </a:r>
          </a:p>
          <a:p>
            <a:pPr>
              <a:spcBef>
                <a:spcPts val="1200"/>
              </a:spcBef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Matt. 16:18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upon Rock..Gates of Hell Shall Not ..”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812800" lvl="1" indent="-457200"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Church......Battered/ Worn –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…Not Perfect - But Not Going Down!!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9916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 in Unauthorized Meeting Place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(27)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91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was Beaten by an Inferior Swordsman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Try to Protect Self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Bound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Psa. 78:9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Ephraim armed/ carrying bows turned back in day of battle”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Too Many Lost Fight!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Tired of Struggle!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Fight..good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fight- lay hold of Et. life” -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 Tim 6:12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Don’t turn the Church Over to the Enemy!!!!!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Gave into Unauthorized Surrender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(27)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76300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  <p:bldP spid="696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3252"/>
            <a:ext cx="3276600" cy="2385391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 Back Up!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Back Up to His… 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Church</a:t>
            </a:r>
          </a:p>
          <a:p>
            <a:pPr marL="812800" lvl="1" indent="-4572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Strength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486400"/>
            <a:ext cx="40513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Surrender !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2.bp.blogspot.com/_EC8X5fx4MOo/TMi3rmft5vI/AAAAAAAAEFw/hglgLwTU2Hc/s320/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971800" cy="2286000"/>
          </a:xfrm>
          <a:prstGeom prst="rect">
            <a:avLst/>
          </a:prstGeom>
          <a:noFill/>
        </p:spPr>
      </p:pic>
      <p:pic>
        <p:nvPicPr>
          <p:cNvPr id="3" name="Picture 2" descr="http://2.bp.blogspot.com/_EC8X5fx4MOo/TMi3rmft5vI/AAAAAAAAEFw/hglgLwTU2Hc/s320/soldiers.jpg"/>
          <p:cNvPicPr>
            <a:picLocks noChangeAspect="1" noChangeArrowheads="1"/>
          </p:cNvPicPr>
          <p:nvPr/>
        </p:nvPicPr>
        <p:blipFill rotWithShape="1">
          <a:blip r:embed="rId2" cstate="print"/>
          <a:srcRect r="48718"/>
          <a:stretch/>
        </p:blipFill>
        <p:spPr bwMode="auto">
          <a:xfrm>
            <a:off x="3886200" y="327991"/>
            <a:ext cx="1524000" cy="2286000"/>
          </a:xfrm>
          <a:prstGeom prst="rect">
            <a:avLst/>
          </a:prstGeom>
          <a:noFill/>
        </p:spPr>
      </p:pic>
      <p:pic>
        <p:nvPicPr>
          <p:cNvPr id="4" name="Picture 3" descr="http://2.bp.blogspot.com/_EC8X5fx4MOo/TMi3rmft5vI/AAAAAAAAEFw/hglgLwTU2Hc/s320/soldiers.jpg"/>
          <p:cNvPicPr>
            <a:picLocks noChangeAspect="1" noChangeArrowheads="1"/>
          </p:cNvPicPr>
          <p:nvPr/>
        </p:nvPicPr>
        <p:blipFill rotWithShape="1">
          <a:blip r:embed="rId2" cstate="print"/>
          <a:srcRect l="53846"/>
          <a:stretch/>
        </p:blipFill>
        <p:spPr bwMode="auto">
          <a:xfrm>
            <a:off x="6019800" y="327991"/>
            <a:ext cx="1371600" cy="2286000"/>
          </a:xfrm>
          <a:prstGeom prst="rect">
            <a:avLst/>
          </a:prstGeom>
          <a:noFill/>
        </p:spPr>
      </p:pic>
      <p:pic>
        <p:nvPicPr>
          <p:cNvPr id="5" name="Picture 4" descr="http://www.trueblood-online.com/wp-content/uploads/2010/10/tn-500_ter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3200400" cy="2895600"/>
          </a:xfrm>
          <a:prstGeom prst="rect">
            <a:avLst/>
          </a:prstGeom>
          <a:noFill/>
        </p:spPr>
      </p:pic>
      <p:pic>
        <p:nvPicPr>
          <p:cNvPr id="6" name="Picture 2" descr="http://api.ning.com/files/UBFhIwRaVSvZxpKxC0W9C9VjV05-zSdqjNo5159lqsoxSUnCZ7xlDECmFTAGppySry8Hf3pmAdgpOjgnPj3taYVtxCWg9YhB/outsidetheg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953000"/>
            <a:ext cx="3429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0787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63600"/>
            <a:ext cx="3378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5976730" y="168965"/>
            <a:ext cx="26639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4217"/>
      </p:ext>
    </p:extLst>
  </p:cSld>
  <p:clrMapOvr>
    <a:masterClrMapping/>
  </p:clrMapOvr>
  <p:transition spd="slow"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443"/>
            <a:ext cx="5143500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8"/>
          <a:stretch/>
        </p:blipFill>
        <p:spPr>
          <a:xfrm>
            <a:off x="5715000" y="66260"/>
            <a:ext cx="318135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27124"/>
          <a:stretch/>
        </p:blipFill>
        <p:spPr>
          <a:xfrm>
            <a:off x="152400" y="2895600"/>
            <a:ext cx="4191000" cy="1790701"/>
          </a:xfrm>
          <a:prstGeom prst="rect">
            <a:avLst/>
          </a:prstGeom>
        </p:spPr>
      </p:pic>
      <p:pic>
        <p:nvPicPr>
          <p:cNvPr id="2050" name="Picture 2" descr="abish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89560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isha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r="14179"/>
          <a:stretch/>
        </p:blipFill>
        <p:spPr bwMode="auto">
          <a:xfrm>
            <a:off x="7229475" y="2895600"/>
            <a:ext cx="17526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2501"/>
            <a:ext cx="2971800" cy="2095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4686301"/>
            <a:ext cx="4638675" cy="21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7057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2590800"/>
            <a:ext cx="3429000" cy="965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i="1" dirty="0">
                <a:solidFill>
                  <a:schemeClr val="tx1"/>
                </a:solidFill>
              </a:rPr>
              <a:t>R.I.P.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0"/>
            <a:ext cx="3048000" cy="369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0"/>
            <a:ext cx="1828800" cy="3698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24,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0352" y="1143000"/>
            <a:ext cx="4727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cs typeface="FrankRuehl" pitchFamily="34" charset="-79"/>
              </a:rPr>
              <a:t>Died as a Fool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2352" y="3751997"/>
            <a:ext cx="404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Samuel 3:31-35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6019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endParaRPr lang="en-US" sz="3600" b="1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/>
      <p:bldP spid="7" grpId="0" animBg="1"/>
      <p:bldP spid="8" grpId="0" animBg="1"/>
      <p:bldP spid="9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8006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 warns-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1 Peter 5:8, 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warns-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Matthew 26:41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Watch and pray, that ye enter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into temptation: the spirit indeed is willing,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 flesh is weak.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 warns-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1 Corinthians 10:12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Wherefore let him that </a:t>
            </a:r>
          </a:p>
          <a:p>
            <a:pPr>
              <a:buNone/>
            </a:pP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thinketh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he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take heed lest he fall.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876800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Peter warns-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1 Peter 5:8, 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 sober, be vigilant; because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your adversary the devil, as a roaring lion,</a:t>
            </a:r>
          </a:p>
          <a:p>
            <a:pPr>
              <a:buNone/>
            </a:pP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walketh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about, seeking whom he may devour: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Whom resist steadfast in the faith, knowing that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same afflictions are accomplished in your </a:t>
            </a:r>
          </a:p>
          <a:p>
            <a:pPr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brethren that are in the world.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lion roars to mark his boundaries. He wants control of you and me.</a:t>
            </a:r>
          </a:p>
          <a:p>
            <a:pPr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6570"/>
          <a:stretch/>
        </p:blipFill>
        <p:spPr>
          <a:xfrm>
            <a:off x="5181600" y="86139"/>
            <a:ext cx="3581400" cy="6695661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7" name="Picture 4" descr="abish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r="14179"/>
          <a:stretch/>
        </p:blipFill>
        <p:spPr bwMode="auto">
          <a:xfrm>
            <a:off x="457200" y="76200"/>
            <a:ext cx="4114800" cy="67056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2499" y="1752600"/>
            <a:ext cx="7139609" cy="4953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Story Starts with Divided Kingdom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Israel = King Ish-bo-sheth 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Judah = King David 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Israel= General Abner </a:t>
            </a:r>
          </a:p>
          <a:p>
            <a:pPr marL="457200" indent="-457200" eaLnBrk="1" hangingPunct="1">
              <a:spcBef>
                <a:spcPts val="60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Mighty Man of God…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…Great Swordsman -Valor –Dignity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…Sought to Please God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Judah= General Joab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Arrogant -One Sided –Deceitful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…Sought to Please Self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1600200" cy="6096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Abner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7338391" y="190500"/>
            <a:ext cx="1447800" cy="5715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 eaLnBrk="1" hangingPunct="1"/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Joab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1828800" cy="6096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" y="2514600"/>
            <a:ext cx="7232374" cy="43434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Destined to Change History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But…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Cut Down In His Prime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 the Point Where…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…He Could Make a Difference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 Dies Needlessly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Order for Evil to Rise Up…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…Good Has to Lay Down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7239000" y="762000"/>
            <a:ext cx="1905000" cy="6112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2133600"/>
            <a:ext cx="1689100" cy="6096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200400"/>
            <a:ext cx="7696200" cy="36576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(33)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“the king lamented over Abner, and said, Died Abner as a fool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dieth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?” </a:t>
            </a:r>
          </a:p>
          <a:p>
            <a:pPr marL="1168400" lvl="2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David was Not Cutting Him Down…</a:t>
            </a:r>
          </a:p>
          <a:p>
            <a:pPr marL="1168400" lvl="2" indent="-457200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was a Needless Death!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Fool=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Vain, Needless, Useless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…Serves No Purpose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Esp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for God’s Kingdom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36443" y="745435"/>
            <a:ext cx="1484376" cy="6112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" y="1371600"/>
            <a:ext cx="28956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Many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" y="2514600"/>
            <a:ext cx="7696200" cy="43434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Destined to Change History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But…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Cut Down In Their Prime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At the Point Where…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…They Could Make a Difference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Die Needlessly</a:t>
            </a:r>
          </a:p>
          <a:p>
            <a:pPr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Realize- for Evil to Rise Up…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…Good Has to Lay Down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914400"/>
            <a:ext cx="3213100" cy="762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Many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057400"/>
            <a:ext cx="6553200" cy="32004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They Die Needlessly…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Physically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Emotionally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Spiritually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Their Heart Stops Beating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Dream Dies Within Them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3340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(26)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Joab…sent messengers after Abner, which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brought him again from the well of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Sirah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: but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David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knew it not…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 Seal”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Abner Should Have Known Better-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Emotion-Based Decision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 Seal - David Knew Not!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Too Eager to See God Move…</a:t>
            </a:r>
          </a:p>
          <a:p>
            <a:pPr lvl="1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…that He Moved Ahead of God!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 Check God’s Expressed Will!</a:t>
            </a:r>
          </a:p>
          <a:p>
            <a:pPr lvl="1"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His Word!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Accepted an Unauthorized Letter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(26)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 uiExpand="1" build="p" animBg="1"/>
      <p:bldP spid="696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181100"/>
            <a:ext cx="8839200" cy="4991100"/>
          </a:xfr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Tim 4:3,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“For the time will come when they will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not endure sound doctrine; but after their own 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lusts shall they heap...themselves teachers,</a:t>
            </a:r>
          </a:p>
          <a:p>
            <a:pPr>
              <a:spcBef>
                <a:spcPts val="0"/>
              </a:spcBef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having itching ears”</a:t>
            </a: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Power w/ Out Responsibility, Accountability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Amos 8:11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,“famine in the land...for Word”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Romans 10:17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“Faith cometh by hearing....”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Heb. 11:1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,“Now faith is....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Evidence(title deed)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Always Examine the Title Deed!!!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228600"/>
            <a:ext cx="8458200" cy="68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Accepted an Unauthorized Letter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(26)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uiExpand="1" build="p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47298</TotalTime>
  <Words>738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Arial Rounded MT Bold</vt:lpstr>
      <vt:lpstr>Comic Sans MS</vt:lpstr>
      <vt:lpstr>Courier New</vt:lpstr>
      <vt:lpstr>FrankRuehl</vt:lpstr>
      <vt:lpstr>Times New Roman</vt:lpstr>
      <vt:lpstr>Wingdings</vt:lpstr>
      <vt:lpstr>Crayons</vt:lpstr>
      <vt:lpstr>PowerPoint Presentation</vt:lpstr>
      <vt:lpstr>R.I.P.</vt:lpstr>
      <vt:lpstr>Abner</vt:lpstr>
      <vt:lpstr>Abner</vt:lpstr>
      <vt:lpstr>Abner</vt:lpstr>
      <vt:lpstr>Many Today</vt:lpstr>
      <vt:lpstr>Many Today</vt:lpstr>
      <vt:lpstr> Accepted an Unauthorized Letter (26)</vt:lpstr>
      <vt:lpstr>PowerPoint Presentation</vt:lpstr>
      <vt:lpstr> Met in Unauthorized Meeting Place (27) </vt:lpstr>
      <vt:lpstr> Hebron Symbol of Church </vt:lpstr>
      <vt:lpstr> Met in Unauthorized Meeting Place (27) </vt:lpstr>
      <vt:lpstr>Gave into Unauthorized Surrender (27)</vt:lpstr>
      <vt:lpstr>PowerPoint Presentation</vt:lpstr>
      <vt:lpstr>No Surrender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David Linton</cp:lastModifiedBy>
  <cp:revision>788</cp:revision>
  <dcterms:created xsi:type="dcterms:W3CDTF">2004-09-14T00:32:59Z</dcterms:created>
  <dcterms:modified xsi:type="dcterms:W3CDTF">2016-07-24T11:51:28Z</dcterms:modified>
</cp:coreProperties>
</file>