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6"/>
  </p:handoutMasterIdLst>
  <p:sldIdLst>
    <p:sldId id="289" r:id="rId2"/>
    <p:sldId id="273" r:id="rId3"/>
    <p:sldId id="256" r:id="rId4"/>
    <p:sldId id="271" r:id="rId5"/>
    <p:sldId id="259" r:id="rId6"/>
    <p:sldId id="283" r:id="rId7"/>
    <p:sldId id="260" r:id="rId8"/>
    <p:sldId id="276" r:id="rId9"/>
    <p:sldId id="263" r:id="rId10"/>
    <p:sldId id="264" r:id="rId11"/>
    <p:sldId id="265" r:id="rId12"/>
    <p:sldId id="287" r:id="rId13"/>
    <p:sldId id="261" r:id="rId14"/>
    <p:sldId id="292" r:id="rId15"/>
    <p:sldId id="282" r:id="rId16"/>
    <p:sldId id="288" r:id="rId17"/>
    <p:sldId id="293" r:id="rId18"/>
    <p:sldId id="294" r:id="rId19"/>
    <p:sldId id="291" r:id="rId20"/>
    <p:sldId id="266" r:id="rId21"/>
    <p:sldId id="290" r:id="rId22"/>
    <p:sldId id="267" r:id="rId23"/>
    <p:sldId id="257" r:id="rId24"/>
    <p:sldId id="284" r:id="rId25"/>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10" tIns="47106" rIns="94210" bIns="47106" rtlCol="0"/>
          <a:lstStyle>
            <a:lvl1pPr algn="l">
              <a:defRPr sz="1200"/>
            </a:lvl1pPr>
          </a:lstStyle>
          <a:p>
            <a:endParaRPr lang="en-US" dirty="0"/>
          </a:p>
        </p:txBody>
      </p:sp>
      <p:sp>
        <p:nvSpPr>
          <p:cNvPr id="3" name="Date Placeholder 2"/>
          <p:cNvSpPr>
            <a:spLocks noGrp="1"/>
          </p:cNvSpPr>
          <p:nvPr>
            <p:ph type="dt" sz="quarter" idx="1"/>
          </p:nvPr>
        </p:nvSpPr>
        <p:spPr>
          <a:xfrm>
            <a:off x="4023093" y="0"/>
            <a:ext cx="3077739" cy="471054"/>
          </a:xfrm>
          <a:prstGeom prst="rect">
            <a:avLst/>
          </a:prstGeom>
        </p:spPr>
        <p:txBody>
          <a:bodyPr vert="horz" lIns="94210" tIns="47106" rIns="94210" bIns="47106" rtlCol="0"/>
          <a:lstStyle>
            <a:lvl1pPr algn="r">
              <a:defRPr sz="1200"/>
            </a:lvl1pPr>
          </a:lstStyle>
          <a:p>
            <a:fld id="{E8308554-20C8-48C0-9559-48E1F380D262}" type="datetimeFigureOut">
              <a:rPr lang="en-US" smtClean="0"/>
              <a:t>8/7/2016</a:t>
            </a:fld>
            <a:endParaRPr lang="en-US" dirty="0"/>
          </a:p>
        </p:txBody>
      </p:sp>
      <p:sp>
        <p:nvSpPr>
          <p:cNvPr id="4" name="Footer Placeholder 3"/>
          <p:cNvSpPr>
            <a:spLocks noGrp="1"/>
          </p:cNvSpPr>
          <p:nvPr>
            <p:ph type="ftr" sz="quarter" idx="2"/>
          </p:nvPr>
        </p:nvSpPr>
        <p:spPr>
          <a:xfrm>
            <a:off x="0" y="8917424"/>
            <a:ext cx="3077739" cy="471053"/>
          </a:xfrm>
          <a:prstGeom prst="rect">
            <a:avLst/>
          </a:prstGeom>
        </p:spPr>
        <p:txBody>
          <a:bodyPr vert="horz" lIns="94210" tIns="47106" rIns="94210" bIns="47106"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3093" y="8917424"/>
            <a:ext cx="3077739" cy="471053"/>
          </a:xfrm>
          <a:prstGeom prst="rect">
            <a:avLst/>
          </a:prstGeom>
        </p:spPr>
        <p:txBody>
          <a:bodyPr vert="horz" lIns="94210" tIns="47106" rIns="94210" bIns="47106" rtlCol="0" anchor="b"/>
          <a:lstStyle>
            <a:lvl1pPr algn="r">
              <a:defRPr sz="1200"/>
            </a:lvl1pPr>
          </a:lstStyle>
          <a:p>
            <a:fld id="{6510CFA2-2375-4B64-8CC9-68FEFF65F27B}" type="slidenum">
              <a:rPr lang="en-US" smtClean="0"/>
              <a:t>‹#›</a:t>
            </a:fld>
            <a:endParaRPr lang="en-US" dirty="0"/>
          </a:p>
        </p:txBody>
      </p:sp>
    </p:spTree>
    <p:extLst>
      <p:ext uri="{BB962C8B-B14F-4D97-AF65-F5344CB8AC3E}">
        <p14:creationId xmlns:p14="http://schemas.microsoft.com/office/powerpoint/2010/main" val="407841967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F9D0FFB-E8D4-4191-97DC-0C07F850A869}" type="datetimeFigureOut">
              <a:rPr lang="en-US" smtClean="0"/>
              <a:t>8/7/2016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B7AE52-B527-486B-BAA9-27F8D1BC2A1C}" type="slidenum">
              <a:rPr lang="en-US" smtClean="0"/>
              <a:t>‹#›</a:t>
            </a:fld>
            <a:endParaRPr lang="en-US" dirty="0"/>
          </a:p>
        </p:txBody>
      </p:sp>
    </p:spTree>
    <p:extLst>
      <p:ext uri="{BB962C8B-B14F-4D97-AF65-F5344CB8AC3E}">
        <p14:creationId xmlns:p14="http://schemas.microsoft.com/office/powerpoint/2010/main" val="3945596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9D0FFB-E8D4-4191-97DC-0C07F850A869}" type="datetimeFigureOut">
              <a:rPr lang="en-US" smtClean="0"/>
              <a:t>8/7/2016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B7AE52-B527-486B-BAA9-27F8D1BC2A1C}" type="slidenum">
              <a:rPr lang="en-US" smtClean="0"/>
              <a:t>‹#›</a:t>
            </a:fld>
            <a:endParaRPr lang="en-US" dirty="0"/>
          </a:p>
        </p:txBody>
      </p:sp>
    </p:spTree>
    <p:extLst>
      <p:ext uri="{BB962C8B-B14F-4D97-AF65-F5344CB8AC3E}">
        <p14:creationId xmlns:p14="http://schemas.microsoft.com/office/powerpoint/2010/main" val="2749328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9D0FFB-E8D4-4191-97DC-0C07F850A869}" type="datetimeFigureOut">
              <a:rPr lang="en-US" smtClean="0"/>
              <a:t>8/7/2016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B7AE52-B527-486B-BAA9-27F8D1BC2A1C}" type="slidenum">
              <a:rPr lang="en-US" smtClean="0"/>
              <a:t>‹#›</a:t>
            </a:fld>
            <a:endParaRPr lang="en-US" dirty="0"/>
          </a:p>
        </p:txBody>
      </p:sp>
    </p:spTree>
    <p:extLst>
      <p:ext uri="{BB962C8B-B14F-4D97-AF65-F5344CB8AC3E}">
        <p14:creationId xmlns:p14="http://schemas.microsoft.com/office/powerpoint/2010/main" val="839260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9D0FFB-E8D4-4191-97DC-0C07F850A869}" type="datetimeFigureOut">
              <a:rPr lang="en-US" smtClean="0"/>
              <a:t>8/7/2016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B7AE52-B527-486B-BAA9-27F8D1BC2A1C}" type="slidenum">
              <a:rPr lang="en-US" smtClean="0"/>
              <a:t>‹#›</a:t>
            </a:fld>
            <a:endParaRPr lang="en-US" dirty="0"/>
          </a:p>
        </p:txBody>
      </p:sp>
    </p:spTree>
    <p:extLst>
      <p:ext uri="{BB962C8B-B14F-4D97-AF65-F5344CB8AC3E}">
        <p14:creationId xmlns:p14="http://schemas.microsoft.com/office/powerpoint/2010/main" val="55086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F9D0FFB-E8D4-4191-97DC-0C07F850A869}" type="datetimeFigureOut">
              <a:rPr lang="en-US" smtClean="0"/>
              <a:t>8/7/2016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B7AE52-B527-486B-BAA9-27F8D1BC2A1C}" type="slidenum">
              <a:rPr lang="en-US" smtClean="0"/>
              <a:t>‹#›</a:t>
            </a:fld>
            <a:endParaRPr lang="en-US" dirty="0"/>
          </a:p>
        </p:txBody>
      </p:sp>
    </p:spTree>
    <p:extLst>
      <p:ext uri="{BB962C8B-B14F-4D97-AF65-F5344CB8AC3E}">
        <p14:creationId xmlns:p14="http://schemas.microsoft.com/office/powerpoint/2010/main" val="1836655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F9D0FFB-E8D4-4191-97DC-0C07F850A869}" type="datetimeFigureOut">
              <a:rPr lang="en-US" smtClean="0"/>
              <a:t>8/7/2016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0B7AE52-B527-486B-BAA9-27F8D1BC2A1C}" type="slidenum">
              <a:rPr lang="en-US" smtClean="0"/>
              <a:t>‹#›</a:t>
            </a:fld>
            <a:endParaRPr lang="en-US" dirty="0"/>
          </a:p>
        </p:txBody>
      </p:sp>
    </p:spTree>
    <p:extLst>
      <p:ext uri="{BB962C8B-B14F-4D97-AF65-F5344CB8AC3E}">
        <p14:creationId xmlns:p14="http://schemas.microsoft.com/office/powerpoint/2010/main" val="2679630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F9D0FFB-E8D4-4191-97DC-0C07F850A869}" type="datetimeFigureOut">
              <a:rPr lang="en-US" smtClean="0"/>
              <a:t>8/7/2016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0B7AE52-B527-486B-BAA9-27F8D1BC2A1C}" type="slidenum">
              <a:rPr lang="en-US" smtClean="0"/>
              <a:t>‹#›</a:t>
            </a:fld>
            <a:endParaRPr lang="en-US" dirty="0"/>
          </a:p>
        </p:txBody>
      </p:sp>
    </p:spTree>
    <p:extLst>
      <p:ext uri="{BB962C8B-B14F-4D97-AF65-F5344CB8AC3E}">
        <p14:creationId xmlns:p14="http://schemas.microsoft.com/office/powerpoint/2010/main" val="642911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F9D0FFB-E8D4-4191-97DC-0C07F850A869}" type="datetimeFigureOut">
              <a:rPr lang="en-US" smtClean="0"/>
              <a:t>8/7/2016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0B7AE52-B527-486B-BAA9-27F8D1BC2A1C}" type="slidenum">
              <a:rPr lang="en-US" smtClean="0"/>
              <a:t>‹#›</a:t>
            </a:fld>
            <a:endParaRPr lang="en-US" dirty="0"/>
          </a:p>
        </p:txBody>
      </p:sp>
    </p:spTree>
    <p:extLst>
      <p:ext uri="{BB962C8B-B14F-4D97-AF65-F5344CB8AC3E}">
        <p14:creationId xmlns:p14="http://schemas.microsoft.com/office/powerpoint/2010/main" val="4247445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9D0FFB-E8D4-4191-97DC-0C07F850A869}" type="datetimeFigureOut">
              <a:rPr lang="en-US" smtClean="0"/>
              <a:t>8/7/2016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0B7AE52-B527-486B-BAA9-27F8D1BC2A1C}" type="slidenum">
              <a:rPr lang="en-US" smtClean="0"/>
              <a:t>‹#›</a:t>
            </a:fld>
            <a:endParaRPr lang="en-US" dirty="0"/>
          </a:p>
        </p:txBody>
      </p:sp>
    </p:spTree>
    <p:extLst>
      <p:ext uri="{BB962C8B-B14F-4D97-AF65-F5344CB8AC3E}">
        <p14:creationId xmlns:p14="http://schemas.microsoft.com/office/powerpoint/2010/main" val="1637735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F9D0FFB-E8D4-4191-97DC-0C07F850A869}" type="datetimeFigureOut">
              <a:rPr lang="en-US" smtClean="0"/>
              <a:t>8/7/2016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0B7AE52-B527-486B-BAA9-27F8D1BC2A1C}" type="slidenum">
              <a:rPr lang="en-US" smtClean="0"/>
              <a:t>‹#›</a:t>
            </a:fld>
            <a:endParaRPr lang="en-US" dirty="0"/>
          </a:p>
        </p:txBody>
      </p:sp>
    </p:spTree>
    <p:extLst>
      <p:ext uri="{BB962C8B-B14F-4D97-AF65-F5344CB8AC3E}">
        <p14:creationId xmlns:p14="http://schemas.microsoft.com/office/powerpoint/2010/main" val="1187312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F9D0FFB-E8D4-4191-97DC-0C07F850A869}" type="datetimeFigureOut">
              <a:rPr lang="en-US" smtClean="0"/>
              <a:t>8/7/2016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0B7AE52-B527-486B-BAA9-27F8D1BC2A1C}" type="slidenum">
              <a:rPr lang="en-US" smtClean="0"/>
              <a:t>‹#›</a:t>
            </a:fld>
            <a:endParaRPr lang="en-US" dirty="0"/>
          </a:p>
        </p:txBody>
      </p:sp>
    </p:spTree>
    <p:extLst>
      <p:ext uri="{BB962C8B-B14F-4D97-AF65-F5344CB8AC3E}">
        <p14:creationId xmlns:p14="http://schemas.microsoft.com/office/powerpoint/2010/main" val="1479360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9D0FFB-E8D4-4191-97DC-0C07F850A869}" type="datetimeFigureOut">
              <a:rPr lang="en-US" smtClean="0"/>
              <a:t>8/7/2016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B7AE52-B527-486B-BAA9-27F8D1BC2A1C}" type="slidenum">
              <a:rPr lang="en-US" smtClean="0"/>
              <a:t>‹#›</a:t>
            </a:fld>
            <a:endParaRPr lang="en-US" dirty="0"/>
          </a:p>
        </p:txBody>
      </p:sp>
    </p:spTree>
    <p:extLst>
      <p:ext uri="{BB962C8B-B14F-4D97-AF65-F5344CB8AC3E}">
        <p14:creationId xmlns:p14="http://schemas.microsoft.com/office/powerpoint/2010/main" val="20446469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685800"/>
            <a:ext cx="8534400" cy="762000"/>
          </a:xfrm>
        </p:spPr>
        <p:txBody>
          <a:bodyPr>
            <a:normAutofit fontScale="90000"/>
          </a:bodyPr>
          <a:lstStyle/>
          <a:p>
            <a:pPr algn="l"/>
            <a:r>
              <a:rPr lang="en-US" b="1" dirty="0">
                <a:solidFill>
                  <a:srgbClr val="FF0000"/>
                </a:solidFill>
                <a:latin typeface="Arial Unicode MS" pitchFamily="34" charset="-128"/>
                <a:ea typeface="Arial Unicode MS" pitchFamily="34" charset="-128"/>
                <a:cs typeface="Arial Unicode MS" pitchFamily="34" charset="-128"/>
              </a:rPr>
              <a:t>It's So Hot On Possum Track That..</a:t>
            </a:r>
            <a:endParaRPr lang="en-US" dirty="0">
              <a:solidFill>
                <a:srgbClr val="FF0000"/>
              </a:solidFill>
              <a:latin typeface="Arial Unicode MS" pitchFamily="34" charset="-128"/>
              <a:ea typeface="Arial Unicode MS" pitchFamily="34" charset="-128"/>
              <a:cs typeface="Arial Unicode MS" pitchFamily="34" charset="-128"/>
            </a:endParaRPr>
          </a:p>
        </p:txBody>
      </p:sp>
      <p:sp>
        <p:nvSpPr>
          <p:cNvPr id="3" name="Content Placeholder 2"/>
          <p:cNvSpPr>
            <a:spLocks noGrp="1"/>
          </p:cNvSpPr>
          <p:nvPr>
            <p:ph idx="1"/>
          </p:nvPr>
        </p:nvSpPr>
        <p:spPr>
          <a:xfrm>
            <a:off x="1752600" y="1524000"/>
            <a:ext cx="8610600" cy="4953000"/>
          </a:xfrm>
        </p:spPr>
        <p:txBody>
          <a:bodyPr/>
          <a:lstStyle/>
          <a:p>
            <a:pPr>
              <a:spcBef>
                <a:spcPts val="0"/>
              </a:spcBef>
              <a:buNone/>
            </a:pPr>
            <a:r>
              <a:rPr lang="en-US" b="1" dirty="0">
                <a:latin typeface="Arial Unicode MS" pitchFamily="34" charset="-128"/>
                <a:ea typeface="Arial Unicode MS" pitchFamily="34" charset="-128"/>
                <a:cs typeface="Arial Unicode MS" pitchFamily="34" charset="-128"/>
              </a:rPr>
              <a:t>#5- the temperature drops below 95, </a:t>
            </a:r>
          </a:p>
          <a:p>
            <a:pPr>
              <a:spcBef>
                <a:spcPts val="0"/>
              </a:spcBef>
              <a:buNone/>
            </a:pPr>
            <a:r>
              <a:rPr lang="en-US" b="1" dirty="0">
                <a:latin typeface="Arial Unicode MS" pitchFamily="34" charset="-128"/>
                <a:ea typeface="Arial Unicode MS" pitchFamily="34" charset="-128"/>
                <a:cs typeface="Arial Unicode MS" pitchFamily="34" charset="-128"/>
              </a:rPr>
              <a:t>            ….you feel a bit chilly</a:t>
            </a:r>
          </a:p>
          <a:p>
            <a:pPr>
              <a:spcBef>
                <a:spcPts val="1200"/>
              </a:spcBef>
              <a:buNone/>
            </a:pPr>
            <a:r>
              <a:rPr lang="en-US" b="1" dirty="0">
                <a:latin typeface="Arial Unicode MS" pitchFamily="34" charset="-128"/>
                <a:ea typeface="Arial Unicode MS" pitchFamily="34" charset="-128"/>
                <a:cs typeface="Arial Unicode MS" pitchFamily="34" charset="-128"/>
              </a:rPr>
              <a:t>#4- you learn that a seat belt makes a pretty good …</a:t>
            </a:r>
          </a:p>
          <a:p>
            <a:pPr>
              <a:spcBef>
                <a:spcPts val="0"/>
              </a:spcBef>
              <a:buNone/>
            </a:pPr>
            <a:r>
              <a:rPr lang="en-US" b="1" dirty="0">
                <a:latin typeface="Arial Unicode MS" pitchFamily="34" charset="-128"/>
                <a:ea typeface="Arial Unicode MS" pitchFamily="34" charset="-128"/>
                <a:cs typeface="Arial Unicode MS" pitchFamily="34" charset="-128"/>
              </a:rPr>
              <a:t>             …branding iron</a:t>
            </a:r>
          </a:p>
          <a:p>
            <a:pPr>
              <a:spcBef>
                <a:spcPts val="1200"/>
              </a:spcBef>
              <a:buNone/>
            </a:pPr>
            <a:r>
              <a:rPr lang="en-US" b="1" dirty="0">
                <a:latin typeface="Arial Unicode MS" pitchFamily="34" charset="-128"/>
                <a:ea typeface="Arial Unicode MS" pitchFamily="34" charset="-128"/>
                <a:cs typeface="Arial Unicode MS" pitchFamily="34" charset="-128"/>
              </a:rPr>
              <a:t>#3- the cows are giving evaporated milk</a:t>
            </a:r>
          </a:p>
          <a:p>
            <a:pPr>
              <a:spcBef>
                <a:spcPts val="1200"/>
              </a:spcBef>
              <a:buNone/>
            </a:pPr>
            <a:r>
              <a:rPr lang="en-US" b="1" dirty="0">
                <a:latin typeface="Arial Unicode MS" pitchFamily="34" charset="-128"/>
                <a:ea typeface="Arial Unicode MS" pitchFamily="34" charset="-128"/>
                <a:cs typeface="Arial Unicode MS" pitchFamily="34" charset="-128"/>
              </a:rPr>
              <a:t>#2- farmers are feeding their chickens crushed ice…</a:t>
            </a:r>
          </a:p>
          <a:p>
            <a:pPr>
              <a:spcBef>
                <a:spcPts val="0"/>
              </a:spcBef>
              <a:buNone/>
            </a:pPr>
            <a:r>
              <a:rPr lang="en-US" b="1" dirty="0">
                <a:latin typeface="Arial Unicode MS" pitchFamily="34" charset="-128"/>
                <a:ea typeface="Arial Unicode MS" pitchFamily="34" charset="-128"/>
                <a:cs typeface="Arial Unicode MS" pitchFamily="34" charset="-128"/>
              </a:rPr>
              <a:t>         …to keep them from laying hard-boiled eggs.</a:t>
            </a:r>
          </a:p>
          <a:p>
            <a:pPr>
              <a:spcBef>
                <a:spcPts val="1200"/>
              </a:spcBef>
              <a:buNone/>
            </a:pPr>
            <a:r>
              <a:rPr lang="en-US" b="1" dirty="0">
                <a:latin typeface="Arial Unicode MS" pitchFamily="34" charset="-128"/>
                <a:ea typeface="Arial Unicode MS" pitchFamily="34" charset="-128"/>
                <a:cs typeface="Arial Unicode MS" pitchFamily="34" charset="-128"/>
              </a:rPr>
              <a:t>#1- the birds have to use pot holders to… </a:t>
            </a:r>
          </a:p>
          <a:p>
            <a:pPr>
              <a:spcBef>
                <a:spcPts val="0"/>
              </a:spcBef>
              <a:buNone/>
            </a:pPr>
            <a:r>
              <a:rPr lang="en-US" b="1" dirty="0">
                <a:latin typeface="Arial Unicode MS" pitchFamily="34" charset="-128"/>
                <a:ea typeface="Arial Unicode MS" pitchFamily="34" charset="-128"/>
                <a:cs typeface="Arial Unicode MS" pitchFamily="34" charset="-128"/>
              </a:rPr>
              <a:t>                   …pull worms out of the ground</a:t>
            </a:r>
          </a:p>
        </p:txBody>
      </p:sp>
    </p:spTree>
    <p:extLst>
      <p:ext uri="{BB962C8B-B14F-4D97-AF65-F5344CB8AC3E}">
        <p14:creationId xmlns:p14="http://schemas.microsoft.com/office/powerpoint/2010/main" val="2039712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2" presetClass="entr" presetSubtype="4"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7" fill="hold">
                            <p:stCondLst>
                              <p:cond delay="500"/>
                            </p:stCondLst>
                            <p:childTnLst>
                              <p:par>
                                <p:cTn id="38" presetID="2" presetClass="entr" presetSubtype="4" fill="hold" grpId="0" nodeType="after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 calcmode="lin" valueType="num">
                                      <p:cBhvr additive="base">
                                        <p:cTn id="4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 calcmode="lin" valueType="num">
                                      <p:cBhvr additive="base">
                                        <p:cTn id="46"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par>
                          <p:cTn id="48" fill="hold">
                            <p:stCondLst>
                              <p:cond delay="500"/>
                            </p:stCondLst>
                            <p:childTnLst>
                              <p:par>
                                <p:cTn id="49" presetID="2" presetClass="entr" presetSubtype="4" fill="hold" grpId="0" nodeType="after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 calcmode="lin" valueType="num">
                                      <p:cBhvr additive="base">
                                        <p:cTn id="5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72441" y="0"/>
            <a:ext cx="6365121" cy="854071"/>
          </a:xfrm>
          <a:gradFill>
            <a:gsLst>
              <a:gs pos="0">
                <a:schemeClr val="accent4">
                  <a:lumMod val="5000"/>
                  <a:lumOff val="95000"/>
                  <a:alpha val="6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Self-Doubt Leads to Fear</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145774" y="1033670"/>
            <a:ext cx="11887200" cy="5711687"/>
          </a:xfrm>
          <a:gradFill>
            <a:gsLst>
              <a:gs pos="0">
                <a:schemeClr val="bg1">
                  <a:lumMod val="75000"/>
                  <a:alpha val="80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p:spPr>
        <p:txBody>
          <a:bodyPr>
            <a:normAutofit/>
          </a:bodyPr>
          <a:lstStyle/>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Fear of People, Rejection, Failure, the Unknown</a:t>
            </a:r>
            <a:r>
              <a:rPr lang="en-US" dirty="0">
                <a:effectLst>
                  <a:outerShdw blurRad="38100" dist="38100" dir="2700000" algn="tl">
                    <a:srgbClr val="000000">
                      <a:alpha val="43137"/>
                    </a:srgbClr>
                  </a:outerShdw>
                </a:effectLst>
                <a:latin typeface="Arial Rounded MT Bold" panose="020F0704030504030204" pitchFamily="34" charset="0"/>
              </a:rPr>
              <a:t>…</a:t>
            </a:r>
          </a:p>
          <a:p>
            <a:pPr marL="0" indent="0">
              <a:lnSpc>
                <a:spcPct val="100000"/>
              </a:lnSpc>
              <a:spcBef>
                <a:spcPts val="0"/>
              </a:spcBef>
              <a:buNone/>
            </a:pPr>
            <a:r>
              <a:rPr lang="en-US" dirty="0">
                <a:effectLst>
                  <a:outerShdw blurRad="38100" dist="38100" dir="2700000" algn="tl">
                    <a:srgbClr val="000000">
                      <a:alpha val="43137"/>
                    </a:srgbClr>
                  </a:outerShdw>
                </a:effectLst>
                <a:latin typeface="Arial Rounded MT Bold" panose="020F0704030504030204" pitchFamily="34" charset="0"/>
              </a:rPr>
              <a:t>       …it Can Take Many Different Forms But All Lead To One Result. </a:t>
            </a:r>
          </a:p>
          <a:p>
            <a:pPr marL="0" indent="0">
              <a:lnSpc>
                <a:spcPct val="100000"/>
              </a:lnSpc>
              <a:spcBef>
                <a:spcPts val="0"/>
              </a:spcBef>
              <a:buNone/>
            </a:pPr>
            <a:r>
              <a:rPr lang="en-US" dirty="0">
                <a:effectLst>
                  <a:outerShdw blurRad="38100" dist="38100" dir="2700000" algn="tl">
                    <a:srgbClr val="000000">
                      <a:alpha val="43137"/>
                    </a:srgbClr>
                  </a:outerShdw>
                </a:effectLst>
                <a:latin typeface="Arial Rounded MT Bold" panose="020F0704030504030204" pitchFamily="34" charset="0"/>
              </a:rPr>
              <a:t>             …You Get Stuck…Dead In Tracks...Can’t Move Forward. </a:t>
            </a:r>
          </a:p>
          <a:p>
            <a:pPr marL="0" indent="0">
              <a:lnSpc>
                <a:spcPct val="100000"/>
              </a:lnSpc>
              <a:buNone/>
            </a:pPr>
            <a:r>
              <a:rPr lang="en-US" i="1" dirty="0">
                <a:effectLst>
                  <a:outerShdw blurRad="38100" dist="38100" dir="2700000" algn="tl">
                    <a:srgbClr val="000000">
                      <a:alpha val="43137"/>
                    </a:srgbClr>
                  </a:outerShdw>
                </a:effectLst>
                <a:latin typeface="Arial Rounded MT Bold" panose="020F0704030504030204" pitchFamily="34" charset="0"/>
              </a:rPr>
              <a:t>“Do not fear for I am with you; do not anxiously look about you for I am your God. I will strengthen you, surely I will help you, surely I will uphold you with my righteous right hand       ”</a:t>
            </a:r>
            <a:r>
              <a:rPr lang="en-US" dirty="0">
                <a:effectLst>
                  <a:outerShdw blurRad="38100" dist="38100" dir="2700000" algn="tl">
                    <a:srgbClr val="000000">
                      <a:alpha val="43137"/>
                    </a:srgbClr>
                  </a:outerShdw>
                </a:effectLst>
                <a:latin typeface="Arial Rounded MT Bold" panose="020F0704030504030204" pitchFamily="34" charset="0"/>
              </a:rPr>
              <a:t> -</a:t>
            </a:r>
            <a:r>
              <a:rPr lang="en-US" b="1" dirty="0">
                <a:effectLst>
                  <a:outerShdw blurRad="38100" dist="38100" dir="2700000" algn="tl">
                    <a:srgbClr val="000000">
                      <a:alpha val="43137"/>
                    </a:srgbClr>
                  </a:outerShdw>
                </a:effectLst>
                <a:latin typeface="Arial Rounded MT Bold" panose="020F0704030504030204" pitchFamily="34" charset="0"/>
              </a:rPr>
              <a:t>Isaiah 41:10</a:t>
            </a: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Choose to Trust God</a:t>
            </a:r>
          </a:p>
          <a:p>
            <a:r>
              <a:rPr lang="en-US" b="1" dirty="0">
                <a:effectLst>
                  <a:outerShdw blurRad="38100" dist="38100" dir="2700000" algn="tl">
                    <a:srgbClr val="000000">
                      <a:alpha val="43137"/>
                    </a:srgbClr>
                  </a:outerShdw>
                </a:effectLst>
                <a:latin typeface="Arial Rounded MT Bold" panose="020F0704030504030204" pitchFamily="34" charset="0"/>
              </a:rPr>
              <a:t>Determine in Your Heart, </a:t>
            </a: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      …You Will Keep Moving Forward</a:t>
            </a: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         …Stare Fear in the Face, Believing More in the </a:t>
            </a: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            …Power of God Than the Fear that Holds You Back</a:t>
            </a:r>
          </a:p>
          <a:p>
            <a:endParaRPr lang="en-US" dirty="0"/>
          </a:p>
        </p:txBody>
      </p:sp>
    </p:spTree>
    <p:extLst>
      <p:ext uri="{BB962C8B-B14F-4D97-AF65-F5344CB8AC3E}">
        <p14:creationId xmlns:p14="http://schemas.microsoft.com/office/powerpoint/2010/main" val="3947310391"/>
      </p:ext>
    </p:extLst>
  </p:cSld>
  <p:clrMapOvr>
    <a:masterClrMapping/>
  </p:clrMapOvr>
  <p:transition spd="slow">
    <p:comb/>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5774" y="28136"/>
            <a:ext cx="7774745" cy="548640"/>
          </a:xfrm>
          <a:gradFill>
            <a:gsLst>
              <a:gs pos="0">
                <a:schemeClr val="accent1">
                  <a:lumMod val="5000"/>
                  <a:lumOff val="95000"/>
                  <a:alpha val="7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Fear Leads to Procrastination</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145774" y="1146313"/>
            <a:ext cx="11887200" cy="5711687"/>
          </a:xfrm>
          <a:gradFill>
            <a:gsLst>
              <a:gs pos="0">
                <a:schemeClr val="accent1">
                  <a:lumMod val="5000"/>
                  <a:lumOff val="95000"/>
                  <a:alpha val="7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The Lie –  </a:t>
            </a:r>
            <a:r>
              <a:rPr lang="en-US" b="1" i="1" dirty="0">
                <a:effectLst>
                  <a:outerShdw blurRad="38100" dist="38100" dir="2700000" algn="tl">
                    <a:srgbClr val="000000">
                      <a:alpha val="43137"/>
                    </a:srgbClr>
                  </a:outerShdw>
                </a:effectLst>
                <a:latin typeface="Arial Rounded MT Bold" panose="020F0704030504030204" pitchFamily="34" charset="0"/>
              </a:rPr>
              <a:t>“You don’t have time.” </a:t>
            </a:r>
          </a:p>
          <a:p>
            <a:pPr marL="0" indent="0">
              <a:buNone/>
            </a:pPr>
            <a:r>
              <a:rPr lang="en-US" b="1" i="1" dirty="0">
                <a:effectLst>
                  <a:outerShdw blurRad="38100" dist="38100" dir="2700000" algn="tl">
                    <a:srgbClr val="000000">
                      <a:alpha val="43137"/>
                    </a:srgbClr>
                  </a:outerShdw>
                </a:effectLst>
                <a:latin typeface="Arial Rounded MT Bold" panose="020F0704030504030204" pitchFamily="34" charset="0"/>
              </a:rPr>
              <a:t>                                   …”If I did it wouldn’t matter..”</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sz="3200" b="1" dirty="0">
                <a:effectLst>
                  <a:outerShdw blurRad="38100" dist="38100" dir="2700000" algn="tl">
                    <a:srgbClr val="000000">
                      <a:alpha val="43137"/>
                    </a:srgbClr>
                  </a:outerShdw>
                </a:effectLst>
                <a:latin typeface="Arial Rounded MT Bold" panose="020F0704030504030204" pitchFamily="34" charset="0"/>
              </a:rPr>
              <a:t>Fear of </a:t>
            </a:r>
          </a:p>
          <a:p>
            <a:pPr lvl="1">
              <a:buFont typeface="Courier New" panose="02070309020205020404" pitchFamily="49" charset="0"/>
              <a:buChar char="o"/>
            </a:pPr>
            <a:r>
              <a:rPr lang="en-US" sz="3200" b="1" dirty="0">
                <a:effectLst>
                  <a:outerShdw blurRad="38100" dist="38100" dir="2700000" algn="tl">
                    <a:srgbClr val="000000">
                      <a:alpha val="43137"/>
                    </a:srgbClr>
                  </a:outerShdw>
                </a:effectLst>
                <a:latin typeface="Arial Rounded MT Bold" panose="020F0704030504030204" pitchFamily="34" charset="0"/>
              </a:rPr>
              <a:t>Inadequate (</a:t>
            </a:r>
            <a:r>
              <a:rPr lang="en-US" sz="3200" b="1" i="1" dirty="0">
                <a:effectLst>
                  <a:outerShdw blurRad="38100" dist="38100" dir="2700000" algn="tl">
                    <a:srgbClr val="000000">
                      <a:alpha val="43137"/>
                    </a:srgbClr>
                  </a:outerShdw>
                </a:effectLst>
                <a:latin typeface="Arial Rounded MT Bold" panose="020F0704030504030204" pitchFamily="34" charset="0"/>
              </a:rPr>
              <a:t>energy- resources- ability</a:t>
            </a:r>
            <a:r>
              <a:rPr lang="en-US" sz="3200" b="1" dirty="0">
                <a:effectLst>
                  <a:outerShdw blurRad="38100" dist="38100" dir="2700000" algn="tl">
                    <a:srgbClr val="000000">
                      <a:alpha val="43137"/>
                    </a:srgbClr>
                  </a:outerShdw>
                </a:effectLst>
                <a:latin typeface="Arial Rounded MT Bold" panose="020F0704030504030204" pitchFamily="34" charset="0"/>
              </a:rPr>
              <a:t>)</a:t>
            </a:r>
          </a:p>
          <a:p>
            <a:pPr lvl="1">
              <a:buFont typeface="Courier New" panose="02070309020205020404" pitchFamily="49" charset="0"/>
              <a:buChar char="o"/>
            </a:pPr>
            <a:r>
              <a:rPr lang="en-US" sz="3200" b="1" dirty="0">
                <a:effectLst>
                  <a:outerShdw blurRad="38100" dist="38100" dir="2700000" algn="tl">
                    <a:srgbClr val="000000">
                      <a:alpha val="43137"/>
                    </a:srgbClr>
                  </a:outerShdw>
                </a:effectLst>
                <a:latin typeface="Arial Rounded MT Bold" panose="020F0704030504030204" pitchFamily="34" charset="0"/>
              </a:rPr>
              <a:t>Focusing (inability to)</a:t>
            </a:r>
          </a:p>
          <a:p>
            <a:pPr lvl="1">
              <a:buFont typeface="Courier New" panose="02070309020205020404" pitchFamily="49" charset="0"/>
              <a:buChar char="o"/>
            </a:pPr>
            <a:r>
              <a:rPr lang="en-US" sz="3200" b="1" dirty="0">
                <a:effectLst>
                  <a:outerShdw blurRad="38100" dist="38100" dir="2700000" algn="tl">
                    <a:srgbClr val="000000">
                      <a:alpha val="43137"/>
                    </a:srgbClr>
                  </a:outerShdw>
                </a:effectLst>
                <a:latin typeface="Arial Rounded MT Bold" panose="020F0704030504030204" pitchFamily="34" charset="0"/>
              </a:rPr>
              <a:t>Failure</a:t>
            </a:r>
          </a:p>
          <a:p>
            <a:pPr marL="0" indent="0">
              <a:lnSpc>
                <a:spcPct val="100000"/>
              </a:lnSpc>
              <a:spcBef>
                <a:spcPts val="1800"/>
              </a:spcBef>
              <a:buNone/>
            </a:pPr>
            <a:r>
              <a:rPr lang="en-US" dirty="0">
                <a:effectLst>
                  <a:outerShdw blurRad="38100" dist="38100" dir="2700000" algn="tl">
                    <a:srgbClr val="000000">
                      <a:alpha val="43137"/>
                    </a:srgbClr>
                  </a:outerShdw>
                </a:effectLst>
                <a:latin typeface="Arial Rounded MT Bold" panose="020F0704030504030204" pitchFamily="34" charset="0"/>
              </a:rPr>
              <a:t> </a:t>
            </a:r>
            <a:r>
              <a:rPr lang="en-US" b="1" dirty="0">
                <a:effectLst>
                  <a:outerShdw blurRad="38100" dist="38100" dir="2700000" algn="tl">
                    <a:srgbClr val="000000">
                      <a:alpha val="43137"/>
                    </a:srgbClr>
                  </a:outerShdw>
                </a:effectLst>
                <a:latin typeface="Arial Rounded MT Bold" panose="020F0704030504030204" pitchFamily="34" charset="0"/>
              </a:rPr>
              <a:t>Choose to Pray/ Move Forward as God Leads/ Opens New Doors</a:t>
            </a:r>
          </a:p>
          <a:p>
            <a:pPr marL="0" indent="0">
              <a:lnSpc>
                <a:spcPct val="100000"/>
              </a:lnSpc>
              <a:spcBef>
                <a:spcPts val="1800"/>
              </a:spcBef>
              <a:buNone/>
            </a:pPr>
            <a:r>
              <a:rPr lang="en-US" dirty="0">
                <a:effectLst>
                  <a:outerShdw blurRad="38100" dist="38100" dir="2700000" algn="tl">
                    <a:srgbClr val="000000">
                      <a:alpha val="43137"/>
                    </a:srgbClr>
                  </a:outerShdw>
                </a:effectLst>
                <a:latin typeface="Arial Rounded MT Bold" panose="020F0704030504030204" pitchFamily="34" charset="0"/>
              </a:rPr>
              <a:t> </a:t>
            </a:r>
            <a:r>
              <a:rPr lang="en-US" i="1" dirty="0">
                <a:effectLst>
                  <a:outerShdw blurRad="38100" dist="38100" dir="2700000" algn="tl">
                    <a:srgbClr val="000000">
                      <a:alpha val="43137"/>
                    </a:srgbClr>
                  </a:outerShdw>
                </a:effectLst>
                <a:latin typeface="Arial Rounded MT Bold" panose="020F0704030504030204" pitchFamily="34" charset="0"/>
              </a:rPr>
              <a:t>“Teach us to number our days, that we may gain a heart of wisdom”</a:t>
            </a:r>
            <a:r>
              <a:rPr lang="en-US" dirty="0">
                <a:effectLst>
                  <a:outerShdw blurRad="38100" dist="38100" dir="2700000" algn="tl">
                    <a:srgbClr val="000000">
                      <a:alpha val="43137"/>
                    </a:srgbClr>
                  </a:outerShdw>
                </a:effectLst>
                <a:latin typeface="Arial Rounded MT Bold" panose="020F0704030504030204" pitchFamily="34" charset="0"/>
              </a:rPr>
              <a:t> -</a:t>
            </a:r>
            <a:r>
              <a:rPr lang="en-US" u="sng" dirty="0">
                <a:effectLst>
                  <a:outerShdw blurRad="38100" dist="38100" dir="2700000" algn="tl">
                    <a:srgbClr val="000000">
                      <a:alpha val="43137"/>
                    </a:srgbClr>
                  </a:outerShdw>
                </a:effectLst>
                <a:latin typeface="Arial Rounded MT Bold" panose="020F0704030504030204" pitchFamily="34" charset="0"/>
              </a:rPr>
              <a:t>Psa 90:12</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27333432"/>
      </p:ext>
    </p:extLst>
  </p:cSld>
  <p:clrMapOvr>
    <a:masterClrMapping/>
  </p:clrMapOvr>
  <p:transition spd="slow">
    <p:wheel spokes="1"/>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5774" y="28136"/>
            <a:ext cx="9170504" cy="548640"/>
          </a:xfrm>
          <a:gradFill>
            <a:gsLst>
              <a:gs pos="0">
                <a:schemeClr val="accent1">
                  <a:lumMod val="5000"/>
                  <a:lumOff val="95000"/>
                  <a:alpha val="7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Procrastination Leads to Depression</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145774" y="1146313"/>
            <a:ext cx="11887200" cy="5711687"/>
          </a:xfrm>
          <a:gradFill>
            <a:gsLst>
              <a:gs pos="0">
                <a:schemeClr val="accent1">
                  <a:lumMod val="5000"/>
                  <a:lumOff val="95000"/>
                  <a:alpha val="7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lnSpcReduction="10000"/>
          </a:bodyPr>
          <a:lstStyle/>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Procrastination At Least Leads to Possibility of Movement…</a:t>
            </a: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            …Depression Takes That Away –</a:t>
            </a: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Satan has Set up an “Emotional Road Block”…</a:t>
            </a: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                                …This is Where it ALL STOPS!</a:t>
            </a:r>
          </a:p>
          <a:p>
            <a:pPr marL="0" indent="0">
              <a:buNone/>
            </a:pPr>
            <a:r>
              <a:rPr lang="en-US" b="1" dirty="0">
                <a:effectLst>
                  <a:outerShdw blurRad="38100" dist="38100" dir="2700000" algn="tl">
                    <a:srgbClr val="000000">
                      <a:alpha val="43137"/>
                    </a:srgbClr>
                  </a:outerShdw>
                </a:effectLst>
              </a:rPr>
              <a:t>Psalm 43:5 (AMP) </a:t>
            </a:r>
            <a:br>
              <a:rPr lang="en-US" dirty="0">
                <a:effectLst>
                  <a:outerShdw blurRad="38100" dist="38100" dir="2700000" algn="tl">
                    <a:srgbClr val="000000">
                      <a:alpha val="43137"/>
                    </a:srgbClr>
                  </a:outerShdw>
                </a:effectLst>
              </a:rPr>
            </a:br>
            <a:r>
              <a:rPr lang="en-US" baseline="30000" dirty="0">
                <a:effectLst>
                  <a:outerShdw blurRad="38100" dist="38100" dir="2700000" algn="tl">
                    <a:srgbClr val="000000">
                      <a:alpha val="43137"/>
                    </a:srgbClr>
                  </a:outerShdw>
                </a:effectLst>
              </a:rPr>
              <a:t>5 </a:t>
            </a:r>
            <a:r>
              <a:rPr lang="en-US" dirty="0">
                <a:effectLst>
                  <a:outerShdw blurRad="38100" dist="38100" dir="2700000" algn="tl">
                    <a:srgbClr val="000000">
                      <a:alpha val="43137"/>
                    </a:srgbClr>
                  </a:outerShdw>
                </a:effectLst>
              </a:rPr>
              <a:t> Why are you cast down, O my inner self? And why should you moan over me </a:t>
            </a:r>
            <a:r>
              <a:rPr lang="en-US" i="1" dirty="0">
                <a:effectLst>
                  <a:outerShdw blurRad="38100" dist="38100" dir="2700000" algn="tl">
                    <a:srgbClr val="000000">
                      <a:alpha val="43137"/>
                    </a:srgbClr>
                  </a:outerShdw>
                </a:effectLst>
              </a:rPr>
              <a:t>and</a:t>
            </a:r>
            <a:r>
              <a:rPr lang="en-US" dirty="0">
                <a:effectLst>
                  <a:outerShdw blurRad="38100" dist="38100" dir="2700000" algn="tl">
                    <a:srgbClr val="000000">
                      <a:alpha val="43137"/>
                    </a:srgbClr>
                  </a:outerShdw>
                </a:effectLst>
              </a:rPr>
              <a:t> be disquieted within me? Hope in God </a:t>
            </a:r>
            <a:r>
              <a:rPr lang="en-US" i="1" dirty="0">
                <a:effectLst>
                  <a:outerShdw blurRad="38100" dist="38100" dir="2700000" algn="tl">
                    <a:srgbClr val="000000">
                      <a:alpha val="43137"/>
                    </a:srgbClr>
                  </a:outerShdw>
                </a:effectLst>
              </a:rPr>
              <a:t>and</a:t>
            </a:r>
            <a:r>
              <a:rPr lang="en-US" dirty="0">
                <a:effectLst>
                  <a:outerShdw blurRad="38100" dist="38100" dir="2700000" algn="tl">
                    <a:srgbClr val="000000">
                      <a:alpha val="43137"/>
                    </a:srgbClr>
                  </a:outerShdw>
                </a:effectLst>
              </a:rPr>
              <a:t> wait expectantly for Him, for I shall yet praise Him, Who is the help of my [sad] countenance, and my God. </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b="1" dirty="0">
                <a:effectLst>
                  <a:outerShdw blurRad="38100" dist="38100" dir="2700000" algn="tl">
                    <a:srgbClr val="000000">
                      <a:alpha val="43137"/>
                    </a:srgbClr>
                  </a:outerShdw>
                </a:effectLst>
              </a:rPr>
              <a:t>Psalm 43:5 (MSG) </a:t>
            </a:r>
            <a:br>
              <a:rPr lang="en-US" dirty="0">
                <a:effectLst>
                  <a:outerShdw blurRad="38100" dist="38100" dir="2700000" algn="tl">
                    <a:srgbClr val="000000">
                      <a:alpha val="43137"/>
                    </a:srgbClr>
                  </a:outerShdw>
                </a:effectLst>
              </a:rPr>
            </a:br>
            <a:r>
              <a:rPr lang="en-US" baseline="30000" dirty="0">
                <a:effectLst>
                  <a:outerShdw blurRad="38100" dist="38100" dir="2700000" algn="tl">
                    <a:srgbClr val="000000">
                      <a:alpha val="43137"/>
                    </a:srgbClr>
                  </a:outerShdw>
                </a:effectLst>
              </a:rPr>
              <a:t>5 </a:t>
            </a:r>
            <a:r>
              <a:rPr lang="en-US" dirty="0">
                <a:effectLst>
                  <a:outerShdw blurRad="38100" dist="38100" dir="2700000" algn="tl">
                    <a:srgbClr val="000000">
                      <a:alpha val="43137"/>
                    </a:srgbClr>
                  </a:outerShdw>
                </a:effectLst>
              </a:rPr>
              <a:t> Why are you down in the dumps, dear soul? Why are you crying the blues? Fix my eyes on God— soon I'll be praising again. He puts a smile on my face. He's my God. </a:t>
            </a:r>
            <a:br>
              <a:rPr lang="en-US" dirty="0">
                <a:effectLst>
                  <a:outerShdw blurRad="38100" dist="38100" dir="2700000" algn="tl">
                    <a:srgbClr val="000000">
                      <a:alpha val="43137"/>
                    </a:srgbClr>
                  </a:outerShdw>
                </a:effectLst>
              </a:rPr>
            </a:br>
            <a:endParaRPr lang="en-US" b="1" dirty="0">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298063702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966303" y="0"/>
            <a:ext cx="7225697" cy="2538437"/>
          </a:xfrm>
          <a:gradFill>
            <a:gsLst>
              <a:gs pos="0">
                <a:schemeClr val="accent1">
                  <a:lumMod val="5000"/>
                  <a:lumOff val="95000"/>
                  <a:alpha val="7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2500" lnSpcReduction="10000"/>
          </a:bodyPr>
          <a:lstStyle/>
          <a:p>
            <a:pPr marL="0" indent="0">
              <a:lnSpc>
                <a:spcPct val="110000"/>
              </a:lnSpc>
              <a:buNone/>
            </a:pPr>
            <a:r>
              <a:rPr lang="en-US" b="1" dirty="0">
                <a:effectLst>
                  <a:outerShdw blurRad="38100" dist="38100" dir="2700000" algn="tl">
                    <a:srgbClr val="000000">
                      <a:alpha val="43137"/>
                    </a:srgbClr>
                  </a:outerShdw>
                </a:effectLst>
                <a:latin typeface="Arial Rounded MT Bold" panose="020F0704030504030204" pitchFamily="34" charset="0"/>
              </a:rPr>
              <a:t>Proverbs 29:18 (AMP) </a:t>
            </a:r>
            <a:br>
              <a:rPr lang="en-US" dirty="0">
                <a:effectLst>
                  <a:outerShdw blurRad="38100" dist="38100" dir="2700000" algn="tl">
                    <a:srgbClr val="000000">
                      <a:alpha val="43137"/>
                    </a:srgbClr>
                  </a:outerShdw>
                </a:effectLst>
                <a:latin typeface="Arial Rounded MT Bold" panose="020F0704030504030204" pitchFamily="34" charset="0"/>
              </a:rPr>
            </a:br>
            <a:r>
              <a:rPr lang="en-US" baseline="30000" dirty="0">
                <a:effectLst>
                  <a:outerShdw blurRad="38100" dist="38100" dir="2700000" algn="tl">
                    <a:srgbClr val="000000">
                      <a:alpha val="43137"/>
                    </a:srgbClr>
                  </a:outerShdw>
                </a:effectLst>
                <a:latin typeface="Arial Rounded MT Bold" panose="020F0704030504030204" pitchFamily="34" charset="0"/>
              </a:rPr>
              <a:t>18 </a:t>
            </a:r>
            <a:r>
              <a:rPr lang="en-US" dirty="0">
                <a:effectLst>
                  <a:outerShdw blurRad="38100" dist="38100" dir="2700000" algn="tl">
                    <a:srgbClr val="000000">
                      <a:alpha val="43137"/>
                    </a:srgbClr>
                  </a:outerShdw>
                </a:effectLst>
                <a:latin typeface="Arial Rounded MT Bold" panose="020F0704030504030204" pitchFamily="34" charset="0"/>
              </a:rPr>
              <a:t> Where there is no vision [no redemptive revelation of God], the people perish; but he who keeps the law [of God, which includes that of man]—blessed (happy, fortunate, and enviable) is he. </a:t>
            </a:r>
          </a:p>
        </p:txBody>
      </p:sp>
      <p:sp>
        <p:nvSpPr>
          <p:cNvPr id="2" name="Rectangle 1"/>
          <p:cNvSpPr/>
          <p:nvPr/>
        </p:nvSpPr>
        <p:spPr>
          <a:xfrm>
            <a:off x="-1" y="3790229"/>
            <a:ext cx="9664505" cy="2763834"/>
          </a:xfrm>
          <a:prstGeom prst="rect">
            <a:avLst/>
          </a:prstGeom>
          <a:gradFill>
            <a:gsLst>
              <a:gs pos="0">
                <a:schemeClr val="accent1">
                  <a:lumMod val="5000"/>
                  <a:lumOff val="95000"/>
                  <a:alpha val="7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a:lnSpc>
                <a:spcPct val="120000"/>
              </a:lnSpc>
              <a:spcBef>
                <a:spcPts val="600"/>
              </a:spcBef>
              <a:buNone/>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Isa 41:10 (AMP) , </a:t>
            </a:r>
            <a:r>
              <a:rPr lang="en-US" sz="28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t>
            </a:r>
            <a:r>
              <a:rPr lang="en-US" sz="28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Fear not [there is nothing to fear],</a:t>
            </a:r>
          </a:p>
          <a:p>
            <a:pPr>
              <a:spcBef>
                <a:spcPts val="0"/>
              </a:spcBef>
              <a:buNone/>
            </a:pPr>
            <a:r>
              <a:rPr lang="en-US" sz="28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for I am with you; do not look around you in terror </a:t>
            </a:r>
          </a:p>
          <a:p>
            <a:pPr>
              <a:spcBef>
                <a:spcPts val="0"/>
              </a:spcBef>
              <a:buNone/>
            </a:pPr>
            <a:r>
              <a:rPr lang="en-US" sz="28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and be dismayed, for I am your God. I will strengthen</a:t>
            </a:r>
          </a:p>
          <a:p>
            <a:pPr>
              <a:spcBef>
                <a:spcPts val="0"/>
              </a:spcBef>
              <a:buNone/>
            </a:pPr>
            <a:r>
              <a:rPr lang="en-US" sz="28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and harden you to difficulties, yes, I will help you; yes,</a:t>
            </a:r>
          </a:p>
          <a:p>
            <a:pPr>
              <a:spcBef>
                <a:spcPts val="0"/>
              </a:spcBef>
              <a:buNone/>
            </a:pPr>
            <a:r>
              <a:rPr lang="en-US" sz="28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I will hold you up and retain you with My [victorious] </a:t>
            </a:r>
          </a:p>
          <a:p>
            <a:pPr>
              <a:spcBef>
                <a:spcPts val="0"/>
              </a:spcBef>
              <a:buNone/>
            </a:pPr>
            <a:r>
              <a:rPr lang="en-US" sz="28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right hand of rightness and justice” </a:t>
            </a:r>
            <a:endParaRPr lang="en-US"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385658352"/>
      </p:ext>
    </p:extLst>
  </p:cSld>
  <p:clrMapOvr>
    <a:masterClrMapping/>
  </p:clrMapOvr>
  <p:transition spd="slow">
    <p:comb/>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3000" r="-2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5313" y="115612"/>
            <a:ext cx="7166113" cy="1143000"/>
          </a:xfrm>
          <a:gradFill>
            <a:gsLst>
              <a:gs pos="0">
                <a:schemeClr val="accent1">
                  <a:lumMod val="5000"/>
                  <a:lumOff val="95000"/>
                  <a:alpha val="7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Overcoming  -Isaiah 41:10 </a:t>
            </a:r>
          </a:p>
        </p:txBody>
      </p:sp>
      <p:sp>
        <p:nvSpPr>
          <p:cNvPr id="3" name="Content Placeholder 2"/>
          <p:cNvSpPr>
            <a:spLocks noGrp="1"/>
          </p:cNvSpPr>
          <p:nvPr>
            <p:ph idx="1"/>
          </p:nvPr>
        </p:nvSpPr>
        <p:spPr>
          <a:xfrm>
            <a:off x="278295" y="1617038"/>
            <a:ext cx="8382000" cy="5067568"/>
          </a:xfrm>
          <a:gradFill>
            <a:gsLst>
              <a:gs pos="0">
                <a:schemeClr val="accent1">
                  <a:lumMod val="5000"/>
                  <a:lumOff val="95000"/>
                  <a:alpha val="7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lnSpcReduction="10000"/>
          </a:bodyPr>
          <a:lstStyle/>
          <a:p>
            <a:pPr marL="514350" indent="-514350">
              <a:lnSpc>
                <a:spcPct val="110000"/>
              </a:lnSpc>
              <a:buFont typeface="Wingdings" pitchFamily="2" charset="2"/>
              <a:buChar char="q"/>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God’s PRESENCE Secures</a:t>
            </a:r>
            <a:r>
              <a:rPr lang="en-US"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(10a) </a:t>
            </a:r>
          </a:p>
          <a:p>
            <a:pPr marL="514350" indent="-514350">
              <a:lnSpc>
                <a:spcPct val="100000"/>
              </a:lnSpc>
              <a:spcBef>
                <a:spcPts val="0"/>
              </a:spcBef>
              <a:buNone/>
            </a:pPr>
            <a:r>
              <a:rPr lang="en-US"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“Fear thou not; for I am with thee” </a:t>
            </a:r>
          </a:p>
          <a:p>
            <a:pPr marL="514350" indent="-514350">
              <a:lnSpc>
                <a:spcPct val="110000"/>
              </a:lnSpc>
              <a:buFont typeface="Wingdings" pitchFamily="2" charset="2"/>
              <a:buChar char="q"/>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God’s PURPOSE Satisfies</a:t>
            </a:r>
            <a:r>
              <a:rPr lang="en-US"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(10b) </a:t>
            </a:r>
          </a:p>
          <a:p>
            <a:pPr marL="514350" indent="-514350">
              <a:lnSpc>
                <a:spcPct val="100000"/>
              </a:lnSpc>
              <a:spcBef>
                <a:spcPts val="0"/>
              </a:spcBef>
              <a:buNone/>
            </a:pPr>
            <a:r>
              <a:rPr lang="en-US"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“be not dismayed; for I am Thy God” </a:t>
            </a:r>
          </a:p>
          <a:p>
            <a:pPr marL="514350" indent="-514350">
              <a:lnSpc>
                <a:spcPct val="110000"/>
              </a:lnSpc>
              <a:buFont typeface="Wingdings" pitchFamily="2" charset="2"/>
              <a:buChar char="q"/>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God’s POWER Strengthens</a:t>
            </a:r>
            <a:r>
              <a:rPr lang="en-US"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(10c) </a:t>
            </a:r>
          </a:p>
          <a:p>
            <a:pPr marL="514350" indent="-514350">
              <a:lnSpc>
                <a:spcPct val="100000"/>
              </a:lnSpc>
              <a:spcBef>
                <a:spcPts val="0"/>
              </a:spcBef>
              <a:buNone/>
            </a:pPr>
            <a:r>
              <a:rPr lang="en-US"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“I will strengthen thee”</a:t>
            </a:r>
          </a:p>
          <a:p>
            <a:pPr marL="514350" indent="-514350">
              <a:lnSpc>
                <a:spcPct val="110000"/>
              </a:lnSpc>
              <a:buFont typeface="Wingdings" pitchFamily="2" charset="2"/>
              <a:buChar char="q"/>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God’s PROVISION Supplies</a:t>
            </a:r>
            <a:r>
              <a:rPr lang="en-US"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(10d) </a:t>
            </a:r>
          </a:p>
          <a:p>
            <a:pPr marL="514350" indent="-514350">
              <a:lnSpc>
                <a:spcPct val="100000"/>
              </a:lnSpc>
              <a:spcBef>
                <a:spcPts val="0"/>
              </a:spcBef>
              <a:buNone/>
            </a:pPr>
            <a:r>
              <a:rPr lang="en-US"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“yea, I will help thee”</a:t>
            </a:r>
          </a:p>
          <a:p>
            <a:pPr marL="514350" indent="-514350">
              <a:lnSpc>
                <a:spcPct val="110000"/>
              </a:lnSpc>
              <a:buFont typeface="Wingdings" pitchFamily="2" charset="2"/>
              <a:buChar char="q"/>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God’s PROMISE Sustains</a:t>
            </a:r>
            <a:r>
              <a:rPr lang="en-US"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(10e) </a:t>
            </a:r>
          </a:p>
          <a:p>
            <a:pPr marL="514350" indent="-514350">
              <a:lnSpc>
                <a:spcPct val="100000"/>
              </a:lnSpc>
              <a:spcBef>
                <a:spcPts val="0"/>
              </a:spcBef>
              <a:buNone/>
            </a:pPr>
            <a:r>
              <a:rPr lang="en-US"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“yea, I will uphold thee with the right hand    of My righteousness”</a:t>
            </a:r>
            <a:endParaRPr lang="en-US" dirty="0">
              <a:latin typeface="Arial Rounded MT Bold" panose="020F0704030504030204" pitchFamily="34" charset="0"/>
            </a:endParaRPr>
          </a:p>
        </p:txBody>
      </p:sp>
    </p:spTree>
    <p:extLst>
      <p:ext uri="{BB962C8B-B14F-4D97-AF65-F5344CB8AC3E}">
        <p14:creationId xmlns:p14="http://schemas.microsoft.com/office/powerpoint/2010/main" val="38332582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9983" y="-1"/>
            <a:ext cx="6202016" cy="6858001"/>
          </a:xfrm>
          <a:prstGeom prst="rect">
            <a:avLst/>
          </a:prstGeom>
        </p:spPr>
      </p:pic>
    </p:spTree>
    <p:extLst>
      <p:ext uri="{BB962C8B-B14F-4D97-AF65-F5344CB8AC3E}">
        <p14:creationId xmlns:p14="http://schemas.microsoft.com/office/powerpoint/2010/main" val="408569121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31306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63063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26226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274956"/>
            <a:ext cx="8230235" cy="1143635"/>
          </a:xfrm>
        </p:spPr>
        <p:txBody>
          <a:bodyPr>
            <a:normAutofit/>
          </a:bodyPr>
          <a:lstStyle/>
          <a:p>
            <a:endParaRPr lang="en-US" sz="5400" dirty="0"/>
          </a:p>
        </p:txBody>
      </p:sp>
      <p:sp>
        <p:nvSpPr>
          <p:cNvPr id="3" name="Content Placeholder 2"/>
          <p:cNvSpPr>
            <a:spLocks noGrp="1"/>
          </p:cNvSpPr>
          <p:nvPr>
            <p:ph idx="1"/>
          </p:nvPr>
        </p:nvSpPr>
        <p:spPr>
          <a:xfrm>
            <a:off x="1752600" y="1600200"/>
            <a:ext cx="8763000" cy="5029200"/>
          </a:xfrm>
          <a:solidFill>
            <a:schemeClr val="bg1">
              <a:alpha val="80000"/>
            </a:schemeClr>
          </a:solidFill>
        </p:spPr>
        <p:txBody>
          <a:bodyPr>
            <a:normAutofit fontScale="70000" lnSpcReduction="20000"/>
          </a:bodyPr>
          <a:lstStyle/>
          <a:p>
            <a:pPr>
              <a:lnSpc>
                <a:spcPct val="120000"/>
              </a:lnSpc>
              <a:buNone/>
            </a:pPr>
            <a:r>
              <a:rPr lang="en-US" sz="46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“I Believe That God Will Uphold Me”</a:t>
            </a:r>
          </a:p>
          <a:p>
            <a:pPr>
              <a:lnSpc>
                <a:spcPct val="120000"/>
              </a:lnSpc>
              <a:spcBef>
                <a:spcPts val="600"/>
              </a:spcBef>
              <a:buFont typeface="Courier New" pitchFamily="49" charset="0"/>
              <a:buChar char="o"/>
            </a:pPr>
            <a:r>
              <a:rPr lang="en-US" sz="40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Uphold</a:t>
            </a:r>
            <a:r>
              <a:rPr lang="en-US" sz="40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40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to </a:t>
            </a:r>
            <a:r>
              <a:rPr lang="en-US" sz="40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hold up or grasp, to support</a:t>
            </a:r>
            <a:r>
              <a:rPr lang="en-US" sz="40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t>
            </a:r>
          </a:p>
          <a:p>
            <a:pPr>
              <a:lnSpc>
                <a:spcPct val="120000"/>
              </a:lnSpc>
              <a:spcBef>
                <a:spcPts val="600"/>
              </a:spcBef>
              <a:buNone/>
            </a:pPr>
            <a:r>
              <a:rPr lang="en-US" sz="40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Isa 41:10 (AMP) , </a:t>
            </a:r>
            <a:r>
              <a:rPr lang="en-US" sz="40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t>
            </a:r>
            <a:r>
              <a:rPr lang="en-US" sz="40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Fear not [there is nothing to fear],</a:t>
            </a:r>
          </a:p>
          <a:p>
            <a:pPr>
              <a:spcBef>
                <a:spcPts val="0"/>
              </a:spcBef>
              <a:buNone/>
            </a:pPr>
            <a:r>
              <a:rPr lang="en-US" sz="40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for I am with you; do not look around you in terror </a:t>
            </a:r>
          </a:p>
          <a:p>
            <a:pPr>
              <a:spcBef>
                <a:spcPts val="0"/>
              </a:spcBef>
              <a:buNone/>
            </a:pPr>
            <a:r>
              <a:rPr lang="en-US" sz="40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and be dismayed, for I am your God. I will strengthen</a:t>
            </a:r>
          </a:p>
          <a:p>
            <a:pPr>
              <a:spcBef>
                <a:spcPts val="0"/>
              </a:spcBef>
              <a:buNone/>
            </a:pPr>
            <a:r>
              <a:rPr lang="en-US" sz="40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and harden you to difficulties, yes, I will help you; yes,</a:t>
            </a:r>
          </a:p>
          <a:p>
            <a:pPr>
              <a:spcBef>
                <a:spcPts val="0"/>
              </a:spcBef>
              <a:buNone/>
            </a:pPr>
            <a:r>
              <a:rPr lang="en-US" sz="40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I will hold you up and retain you with My [victorious] </a:t>
            </a:r>
          </a:p>
          <a:p>
            <a:pPr>
              <a:spcBef>
                <a:spcPts val="0"/>
              </a:spcBef>
              <a:buNone/>
            </a:pPr>
            <a:r>
              <a:rPr lang="en-US" sz="40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right hand of rightness and justice” </a:t>
            </a:r>
          </a:p>
          <a:p>
            <a:pPr>
              <a:lnSpc>
                <a:spcPct val="120000"/>
              </a:lnSpc>
              <a:spcBef>
                <a:spcPts val="1200"/>
              </a:spcBef>
            </a:pPr>
            <a:r>
              <a:rPr lang="en-US" sz="40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Undergird= </a:t>
            </a:r>
            <a:r>
              <a:rPr lang="en-US" sz="40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to make secure underneath</a:t>
            </a:r>
            <a:r>
              <a:rPr lang="en-US" sz="40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p>
          <a:p>
            <a:pPr>
              <a:lnSpc>
                <a:spcPct val="120000"/>
              </a:lnSpc>
            </a:pPr>
            <a:r>
              <a:rPr lang="en-US" sz="40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Don’t Tie Knot / Hold on -Let go …</a:t>
            </a:r>
          </a:p>
          <a:p>
            <a:pPr>
              <a:lnSpc>
                <a:spcPct val="120000"/>
              </a:lnSpc>
              <a:buNone/>
            </a:pPr>
            <a:r>
              <a:rPr lang="en-US" sz="40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…under you His Hands</a:t>
            </a:r>
            <a:endParaRPr lang="en-US" sz="4000" b="1" dirty="0">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1927928597"/>
      </p:ext>
    </p:extLst>
  </p:cSld>
  <p:clrMapOvr>
    <a:masterClrMapping/>
  </p:clrMapOvr>
  <p:transition spd="slow">
    <p:split/>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90391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45774" y="104758"/>
            <a:ext cx="11887200" cy="6753242"/>
          </a:xfrm>
          <a:gradFill>
            <a:gsLst>
              <a:gs pos="0">
                <a:schemeClr val="accent1">
                  <a:lumMod val="5000"/>
                  <a:lumOff val="95000"/>
                  <a:alpha val="7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77500" lnSpcReduction="20000"/>
          </a:bodyPr>
          <a:lstStyle/>
          <a:p>
            <a:pPr marL="0" indent="0">
              <a:lnSpc>
                <a:spcPct val="120000"/>
              </a:lnSpc>
              <a:buNone/>
            </a:pPr>
            <a:r>
              <a:rPr lang="en-US" sz="3100" b="1" dirty="0">
                <a:effectLst>
                  <a:outerShdw blurRad="38100" dist="38100" dir="2700000" algn="tl">
                    <a:srgbClr val="000000">
                      <a:alpha val="43137"/>
                    </a:srgbClr>
                  </a:outerShdw>
                </a:effectLst>
                <a:latin typeface="Arial Rounded MT Bold" panose="020F0704030504030204" pitchFamily="34" charset="0"/>
              </a:rPr>
              <a:t>Joseph had a God Given Dream</a:t>
            </a:r>
            <a:r>
              <a:rPr lang="en-US" sz="3100" dirty="0">
                <a:effectLst>
                  <a:outerShdw blurRad="38100" dist="38100" dir="2700000" algn="tl">
                    <a:srgbClr val="000000">
                      <a:alpha val="43137"/>
                    </a:srgbClr>
                  </a:outerShdw>
                </a:effectLst>
                <a:latin typeface="Arial Rounded MT Bold" panose="020F0704030504030204" pitchFamily="34" charset="0"/>
              </a:rPr>
              <a:t> </a:t>
            </a:r>
          </a:p>
          <a:p>
            <a:pPr>
              <a:lnSpc>
                <a:spcPct val="120000"/>
              </a:lnSpc>
              <a:spcBef>
                <a:spcPts val="300"/>
              </a:spcBef>
            </a:pPr>
            <a:r>
              <a:rPr lang="en-US" sz="3100" dirty="0">
                <a:effectLst>
                  <a:outerShdw blurRad="38100" dist="38100" dir="2700000" algn="tl">
                    <a:srgbClr val="000000">
                      <a:alpha val="43137"/>
                    </a:srgbClr>
                  </a:outerShdw>
                </a:effectLst>
                <a:latin typeface="Arial Rounded MT Bold" panose="020F0704030504030204" pitchFamily="34" charset="0"/>
              </a:rPr>
              <a:t>As a boy, God put a dream in his heart. </a:t>
            </a:r>
          </a:p>
          <a:p>
            <a:pPr>
              <a:lnSpc>
                <a:spcPct val="120000"/>
              </a:lnSpc>
              <a:spcBef>
                <a:spcPts val="300"/>
              </a:spcBef>
            </a:pPr>
            <a:r>
              <a:rPr lang="en-US" sz="3100" dirty="0">
                <a:effectLst>
                  <a:outerShdw blurRad="38100" dist="38100" dir="2700000" algn="tl">
                    <a:srgbClr val="000000">
                      <a:alpha val="43137"/>
                    </a:srgbClr>
                  </a:outerShdw>
                </a:effectLst>
                <a:latin typeface="Arial Rounded MT Bold" panose="020F0704030504030204" pitchFamily="34" charset="0"/>
              </a:rPr>
              <a:t>And yet the dream didn’t just “happen.” </a:t>
            </a:r>
          </a:p>
          <a:p>
            <a:pPr>
              <a:lnSpc>
                <a:spcPct val="120000"/>
              </a:lnSpc>
              <a:spcBef>
                <a:spcPts val="300"/>
              </a:spcBef>
            </a:pPr>
            <a:r>
              <a:rPr lang="en-US" sz="3100" dirty="0">
                <a:effectLst>
                  <a:outerShdw blurRad="38100" dist="38100" dir="2700000" algn="tl">
                    <a:srgbClr val="000000">
                      <a:alpha val="43137"/>
                    </a:srgbClr>
                  </a:outerShdw>
                </a:effectLst>
                <a:latin typeface="Arial Rounded MT Bold" panose="020F0704030504030204" pitchFamily="34" charset="0"/>
              </a:rPr>
              <a:t>It was a long journey through many dream killers that sought to crush it all. </a:t>
            </a:r>
          </a:p>
          <a:p>
            <a:pPr>
              <a:lnSpc>
                <a:spcPct val="120000"/>
              </a:lnSpc>
              <a:spcBef>
                <a:spcPts val="300"/>
              </a:spcBef>
            </a:pPr>
            <a:r>
              <a:rPr lang="en-US" sz="3100" dirty="0">
                <a:effectLst>
                  <a:outerShdw blurRad="38100" dist="38100" dir="2700000" algn="tl">
                    <a:srgbClr val="000000">
                      <a:alpha val="43137"/>
                    </a:srgbClr>
                  </a:outerShdw>
                </a:effectLst>
                <a:latin typeface="Arial Rounded MT Bold" panose="020F0704030504030204" pitchFamily="34" charset="0"/>
              </a:rPr>
              <a:t>Pit, Potiphar, Prison Palace</a:t>
            </a:r>
          </a:p>
          <a:p>
            <a:pPr>
              <a:lnSpc>
                <a:spcPct val="120000"/>
              </a:lnSpc>
              <a:spcBef>
                <a:spcPts val="300"/>
              </a:spcBef>
            </a:pPr>
            <a:r>
              <a:rPr lang="en-US" sz="3100" dirty="0">
                <a:effectLst>
                  <a:outerShdw blurRad="38100" dist="38100" dir="2700000" algn="tl">
                    <a:srgbClr val="000000">
                      <a:alpha val="43137"/>
                    </a:srgbClr>
                  </a:outerShdw>
                </a:effectLst>
                <a:latin typeface="Arial Rounded MT Bold" panose="020F0704030504030204" pitchFamily="34" charset="0"/>
              </a:rPr>
              <a:t>how many times he felt forgotten wondering if he had missed it somehow. </a:t>
            </a:r>
          </a:p>
          <a:p>
            <a:pPr>
              <a:lnSpc>
                <a:spcPct val="120000"/>
              </a:lnSpc>
              <a:spcBef>
                <a:spcPts val="300"/>
              </a:spcBef>
            </a:pPr>
            <a:r>
              <a:rPr lang="en-US" sz="3100" dirty="0">
                <a:effectLst>
                  <a:outerShdw blurRad="38100" dist="38100" dir="2700000" algn="tl">
                    <a:srgbClr val="000000">
                      <a:alpha val="43137"/>
                    </a:srgbClr>
                  </a:outerShdw>
                </a:effectLst>
                <a:latin typeface="Arial Rounded MT Bold" panose="020F0704030504030204" pitchFamily="34" charset="0"/>
              </a:rPr>
              <a:t>chose to believe God when nothing seemed to add up right. </a:t>
            </a:r>
          </a:p>
          <a:p>
            <a:pPr>
              <a:lnSpc>
                <a:spcPct val="120000"/>
              </a:lnSpc>
              <a:spcBef>
                <a:spcPts val="300"/>
              </a:spcBef>
            </a:pPr>
            <a:r>
              <a:rPr lang="en-US" sz="3100" dirty="0">
                <a:effectLst>
                  <a:outerShdw blurRad="38100" dist="38100" dir="2700000" algn="tl">
                    <a:srgbClr val="000000">
                      <a:alpha val="43137"/>
                    </a:srgbClr>
                  </a:outerShdw>
                </a:effectLst>
                <a:latin typeface="Arial Rounded MT Bold" panose="020F0704030504030204" pitchFamily="34" charset="0"/>
              </a:rPr>
              <a:t>No matter the dream killers set up in his path, the dream lived on. </a:t>
            </a:r>
          </a:p>
          <a:p>
            <a:pPr>
              <a:lnSpc>
                <a:spcPct val="120000"/>
              </a:lnSpc>
              <a:spcBef>
                <a:spcPts val="300"/>
              </a:spcBef>
            </a:pPr>
            <a:r>
              <a:rPr lang="en-US" sz="3100" dirty="0">
                <a:effectLst>
                  <a:outerShdw blurRad="38100" dist="38100" dir="2700000" algn="tl">
                    <a:srgbClr val="000000">
                      <a:alpha val="43137"/>
                    </a:srgbClr>
                  </a:outerShdw>
                </a:effectLst>
                <a:latin typeface="Arial Rounded MT Bold" panose="020F0704030504030204" pitchFamily="34" charset="0"/>
              </a:rPr>
              <a:t>And one day, it came true.</a:t>
            </a:r>
          </a:p>
          <a:p>
            <a:pPr>
              <a:lnSpc>
                <a:spcPct val="120000"/>
              </a:lnSpc>
              <a:spcBef>
                <a:spcPts val="300"/>
              </a:spcBef>
            </a:pPr>
            <a:r>
              <a:rPr lang="en-US" sz="3100" dirty="0">
                <a:effectLst>
                  <a:outerShdw blurRad="38100" dist="38100" dir="2700000" algn="tl">
                    <a:srgbClr val="000000">
                      <a:alpha val="43137"/>
                    </a:srgbClr>
                  </a:outerShdw>
                </a:effectLst>
                <a:latin typeface="Arial Rounded MT Bold" panose="020F0704030504030204" pitchFamily="34" charset="0"/>
              </a:rPr>
              <a:t>Don’t let others steal your dream, giving them control to dash your hopes. </a:t>
            </a:r>
          </a:p>
          <a:p>
            <a:pPr>
              <a:lnSpc>
                <a:spcPct val="120000"/>
              </a:lnSpc>
              <a:spcBef>
                <a:spcPts val="300"/>
              </a:spcBef>
            </a:pPr>
            <a:r>
              <a:rPr lang="en-US" sz="3100" dirty="0">
                <a:effectLst>
                  <a:outerShdw blurRad="38100" dist="38100" dir="2700000" algn="tl">
                    <a:srgbClr val="000000">
                      <a:alpha val="43137"/>
                    </a:srgbClr>
                  </a:outerShdw>
                </a:effectLst>
                <a:latin typeface="Arial Rounded MT Bold" panose="020F0704030504030204" pitchFamily="34" charset="0"/>
              </a:rPr>
              <a:t>Don’t’ allow fear, self-doubt, negativity, and procrastination stop you</a:t>
            </a:r>
          </a:p>
          <a:p>
            <a:pPr>
              <a:lnSpc>
                <a:spcPct val="120000"/>
              </a:lnSpc>
              <a:spcBef>
                <a:spcPts val="300"/>
              </a:spcBef>
            </a:pPr>
            <a:r>
              <a:rPr lang="en-US" sz="3100" dirty="0">
                <a:effectLst>
                  <a:outerShdw blurRad="38100" dist="38100" dir="2700000" algn="tl">
                    <a:srgbClr val="000000">
                      <a:alpha val="43137"/>
                    </a:srgbClr>
                  </a:outerShdw>
                </a:effectLst>
                <a:latin typeface="Arial Rounded MT Bold" panose="020F0704030504030204" pitchFamily="34" charset="0"/>
              </a:rPr>
              <a:t>God desires to do great things through you. He gives purpose and calling. We only have one chance at this life, make it count, for his glory.</a:t>
            </a:r>
          </a:p>
          <a:p>
            <a:pPr marL="0" indent="0">
              <a:lnSpc>
                <a:spcPct val="120000"/>
              </a:lnSpc>
              <a:buNone/>
            </a:pPr>
            <a:r>
              <a:rPr lang="en-US" sz="3100" i="1" dirty="0">
                <a:effectLst>
                  <a:outerShdw blurRad="38100" dist="38100" dir="2700000" algn="tl">
                    <a:srgbClr val="000000">
                      <a:alpha val="43137"/>
                    </a:srgbClr>
                  </a:outerShdw>
                </a:effectLst>
                <a:latin typeface="Arial Rounded MT Bold" panose="020F0704030504030204" pitchFamily="34" charset="0"/>
              </a:rPr>
              <a:t>“For still the vision awaits its appointed time; it hastens to the end—it will not lie. If it seems slow, wait for it; it will surely come; it will not delay”</a:t>
            </a:r>
            <a:r>
              <a:rPr lang="en-US" sz="3100" dirty="0">
                <a:effectLst>
                  <a:outerShdw blurRad="38100" dist="38100" dir="2700000" algn="tl">
                    <a:srgbClr val="000000">
                      <a:alpha val="43137"/>
                    </a:srgbClr>
                  </a:outerShdw>
                </a:effectLst>
                <a:latin typeface="Arial Rounded MT Bold" panose="020F0704030504030204" pitchFamily="34" charset="0"/>
              </a:rPr>
              <a:t> -</a:t>
            </a:r>
            <a:r>
              <a:rPr lang="en-US" sz="3100" b="1" dirty="0">
                <a:effectLst>
                  <a:outerShdw blurRad="38100" dist="38100" dir="2700000" algn="tl">
                    <a:srgbClr val="000000">
                      <a:alpha val="43137"/>
                    </a:srgbClr>
                  </a:outerShdw>
                </a:effectLst>
                <a:latin typeface="Arial Rounded MT Bold" panose="020F0704030504030204" pitchFamily="34" charset="0"/>
              </a:rPr>
              <a:t>Habakkuk 2:3</a:t>
            </a:r>
            <a:endParaRPr lang="en-US" dirty="0"/>
          </a:p>
        </p:txBody>
      </p:sp>
    </p:spTree>
    <p:extLst>
      <p:ext uri="{BB962C8B-B14F-4D97-AF65-F5344CB8AC3E}">
        <p14:creationId xmlns:p14="http://schemas.microsoft.com/office/powerpoint/2010/main" val="1447758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4745" y="182880"/>
            <a:ext cx="11873132" cy="6499274"/>
          </a:xfrm>
        </p:spPr>
        <p:txBody>
          <a:bodyPr>
            <a:normAutofit fontScale="47500" lnSpcReduction="20000"/>
          </a:bodyPr>
          <a:lstStyle/>
          <a:p>
            <a:pPr lvl="0"/>
            <a:r>
              <a:rPr lang="en-US" b="1" dirty="0"/>
              <a:t>Encourage</a:t>
            </a:r>
            <a:endParaRPr lang="en-US" dirty="0"/>
          </a:p>
          <a:p>
            <a:r>
              <a:rPr lang="en-US" dirty="0"/>
              <a:t>strong 48-repair 47-hold 37-strengthened 28-strengthen 14-harden 13-prevail 10-encourage 9 </a:t>
            </a:r>
            <a:br>
              <a:rPr lang="en-US" dirty="0"/>
            </a:br>
            <a:r>
              <a:rPr lang="en-US" dirty="0"/>
              <a:t>take 9 -courage 8-caught 5 -stronger 5 -hold 5 </a:t>
            </a:r>
            <a:br>
              <a:rPr lang="en-US" dirty="0"/>
            </a:br>
            <a:r>
              <a:rPr lang="en-US" i="1" dirty="0"/>
              <a:t>miscellaneous translations</a:t>
            </a:r>
            <a:r>
              <a:rPr lang="en-US" dirty="0"/>
              <a:t> 52 </a:t>
            </a:r>
            <a:br>
              <a:rPr lang="en-US" dirty="0"/>
            </a:br>
            <a:r>
              <a:rPr lang="en-US" dirty="0"/>
              <a:t>[Total Count: 290] </a:t>
            </a:r>
          </a:p>
          <a:p>
            <a:r>
              <a:rPr lang="en-US" dirty="0"/>
              <a:t>a primitive root; to </a:t>
            </a:r>
            <a:r>
              <a:rPr lang="en-US" i="1" dirty="0"/>
              <a:t>fasten</a:t>
            </a:r>
            <a:r>
              <a:rPr lang="en-US" dirty="0"/>
              <a:t> upon; hence to </a:t>
            </a:r>
            <a:r>
              <a:rPr lang="en-US" i="1" dirty="0"/>
              <a:t>seize, be strong</a:t>
            </a:r>
            <a:r>
              <a:rPr lang="en-US" dirty="0"/>
              <a:t> (figurative </a:t>
            </a:r>
            <a:r>
              <a:rPr lang="en-US" i="1" dirty="0"/>
              <a:t>courageous</a:t>
            </a:r>
            <a:r>
              <a:rPr lang="en-US" dirty="0"/>
              <a:t>, causative </a:t>
            </a:r>
            <a:r>
              <a:rPr lang="en-US" i="1" dirty="0"/>
              <a:t>strengthen, cure, help, repair, fortify</a:t>
            </a:r>
            <a:r>
              <a:rPr lang="en-US" dirty="0"/>
              <a:t>), </a:t>
            </a:r>
            <a:r>
              <a:rPr lang="en-US" i="1" dirty="0"/>
              <a:t>obstinate</a:t>
            </a:r>
            <a:r>
              <a:rPr lang="en-US" dirty="0"/>
              <a:t>; to </a:t>
            </a:r>
            <a:r>
              <a:rPr lang="en-US" i="1" dirty="0"/>
              <a:t>bind, restrain, conquer</a:t>
            </a:r>
            <a:r>
              <a:rPr lang="en-US" dirty="0"/>
              <a:t> :- aid, amend, × calker, catch, cleave, confirm, be constant, constrain, continue, be of good (take) courage (-ous, -ly), encourage (self), be established, fasten, force, fortify, make hard, harden, help, (lay) hold (fast), lean, maintain, play the man, mend, become (wax) mighty, prevail, be recovered, repair, retain, seize, be (wax) sore, strengthen (self), be stout, be (make, shew, wax) strong (-er), be sure, take (hold), be urgent, behave self valiantly, withstand.</a:t>
            </a:r>
          </a:p>
          <a:p>
            <a:r>
              <a:rPr lang="en-US" b="1" dirty="0"/>
              <a:t>Steps…</a:t>
            </a:r>
            <a:endParaRPr lang="en-US" dirty="0"/>
          </a:p>
          <a:p>
            <a:pPr lvl="0"/>
            <a:r>
              <a:rPr lang="en-US" b="1" dirty="0"/>
              <a:t>Seize</a:t>
            </a:r>
            <a:endParaRPr lang="en-US" dirty="0"/>
          </a:p>
          <a:p>
            <a:pPr lvl="0"/>
            <a:r>
              <a:rPr lang="en-US" b="1" dirty="0"/>
              <a:t>Fasten upon </a:t>
            </a:r>
            <a:endParaRPr lang="en-US" dirty="0"/>
          </a:p>
          <a:p>
            <a:pPr lvl="0"/>
            <a:r>
              <a:rPr lang="en-US" b="1" dirty="0"/>
              <a:t>Repair </a:t>
            </a:r>
            <a:endParaRPr lang="en-US" dirty="0"/>
          </a:p>
          <a:p>
            <a:pPr lvl="0"/>
            <a:r>
              <a:rPr lang="en-US" b="1" dirty="0"/>
              <a:t>Strengthen</a:t>
            </a:r>
            <a:endParaRPr lang="en-US" dirty="0"/>
          </a:p>
          <a:p>
            <a:pPr lvl="0"/>
            <a:r>
              <a:rPr lang="en-US" b="1" dirty="0"/>
              <a:t>Courage</a:t>
            </a:r>
            <a:endParaRPr lang="en-US" dirty="0"/>
          </a:p>
          <a:p>
            <a:pPr lvl="0"/>
            <a:r>
              <a:rPr lang="en-US" b="1" dirty="0"/>
              <a:t>Prevail</a:t>
            </a:r>
            <a:endParaRPr lang="en-US" dirty="0"/>
          </a:p>
          <a:p>
            <a:pPr lvl="0"/>
            <a:r>
              <a:rPr lang="en-US" b="1" dirty="0"/>
              <a:t>Lord -</a:t>
            </a:r>
            <a:r>
              <a:rPr lang="en-US" dirty="0"/>
              <a:t>self-</a:t>
            </a:r>
            <a:r>
              <a:rPr lang="en-US" i="1" dirty="0"/>
              <a:t>Existent</a:t>
            </a:r>
            <a:r>
              <a:rPr lang="en-US" dirty="0"/>
              <a:t> or Eternal; </a:t>
            </a:r>
            <a:r>
              <a:rPr lang="en-US" i="1" dirty="0"/>
              <a:t>Jehovah</a:t>
            </a:r>
            <a:endParaRPr lang="en-US" dirty="0"/>
          </a:p>
          <a:p>
            <a:pPr lvl="0"/>
            <a:r>
              <a:rPr lang="en-US" dirty="0"/>
              <a:t>is </a:t>
            </a:r>
            <a:r>
              <a:rPr lang="en-US" b="1" dirty="0"/>
              <a:t>God -</a:t>
            </a:r>
            <a:r>
              <a:rPr lang="en-US" dirty="0"/>
              <a:t>supreme </a:t>
            </a:r>
            <a:r>
              <a:rPr lang="en-US" i="1" dirty="0"/>
              <a:t>God</a:t>
            </a:r>
            <a:r>
              <a:rPr lang="en-US" dirty="0"/>
              <a:t>; occasionally applied by way of deference to </a:t>
            </a:r>
            <a:r>
              <a:rPr lang="en-US" i="1" dirty="0"/>
              <a:t>magistrate</a:t>
            </a:r>
            <a:r>
              <a:rPr lang="en-US" dirty="0"/>
              <a:t> –mighty judge</a:t>
            </a:r>
          </a:p>
          <a:p>
            <a:r>
              <a:rPr lang="en-US" dirty="0"/>
              <a:t> </a:t>
            </a:r>
          </a:p>
          <a:p>
            <a:r>
              <a:rPr lang="en-US" dirty="0"/>
              <a:t>David had problems every direction – His Life was Mixed Up! – Anybody here can say that? – </a:t>
            </a:r>
          </a:p>
          <a:p>
            <a:r>
              <a:rPr lang="en-US" dirty="0"/>
              <a:t>Problems @ home –on run</a:t>
            </a:r>
          </a:p>
          <a:p>
            <a:r>
              <a:rPr lang="en-US" dirty="0"/>
              <a:t>Problems @ work –fighting for enemy</a:t>
            </a:r>
          </a:p>
          <a:p>
            <a:r>
              <a:rPr lang="en-US" dirty="0"/>
              <a:t>Problems @ Core … </a:t>
            </a:r>
          </a:p>
          <a:p>
            <a:pPr lvl="0"/>
            <a:r>
              <a:rPr lang="en-US" dirty="0"/>
              <a:t>Family Loss –family kidnapped</a:t>
            </a:r>
          </a:p>
          <a:p>
            <a:pPr lvl="0"/>
            <a:r>
              <a:rPr lang="en-US" dirty="0"/>
              <a:t>Friend Loss -men ready to stone him</a:t>
            </a:r>
          </a:p>
          <a:p>
            <a:pPr lvl="0"/>
            <a:r>
              <a:rPr lang="en-US" b="1" dirty="0">
                <a:effectLst>
                  <a:outerShdw blurRad="38100" dist="38100" dir="2700000" algn="tl">
                    <a:srgbClr val="000000">
                      <a:alpha val="43137"/>
                    </a:srgbClr>
                  </a:outerShdw>
                </a:effectLst>
                <a:latin typeface="Arial Rounded MT Bold" panose="020F0704030504030204" pitchFamily="34" charset="0"/>
              </a:rPr>
              <a:t>David Encouraged Self in the Lord  I Sam 30:6</a:t>
            </a:r>
            <a:endParaRPr lang="en-US" dirty="0"/>
          </a:p>
        </p:txBody>
      </p:sp>
    </p:spTree>
    <p:extLst>
      <p:ext uri="{BB962C8B-B14F-4D97-AF65-F5344CB8AC3E}">
        <p14:creationId xmlns:p14="http://schemas.microsoft.com/office/powerpoint/2010/main" val="3907857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bg>
      <p:bgPr>
        <a:blipFill>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935896"/>
            <a:ext cx="10588619" cy="3038739"/>
          </a:xfrm>
        </p:spPr>
        <p:txBody>
          <a:bodyPr>
            <a:normAutofit lnSpcReduction="10000"/>
          </a:bodyPr>
          <a:lstStyle/>
          <a:p>
            <a:pPr>
              <a:lnSpc>
                <a:spcPct val="110000"/>
              </a:lnSpc>
              <a:spcBef>
                <a:spcPts val="0"/>
              </a:spcBef>
            </a:pPr>
            <a:r>
              <a:rPr lang="en-US" b="1" dirty="0">
                <a:effectLst>
                  <a:outerShdw blurRad="38100" dist="38100" dir="2700000" algn="tl">
                    <a:srgbClr val="000000">
                      <a:alpha val="43137"/>
                    </a:srgbClr>
                  </a:outerShdw>
                </a:effectLst>
                <a:latin typeface="Arial Rounded MT Bold" panose="020F0704030504030204" pitchFamily="34" charset="0"/>
              </a:rPr>
              <a:t>Attainable</a:t>
            </a:r>
          </a:p>
          <a:p>
            <a:pPr marL="457200" lvl="1" indent="0">
              <a:lnSpc>
                <a:spcPct val="110000"/>
              </a:lnSpc>
              <a:spcBef>
                <a:spcPts val="0"/>
              </a:spcBef>
              <a:buNone/>
            </a:pPr>
            <a:r>
              <a:rPr lang="en-US" sz="2800" b="1" i="1" dirty="0">
                <a:effectLst>
                  <a:outerShdw blurRad="38100" dist="38100" dir="2700000" algn="tl">
                    <a:srgbClr val="000000">
                      <a:alpha val="43137"/>
                    </a:srgbClr>
                  </a:outerShdw>
                </a:effectLst>
                <a:latin typeface="Arial Rounded MT Bold" panose="020F0704030504030204" pitchFamily="34" charset="0"/>
              </a:rPr>
              <a:t>       …</a:t>
            </a:r>
            <a:r>
              <a:rPr lang="en-US" sz="2800" i="1" dirty="0">
                <a:effectLst>
                  <a:outerShdw blurRad="38100" dist="38100" dir="2700000" algn="tl">
                    <a:srgbClr val="000000">
                      <a:alpha val="43137"/>
                    </a:srgbClr>
                  </a:outerShdw>
                </a:effectLst>
                <a:latin typeface="Arial Rounded MT Bold" panose="020F0704030504030204" pitchFamily="34" charset="0"/>
              </a:rPr>
              <a:t>not out of reach</a:t>
            </a:r>
            <a:endParaRPr lang="en-US" sz="2800" dirty="0">
              <a:effectLst>
                <a:outerShdw blurRad="38100" dist="38100" dir="2700000" algn="tl">
                  <a:srgbClr val="000000">
                    <a:alpha val="43137"/>
                  </a:srgbClr>
                </a:outerShdw>
              </a:effectLst>
              <a:latin typeface="Arial Rounded MT Bold" panose="020F0704030504030204" pitchFamily="34" charset="0"/>
            </a:endParaRPr>
          </a:p>
          <a:p>
            <a:pPr>
              <a:lnSpc>
                <a:spcPct val="100000"/>
              </a:lnSpc>
              <a:spcBef>
                <a:spcPts val="0"/>
              </a:spcBef>
            </a:pPr>
            <a:r>
              <a:rPr lang="en-US" b="1" dirty="0">
                <a:effectLst>
                  <a:outerShdw blurRad="38100" dist="38100" dir="2700000" algn="tl">
                    <a:srgbClr val="000000">
                      <a:alpha val="43137"/>
                    </a:srgbClr>
                  </a:outerShdw>
                </a:effectLst>
                <a:latin typeface="Arial Rounded MT Bold" panose="020F0704030504030204" pitchFamily="34" charset="0"/>
              </a:rPr>
              <a:t>Active</a:t>
            </a:r>
          </a:p>
          <a:p>
            <a:pPr marL="457200" lvl="1" indent="0">
              <a:lnSpc>
                <a:spcPct val="100000"/>
              </a:lnSpc>
              <a:spcBef>
                <a:spcPts val="0"/>
              </a:spcBef>
              <a:buNone/>
            </a:pPr>
            <a:r>
              <a:rPr lang="en-US" sz="2800" b="1" i="1" dirty="0">
                <a:effectLst>
                  <a:outerShdw blurRad="38100" dist="38100" dir="2700000" algn="tl">
                    <a:srgbClr val="000000">
                      <a:alpha val="43137"/>
                    </a:srgbClr>
                  </a:outerShdw>
                </a:effectLst>
                <a:latin typeface="Arial Rounded MT Bold" panose="020F0704030504030204" pitchFamily="34" charset="0"/>
              </a:rPr>
              <a:t>      …</a:t>
            </a:r>
            <a:r>
              <a:rPr lang="en-US" sz="2800" i="1" dirty="0">
                <a:effectLst>
                  <a:outerShdw blurRad="38100" dist="38100" dir="2700000" algn="tl">
                    <a:srgbClr val="000000">
                      <a:alpha val="43137"/>
                    </a:srgbClr>
                  </a:outerShdw>
                </a:effectLst>
                <a:latin typeface="Arial Rounded MT Bold" panose="020F0704030504030204" pitchFamily="34" charset="0"/>
              </a:rPr>
              <a:t>moves/ motivates us and others</a:t>
            </a:r>
            <a:r>
              <a:rPr lang="en-US" sz="2800" b="1" dirty="0">
                <a:effectLst>
                  <a:outerShdw blurRad="38100" dist="38100" dir="2700000" algn="tl">
                    <a:srgbClr val="000000">
                      <a:alpha val="43137"/>
                    </a:srgbClr>
                  </a:outerShdw>
                </a:effectLst>
                <a:latin typeface="Arial Rounded MT Bold" panose="020F0704030504030204" pitchFamily="34" charset="0"/>
              </a:rPr>
              <a:t> </a:t>
            </a:r>
            <a:endParaRPr lang="en-US" sz="2800" dirty="0">
              <a:effectLst>
                <a:outerShdw blurRad="38100" dist="38100" dir="2700000" algn="tl">
                  <a:srgbClr val="000000">
                    <a:alpha val="43137"/>
                  </a:srgbClr>
                </a:outerShdw>
              </a:effectLst>
              <a:latin typeface="Arial Rounded MT Bold" panose="020F0704030504030204" pitchFamily="34" charset="0"/>
            </a:endParaRPr>
          </a:p>
          <a:p>
            <a:pPr>
              <a:lnSpc>
                <a:spcPct val="110000"/>
              </a:lnSpc>
              <a:spcBef>
                <a:spcPts val="0"/>
              </a:spcBef>
            </a:pPr>
            <a:r>
              <a:rPr lang="en-US" b="1" dirty="0">
                <a:effectLst>
                  <a:outerShdw blurRad="38100" dist="38100" dir="2700000" algn="tl">
                    <a:srgbClr val="000000">
                      <a:alpha val="43137"/>
                    </a:srgbClr>
                  </a:outerShdw>
                </a:effectLst>
                <a:latin typeface="Arial Rounded MT Bold" panose="020F0704030504030204" pitchFamily="34" charset="0"/>
              </a:rPr>
              <a:t>Attractive</a:t>
            </a:r>
          </a:p>
          <a:p>
            <a:pPr marL="457200" lvl="1" indent="0">
              <a:lnSpc>
                <a:spcPct val="100000"/>
              </a:lnSpc>
              <a:spcBef>
                <a:spcPts val="0"/>
              </a:spcBef>
              <a:buNone/>
            </a:pPr>
            <a:r>
              <a:rPr lang="en-US" sz="2800" b="1" dirty="0">
                <a:effectLst>
                  <a:outerShdw blurRad="38100" dist="38100" dir="2700000" algn="tl">
                    <a:srgbClr val="000000">
                      <a:alpha val="43137"/>
                    </a:srgbClr>
                  </a:outerShdw>
                </a:effectLst>
                <a:latin typeface="Arial Rounded MT Bold" panose="020F0704030504030204" pitchFamily="34" charset="0"/>
              </a:rPr>
              <a:t>      …It Requires Faith Which Pleases God.. </a:t>
            </a:r>
          </a:p>
          <a:p>
            <a:pPr marL="457200" lvl="1" indent="0">
              <a:lnSpc>
                <a:spcPct val="100000"/>
              </a:lnSpc>
              <a:spcBef>
                <a:spcPts val="0"/>
              </a:spcBef>
              <a:buNone/>
            </a:pPr>
            <a:r>
              <a:rPr lang="en-US" sz="2800" b="1" dirty="0">
                <a:effectLst>
                  <a:outerShdw blurRad="38100" dist="38100" dir="2700000" algn="tl">
                    <a:srgbClr val="000000">
                      <a:alpha val="43137"/>
                    </a:srgbClr>
                  </a:outerShdw>
                </a:effectLst>
                <a:latin typeface="Arial Rounded MT Bold" panose="020F0704030504030204" pitchFamily="34" charset="0"/>
              </a:rPr>
              <a:t>                                                               …and Attracts Him</a:t>
            </a:r>
            <a:endParaRPr lang="en-US" sz="2800" dirty="0">
              <a:effectLst>
                <a:outerShdw blurRad="38100" dist="38100" dir="2700000" algn="tl">
                  <a:srgbClr val="000000">
                    <a:alpha val="43137"/>
                  </a:srgbClr>
                </a:outerShdw>
              </a:effectLst>
            </a:endParaRPr>
          </a:p>
        </p:txBody>
      </p:sp>
      <p:sp>
        <p:nvSpPr>
          <p:cNvPr id="2" name="Rectangle 1"/>
          <p:cNvSpPr/>
          <p:nvPr/>
        </p:nvSpPr>
        <p:spPr>
          <a:xfrm>
            <a:off x="1305453" y="241826"/>
            <a:ext cx="7625229" cy="707886"/>
          </a:xfrm>
          <a:prstGeom prst="rect">
            <a:avLst/>
          </a:prstGeom>
        </p:spPr>
        <p:txBody>
          <a:bodyPr wrap="none">
            <a:spAutoFit/>
          </a:bodyPr>
          <a:lstStyle/>
          <a:p>
            <a:r>
              <a:rPr lang="en-US" sz="4000" b="1" dirty="0">
                <a:effectLst>
                  <a:outerShdw blurRad="38100" dist="38100" dir="2700000" algn="tl">
                    <a:srgbClr val="000000">
                      <a:alpha val="43137"/>
                    </a:srgbClr>
                  </a:outerShdw>
                </a:effectLst>
                <a:latin typeface="Arial Rounded MT Bold" panose="020F0704030504030204" pitchFamily="34" charset="0"/>
              </a:rPr>
              <a:t>God Give Us a Dream</a:t>
            </a:r>
            <a:r>
              <a:rPr lang="en-US" sz="4000" i="1" dirty="0">
                <a:effectLst>
                  <a:outerShdw blurRad="38100" dist="38100" dir="2700000" algn="tl">
                    <a:srgbClr val="000000">
                      <a:alpha val="43137"/>
                    </a:srgbClr>
                  </a:outerShdw>
                </a:effectLst>
                <a:latin typeface="Arial Rounded MT Bold" panose="020F0704030504030204" pitchFamily="34" charset="0"/>
              </a:rPr>
              <a:t> </a:t>
            </a:r>
            <a:r>
              <a:rPr lang="en-US" sz="4000" dirty="0">
                <a:effectLst>
                  <a:outerShdw blurRad="38100" dist="38100" dir="2700000" algn="tl">
                    <a:srgbClr val="000000">
                      <a:alpha val="43137"/>
                    </a:srgbClr>
                  </a:outerShdw>
                </a:effectLst>
                <a:latin typeface="Arial Rounded MT Bold" panose="020F0704030504030204" pitchFamily="34" charset="0"/>
              </a:rPr>
              <a:t>(</a:t>
            </a:r>
            <a:r>
              <a:rPr lang="en-US" sz="4000" i="1" dirty="0">
                <a:effectLst>
                  <a:outerShdw blurRad="38100" dist="38100" dir="2700000" algn="tl">
                    <a:srgbClr val="000000">
                      <a:alpha val="43137"/>
                    </a:srgbClr>
                  </a:outerShdw>
                </a:effectLst>
                <a:latin typeface="Arial Rounded MT Bold" panose="020F0704030504030204" pitchFamily="34" charset="0"/>
              </a:rPr>
              <a:t>Vision</a:t>
            </a:r>
            <a:r>
              <a:rPr lang="en-US" sz="4000" dirty="0">
                <a:effectLst>
                  <a:outerShdw blurRad="38100" dist="38100" dir="2700000" algn="tl">
                    <a:srgbClr val="000000">
                      <a:alpha val="43137"/>
                    </a:srgbClr>
                  </a:outerShdw>
                </a:effectLst>
                <a:latin typeface="Arial Rounded MT Bold" panose="020F0704030504030204" pitchFamily="34" charset="0"/>
              </a:rPr>
              <a:t>) </a:t>
            </a:r>
          </a:p>
        </p:txBody>
      </p:sp>
    </p:spTree>
    <p:extLst>
      <p:ext uri="{BB962C8B-B14F-4D97-AF65-F5344CB8AC3E}">
        <p14:creationId xmlns:p14="http://schemas.microsoft.com/office/powerpoint/2010/main" val="124740511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ircle(in)">
                                      <p:cBhvr>
                                        <p:cTn id="14" dur="2000"/>
                                        <p:tgtEl>
                                          <p:spTgt spid="3">
                                            <p:txEl>
                                              <p:pRg st="0" end="0"/>
                                            </p:txEl>
                                          </p:spTgt>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circle(in)">
                                      <p:cBhvr>
                                        <p:cTn id="25" dur="20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circle(in)">
                                      <p:cBhvr>
                                        <p:cTn id="30" dur="2000"/>
                                        <p:tgtEl>
                                          <p:spTgt spid="3">
                                            <p:txEl>
                                              <p:pRg st="4" end="4"/>
                                            </p:txEl>
                                          </p:spTgt>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circle(in)">
                                      <p:cBhvr>
                                        <p:cTn id="33" dur="2000"/>
                                        <p:tgtEl>
                                          <p:spTgt spid="3">
                                            <p:txEl>
                                              <p:pRg st="5" end="5"/>
                                            </p:txEl>
                                          </p:spTgt>
                                        </p:tgtEl>
                                      </p:cBhvr>
                                    </p:animEffect>
                                  </p:childTnLst>
                                </p:cTn>
                              </p:par>
                            </p:childTnLst>
                          </p:cTn>
                        </p:par>
                        <p:par>
                          <p:cTn id="34" fill="hold">
                            <p:stCondLst>
                              <p:cond delay="2000"/>
                            </p:stCondLst>
                            <p:childTnLst>
                              <p:par>
                                <p:cTn id="35" presetID="6" presetClass="entr" presetSubtype="16" fill="hold" grpId="0"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ircle(in)">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show="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496658" y="2457436"/>
            <a:ext cx="7517151" cy="4176215"/>
          </a:xfrm>
        </p:spPr>
        <p:txBody>
          <a:bodyPr>
            <a:noAutofit/>
          </a:bodyPr>
          <a:lstStyle/>
          <a:p>
            <a:pPr marL="0" indent="0">
              <a:buNone/>
            </a:pPr>
            <a:r>
              <a:rPr lang="en-US" b="1" u="sng" dirty="0">
                <a:effectLst>
                  <a:outerShdw blurRad="38100" dist="38100" dir="2700000" algn="tl">
                    <a:srgbClr val="000000">
                      <a:alpha val="43137"/>
                    </a:srgbClr>
                  </a:outerShdw>
                </a:effectLst>
                <a:latin typeface="Arial Rounded MT Bold" panose="020F0704030504030204" pitchFamily="34" charset="0"/>
              </a:rPr>
              <a:t>Motivates us</a:t>
            </a:r>
            <a:r>
              <a:rPr lang="en-US" b="1" i="1" dirty="0">
                <a:effectLst>
                  <a:outerShdw blurRad="38100" dist="38100" dir="2700000" algn="tl">
                    <a:srgbClr val="000000">
                      <a:alpha val="43137"/>
                    </a:srgbClr>
                  </a:outerShdw>
                </a:effectLst>
                <a:latin typeface="Arial Rounded MT Bold" panose="020F0704030504030204" pitchFamily="34" charset="0"/>
              </a:rPr>
              <a:t> </a:t>
            </a:r>
            <a:endParaRPr lang="en-US" dirty="0">
              <a:effectLst>
                <a:outerShdw blurRad="38100" dist="38100" dir="2700000" algn="tl">
                  <a:srgbClr val="000000">
                    <a:alpha val="43137"/>
                  </a:srgbClr>
                </a:outerShdw>
              </a:effectLst>
              <a:latin typeface="Arial Rounded MT Bold" panose="020F0704030504030204" pitchFamily="34" charset="0"/>
            </a:endParaRPr>
          </a:p>
          <a:p>
            <a:pPr lvl="1"/>
            <a:r>
              <a:rPr lang="en-US" sz="2800" dirty="0">
                <a:effectLst>
                  <a:outerShdw blurRad="38100" dist="38100" dir="2700000" algn="tl">
                    <a:srgbClr val="000000">
                      <a:alpha val="43137"/>
                    </a:srgbClr>
                  </a:outerShdw>
                </a:effectLst>
                <a:latin typeface="Arial Rounded MT Bold" panose="020F0704030504030204" pitchFamily="34" charset="0"/>
              </a:rPr>
              <a:t>Inspires “Hope” </a:t>
            </a:r>
          </a:p>
          <a:p>
            <a:pPr lvl="1"/>
            <a:r>
              <a:rPr lang="en-US" sz="2800" dirty="0">
                <a:effectLst>
                  <a:outerShdw blurRad="38100" dist="38100" dir="2700000" algn="tl">
                    <a:srgbClr val="000000">
                      <a:alpha val="43137"/>
                    </a:srgbClr>
                  </a:outerShdw>
                </a:effectLst>
                <a:latin typeface="Arial Rounded MT Bold" panose="020F0704030504030204" pitchFamily="34" charset="0"/>
              </a:rPr>
              <a:t>Realize God has a Purpose for My Life</a:t>
            </a:r>
          </a:p>
          <a:p>
            <a:pPr marL="0" indent="0">
              <a:buNone/>
            </a:pPr>
            <a:r>
              <a:rPr lang="en-US" b="1" u="sng" dirty="0">
                <a:effectLst>
                  <a:outerShdw blurRad="38100" dist="38100" dir="2700000" algn="tl">
                    <a:srgbClr val="000000">
                      <a:alpha val="43137"/>
                    </a:srgbClr>
                  </a:outerShdw>
                </a:effectLst>
                <a:latin typeface="Arial Rounded MT Bold" panose="020F0704030504030204" pitchFamily="34" charset="0"/>
              </a:rPr>
              <a:t>Maneuvers us</a:t>
            </a:r>
            <a:r>
              <a:rPr lang="en-US" b="1" dirty="0">
                <a:effectLst>
                  <a:outerShdw blurRad="38100" dist="38100" dir="2700000" algn="tl">
                    <a:srgbClr val="000000">
                      <a:alpha val="43137"/>
                    </a:srgbClr>
                  </a:outerShdw>
                </a:effectLst>
                <a:latin typeface="Arial Rounded MT Bold" panose="020F0704030504030204" pitchFamily="34" charset="0"/>
              </a:rPr>
              <a:t> </a:t>
            </a:r>
            <a:endParaRPr lang="en-US" dirty="0">
              <a:effectLst>
                <a:outerShdw blurRad="38100" dist="38100" dir="2700000" algn="tl">
                  <a:srgbClr val="000000">
                    <a:alpha val="43137"/>
                  </a:srgbClr>
                </a:outerShdw>
              </a:effectLst>
              <a:latin typeface="Arial Rounded MT Bold" panose="020F0704030504030204" pitchFamily="34" charset="0"/>
            </a:endParaRPr>
          </a:p>
          <a:p>
            <a:pPr lvl="1"/>
            <a:r>
              <a:rPr lang="en-US" sz="2800" dirty="0">
                <a:effectLst>
                  <a:outerShdw blurRad="38100" dist="38100" dir="2700000" algn="tl">
                    <a:srgbClr val="000000">
                      <a:alpha val="43137"/>
                    </a:srgbClr>
                  </a:outerShdw>
                </a:effectLst>
                <a:latin typeface="Arial Rounded MT Bold" panose="020F0704030504030204" pitchFamily="34" charset="0"/>
              </a:rPr>
              <a:t>Inspires “Direction” </a:t>
            </a:r>
          </a:p>
          <a:p>
            <a:pPr lvl="1"/>
            <a:r>
              <a:rPr lang="en-US" sz="2800" dirty="0">
                <a:effectLst>
                  <a:outerShdw blurRad="38100" dist="38100" dir="2700000" algn="tl">
                    <a:srgbClr val="000000">
                      <a:alpha val="43137"/>
                    </a:srgbClr>
                  </a:outerShdw>
                </a:effectLst>
                <a:latin typeface="Arial Rounded MT Bold" panose="020F0704030504030204" pitchFamily="34" charset="0"/>
              </a:rPr>
              <a:t>Realize have to Travel Proper Road</a:t>
            </a:r>
          </a:p>
          <a:p>
            <a:pPr marL="0" indent="0">
              <a:buNone/>
            </a:pPr>
            <a:r>
              <a:rPr lang="en-US" b="1" u="sng" dirty="0">
                <a:effectLst>
                  <a:outerShdw blurRad="38100" dist="38100" dir="2700000" algn="tl">
                    <a:srgbClr val="000000">
                      <a:alpha val="43137"/>
                    </a:srgbClr>
                  </a:outerShdw>
                </a:effectLst>
                <a:latin typeface="Arial Rounded MT Bold" panose="020F0704030504030204" pitchFamily="34" charset="0"/>
              </a:rPr>
              <a:t>Maintains us</a:t>
            </a:r>
            <a:r>
              <a:rPr lang="en-US" b="1" dirty="0">
                <a:effectLst>
                  <a:outerShdw blurRad="38100" dist="38100" dir="2700000" algn="tl">
                    <a:srgbClr val="000000">
                      <a:alpha val="43137"/>
                    </a:srgbClr>
                  </a:outerShdw>
                </a:effectLst>
                <a:latin typeface="Arial Rounded MT Bold" panose="020F0704030504030204" pitchFamily="34" charset="0"/>
              </a:rPr>
              <a:t> </a:t>
            </a:r>
            <a:endParaRPr lang="en-US" dirty="0">
              <a:effectLst>
                <a:outerShdw blurRad="38100" dist="38100" dir="2700000" algn="tl">
                  <a:srgbClr val="000000">
                    <a:alpha val="43137"/>
                  </a:srgbClr>
                </a:outerShdw>
              </a:effectLst>
              <a:latin typeface="Arial Rounded MT Bold" panose="020F0704030504030204" pitchFamily="34" charset="0"/>
            </a:endParaRPr>
          </a:p>
          <a:p>
            <a:pPr lvl="1"/>
            <a:r>
              <a:rPr lang="en-US" sz="2800" dirty="0">
                <a:effectLst>
                  <a:outerShdw blurRad="38100" dist="38100" dir="2700000" algn="tl">
                    <a:srgbClr val="000000">
                      <a:alpha val="43137"/>
                    </a:srgbClr>
                  </a:outerShdw>
                </a:effectLst>
                <a:latin typeface="Arial Rounded MT Bold" panose="020F0704030504030204" pitchFamily="34" charset="0"/>
              </a:rPr>
              <a:t>Inspires “Fortitude; Passion” </a:t>
            </a:r>
          </a:p>
          <a:p>
            <a:pPr lvl="1"/>
            <a:r>
              <a:rPr lang="en-US" sz="2800" dirty="0">
                <a:effectLst>
                  <a:outerShdw blurRad="38100" dist="38100" dir="2700000" algn="tl">
                    <a:srgbClr val="000000">
                      <a:alpha val="43137"/>
                    </a:srgbClr>
                  </a:outerShdw>
                </a:effectLst>
                <a:latin typeface="Arial Rounded MT Bold" panose="020F0704030504030204" pitchFamily="34" charset="0"/>
              </a:rPr>
              <a:t>Realize that I have to Prepare to Stand</a:t>
            </a:r>
          </a:p>
        </p:txBody>
      </p:sp>
      <p:sp>
        <p:nvSpPr>
          <p:cNvPr id="4" name="Rectangle 3"/>
          <p:cNvSpPr/>
          <p:nvPr/>
        </p:nvSpPr>
        <p:spPr>
          <a:xfrm>
            <a:off x="2944882" y="173588"/>
            <a:ext cx="7055586" cy="707886"/>
          </a:xfrm>
          <a:prstGeom prst="rect">
            <a:avLst/>
          </a:prstGeom>
        </p:spPr>
        <p:txBody>
          <a:bodyPr wrap="none">
            <a:spAutoFit/>
          </a:bodyPr>
          <a:lstStyle/>
          <a:p>
            <a:r>
              <a:rPr lang="en-US" sz="4000" b="1" dirty="0">
                <a:effectLst>
                  <a:outerShdw blurRad="38100" dist="38100" dir="2700000" algn="tl">
                    <a:srgbClr val="000000">
                      <a:alpha val="43137"/>
                    </a:srgbClr>
                  </a:outerShdw>
                </a:effectLst>
              </a:rPr>
              <a:t>A God-Given Dream Works in Us</a:t>
            </a:r>
            <a:endParaRPr lang="en-US" sz="4000" dirty="0">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45" y="1272408"/>
            <a:ext cx="4102762" cy="5198730"/>
          </a:xfrm>
          <a:prstGeom prst="rect">
            <a:avLst/>
          </a:prstGeom>
        </p:spPr>
      </p:pic>
    </p:spTree>
    <p:extLst>
      <p:ext uri="{BB962C8B-B14F-4D97-AF65-F5344CB8AC3E}">
        <p14:creationId xmlns:p14="http://schemas.microsoft.com/office/powerpoint/2010/main" val="292747049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2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2000"/>
                                        <p:tgtEl>
                                          <p:spTgt spid="3">
                                            <p:txEl>
                                              <p:pRg st="0" end="0"/>
                                            </p:txEl>
                                          </p:spTgt>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3" dur="2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4" dur="2000"/>
                                        <p:tgtEl>
                                          <p:spTgt spid="3">
                                            <p:txEl>
                                              <p:pRg st="1" end="1"/>
                                            </p:txEl>
                                          </p:spTgt>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9" dur="2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0" dur="2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2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7" dur="2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8" dur="2000"/>
                                        <p:tgtEl>
                                          <p:spTgt spid="3">
                                            <p:txEl>
                                              <p:pRg st="3" end="3"/>
                                            </p:txEl>
                                          </p:spTgt>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 calcmode="lin" valueType="num">
                                      <p:cBhvr>
                                        <p:cTn id="41"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2" dur="2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3" dur="2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4" dur="2000"/>
                                        <p:tgtEl>
                                          <p:spTgt spid="3">
                                            <p:txEl>
                                              <p:pRg st="4" end="4"/>
                                            </p:txEl>
                                          </p:spTgt>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2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8" dur="2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9" dur="2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0" dur="2000"/>
                                        <p:tgtEl>
                                          <p:spTgt spid="3">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p:cTn id="55" dur="2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6" dur="2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7" dur="2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8" dur="2000"/>
                                        <p:tgtEl>
                                          <p:spTgt spid="3">
                                            <p:txEl>
                                              <p:pRg st="6" end="6"/>
                                            </p:txEl>
                                          </p:spTgt>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3">
                                            <p:txEl>
                                              <p:pRg st="7" end="7"/>
                                            </p:txEl>
                                          </p:spTgt>
                                        </p:tgtEl>
                                        <p:attrNameLst>
                                          <p:attrName>style.visibility</p:attrName>
                                        </p:attrNameLst>
                                      </p:cBhvr>
                                      <p:to>
                                        <p:strVal val="visible"/>
                                      </p:to>
                                    </p:set>
                                    <p:anim calcmode="lin" valueType="num">
                                      <p:cBhvr>
                                        <p:cTn id="61" dur="2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2" dur="2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63" dur="2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64" dur="2000"/>
                                        <p:tgtEl>
                                          <p:spTgt spid="3">
                                            <p:txEl>
                                              <p:pRg st="7" end="7"/>
                                            </p:txEl>
                                          </p:spTgt>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3">
                                            <p:txEl>
                                              <p:pRg st="8" end="8"/>
                                            </p:txEl>
                                          </p:spTgt>
                                        </p:tgtEl>
                                        <p:attrNameLst>
                                          <p:attrName>style.visibility</p:attrName>
                                        </p:attrNameLst>
                                      </p:cBhvr>
                                      <p:to>
                                        <p:strVal val="visible"/>
                                      </p:to>
                                    </p:set>
                                    <p:anim calcmode="lin" valueType="num">
                                      <p:cBhvr>
                                        <p:cTn id="67" dur="2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68" dur="2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69" dur="2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70"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983895"/>
          </a:xfrm>
          <a:gradFill>
            <a:gsLst>
              <a:gs pos="0">
                <a:schemeClr val="accent1">
                  <a:lumMod val="5000"/>
                  <a:lumOff val="95000"/>
                  <a:alpha val="56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marL="0" indent="0">
              <a:lnSpc>
                <a:spcPct val="120000"/>
              </a:lnSpc>
              <a:spcBef>
                <a:spcPts val="0"/>
              </a:spcBef>
              <a:buNone/>
            </a:pPr>
            <a:r>
              <a:rPr lang="en-US" sz="1600" b="1" dirty="0">
                <a:effectLst>
                  <a:outerShdw blurRad="38100" dist="38100" dir="2700000" algn="tl">
                    <a:srgbClr val="000000">
                      <a:alpha val="43137"/>
                    </a:srgbClr>
                  </a:outerShdw>
                </a:effectLst>
                <a:latin typeface="Arial Rounded MT Bold" panose="020F0704030504030204" pitchFamily="34" charset="0"/>
              </a:rPr>
              <a:t>                                           </a:t>
            </a:r>
            <a:r>
              <a:rPr lang="en-US" b="1" dirty="0">
                <a:effectLst>
                  <a:outerShdw blurRad="38100" dist="38100" dir="2700000" algn="tl">
                    <a:srgbClr val="000000">
                      <a:alpha val="43137"/>
                    </a:srgbClr>
                  </a:outerShdw>
                </a:effectLst>
                <a:latin typeface="Arial Rounded MT Bold" panose="020F0704030504030204" pitchFamily="34" charset="0"/>
              </a:rPr>
              <a:t>5 Ways To Overcome Negativity In Your Life</a:t>
            </a:r>
            <a:endParaRPr lang="en-US" sz="2000"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spcBef>
                <a:spcPts val="600"/>
              </a:spcBef>
              <a:buNone/>
            </a:pPr>
            <a:r>
              <a:rPr lang="en-US" b="1" dirty="0">
                <a:effectLst>
                  <a:outerShdw blurRad="38100" dist="38100" dir="2700000" algn="tl">
                    <a:srgbClr val="000000">
                      <a:alpha val="43137"/>
                    </a:srgbClr>
                  </a:outerShdw>
                </a:effectLst>
                <a:latin typeface="Arial Rounded MT Bold" panose="020F0704030504030204" pitchFamily="34" charset="0"/>
              </a:rPr>
              <a:t>Gratitude –Learn to Be Grateful</a:t>
            </a:r>
            <a:endParaRPr lang="en-US" dirty="0">
              <a:effectLst>
                <a:outerShdw blurRad="38100" dist="38100" dir="2700000" algn="tl">
                  <a:srgbClr val="000000">
                    <a:alpha val="43137"/>
                  </a:srgbClr>
                </a:outerShdw>
              </a:effectLst>
              <a:latin typeface="Arial Rounded MT Bold" panose="020F0704030504030204" pitchFamily="34" charset="0"/>
            </a:endParaRPr>
          </a:p>
          <a:p>
            <a:pPr>
              <a:lnSpc>
                <a:spcPct val="100000"/>
              </a:lnSpc>
              <a:spcBef>
                <a:spcPts val="0"/>
              </a:spcBef>
              <a:buFont typeface="Courier New" panose="02070309020205020404" pitchFamily="49" charset="0"/>
              <a:buChar char="o"/>
            </a:pPr>
            <a:r>
              <a:rPr lang="en-US" sz="2000" b="1" dirty="0">
                <a:effectLst>
                  <a:outerShdw blurRad="38100" dist="38100" dir="2700000" algn="tl">
                    <a:srgbClr val="000000">
                      <a:alpha val="43137"/>
                    </a:srgbClr>
                  </a:outerShdw>
                </a:effectLst>
                <a:latin typeface="Arial Rounded MT Bold" panose="020F0704030504030204" pitchFamily="34" charset="0"/>
              </a:rPr>
              <a:t>I Thes 5:18 </a:t>
            </a:r>
            <a:r>
              <a:rPr lang="en-US" sz="2000" i="1" dirty="0">
                <a:effectLst>
                  <a:outerShdw blurRad="38100" dist="38100" dir="2700000" algn="tl">
                    <a:srgbClr val="000000">
                      <a:alpha val="43137"/>
                    </a:srgbClr>
                  </a:outerShdw>
                </a:effectLst>
                <a:latin typeface="Arial Rounded MT Bold" panose="020F0704030504030204" pitchFamily="34" charset="0"/>
              </a:rPr>
              <a:t>“In every thing give thanks: this is the will of God in Christ Jesus concerning you.”</a:t>
            </a:r>
            <a:endParaRPr lang="en-US" sz="2000"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spcBef>
                <a:spcPts val="600"/>
              </a:spcBef>
              <a:buNone/>
            </a:pPr>
            <a:r>
              <a:rPr lang="en-US" b="1" dirty="0">
                <a:effectLst>
                  <a:outerShdw blurRad="38100" dist="38100" dir="2700000" algn="tl">
                    <a:srgbClr val="000000">
                      <a:alpha val="43137"/>
                    </a:srgbClr>
                  </a:outerShdw>
                </a:effectLst>
                <a:latin typeface="Arial Rounded MT Bold" panose="020F0704030504030204" pitchFamily="34" charset="0"/>
              </a:rPr>
              <a:t>Purposefully Choose Attitude</a:t>
            </a:r>
            <a:endParaRPr lang="en-US" dirty="0">
              <a:effectLst>
                <a:outerShdw blurRad="38100" dist="38100" dir="2700000" algn="tl">
                  <a:srgbClr val="000000">
                    <a:alpha val="43137"/>
                  </a:srgbClr>
                </a:outerShdw>
              </a:effectLst>
              <a:latin typeface="Arial Rounded MT Bold" panose="020F0704030504030204" pitchFamily="34" charset="0"/>
            </a:endParaRPr>
          </a:p>
          <a:p>
            <a:pPr>
              <a:lnSpc>
                <a:spcPct val="100000"/>
              </a:lnSpc>
              <a:spcBef>
                <a:spcPts val="0"/>
              </a:spcBef>
              <a:buFont typeface="Courier New" panose="02070309020205020404" pitchFamily="49" charset="0"/>
              <a:buChar char="o"/>
            </a:pPr>
            <a:r>
              <a:rPr lang="en-US" sz="2000" b="1" dirty="0">
                <a:effectLst>
                  <a:outerShdw blurRad="38100" dist="38100" dir="2700000" algn="tl">
                    <a:srgbClr val="000000">
                      <a:alpha val="43137"/>
                    </a:srgbClr>
                  </a:outerShdw>
                </a:effectLst>
                <a:latin typeface="Arial Rounded MT Bold" panose="020F0704030504030204" pitchFamily="34" charset="0"/>
              </a:rPr>
              <a:t>I Sam 30:6 </a:t>
            </a:r>
            <a:r>
              <a:rPr lang="en-US" sz="2000" i="1" dirty="0">
                <a:effectLst>
                  <a:outerShdw blurRad="38100" dist="38100" dir="2700000" algn="tl">
                    <a:srgbClr val="000000">
                      <a:alpha val="43137"/>
                    </a:srgbClr>
                  </a:outerShdw>
                </a:effectLst>
                <a:latin typeface="Arial Rounded MT Bold" panose="020F0704030504030204" pitchFamily="34" charset="0"/>
              </a:rPr>
              <a:t>“David was greatly distressed; the people spake of stoning him, because the soul </a:t>
            </a:r>
          </a:p>
          <a:p>
            <a:pPr marL="0" indent="0">
              <a:lnSpc>
                <a:spcPct val="100000"/>
              </a:lnSpc>
              <a:spcBef>
                <a:spcPts val="0"/>
              </a:spcBef>
              <a:buNone/>
            </a:pPr>
            <a:r>
              <a:rPr lang="en-US" sz="2000" i="1" dirty="0">
                <a:effectLst>
                  <a:outerShdw blurRad="38100" dist="38100" dir="2700000" algn="tl">
                    <a:srgbClr val="000000">
                      <a:alpha val="43137"/>
                    </a:srgbClr>
                  </a:outerShdw>
                </a:effectLst>
                <a:latin typeface="Arial Rounded MT Bold" panose="020F0704030504030204" pitchFamily="34" charset="0"/>
              </a:rPr>
              <a:t>        of all the people  as grieved, every man for his sons/ for his daughters: </a:t>
            </a:r>
          </a:p>
          <a:p>
            <a:pPr marL="0" indent="0">
              <a:lnSpc>
                <a:spcPct val="100000"/>
              </a:lnSpc>
              <a:spcBef>
                <a:spcPts val="0"/>
              </a:spcBef>
              <a:buNone/>
            </a:pPr>
            <a:r>
              <a:rPr lang="en-US" sz="2000" i="1" dirty="0">
                <a:effectLst>
                  <a:outerShdw blurRad="38100" dist="38100" dir="2700000" algn="tl">
                    <a:srgbClr val="000000">
                      <a:alpha val="43137"/>
                    </a:srgbClr>
                  </a:outerShdw>
                </a:effectLst>
                <a:latin typeface="Arial Rounded MT Bold" panose="020F0704030504030204" pitchFamily="34" charset="0"/>
              </a:rPr>
              <a:t>                                     …but David encouraged himself in the LORD his God.”</a:t>
            </a:r>
            <a:endParaRPr lang="en-US" sz="2000"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spcBef>
                <a:spcPts val="600"/>
              </a:spcBef>
              <a:buNone/>
            </a:pPr>
            <a:r>
              <a:rPr lang="en-US" b="1" dirty="0">
                <a:effectLst>
                  <a:outerShdw blurRad="38100" dist="38100" dir="2700000" algn="tl">
                    <a:srgbClr val="000000">
                      <a:alpha val="43137"/>
                    </a:srgbClr>
                  </a:outerShdw>
                </a:effectLst>
                <a:latin typeface="Arial Rounded MT Bold" panose="020F0704030504030204" pitchFamily="34" charset="0"/>
              </a:rPr>
              <a:t>Action Influences Thinking</a:t>
            </a:r>
            <a:endParaRPr lang="en-US" dirty="0">
              <a:effectLst>
                <a:outerShdw blurRad="38100" dist="38100" dir="2700000" algn="tl">
                  <a:srgbClr val="000000">
                    <a:alpha val="43137"/>
                  </a:srgbClr>
                </a:outerShdw>
              </a:effectLst>
              <a:latin typeface="Arial Rounded MT Bold" panose="020F0704030504030204" pitchFamily="34" charset="0"/>
            </a:endParaRPr>
          </a:p>
          <a:p>
            <a:pPr>
              <a:lnSpc>
                <a:spcPct val="120000"/>
              </a:lnSpc>
              <a:spcBef>
                <a:spcPts val="0"/>
              </a:spcBef>
              <a:buFont typeface="Courier New" panose="02070309020205020404" pitchFamily="49" charset="0"/>
              <a:buChar char="o"/>
            </a:pPr>
            <a:r>
              <a:rPr lang="en-US" sz="2000" b="1" dirty="0">
                <a:effectLst>
                  <a:outerShdw blurRad="38100" dist="38100" dir="2700000" algn="tl">
                    <a:srgbClr val="000000">
                      <a:alpha val="43137"/>
                    </a:srgbClr>
                  </a:outerShdw>
                </a:effectLst>
                <a:latin typeface="Arial Rounded MT Bold" panose="020F0704030504030204" pitchFamily="34" charset="0"/>
              </a:rPr>
              <a:t>Proverbs 16:3 </a:t>
            </a:r>
            <a:r>
              <a:rPr lang="en-US" sz="2000" i="1" dirty="0">
                <a:effectLst>
                  <a:outerShdw blurRad="38100" dist="38100" dir="2700000" algn="tl">
                    <a:srgbClr val="000000">
                      <a:alpha val="43137"/>
                    </a:srgbClr>
                  </a:outerShdw>
                </a:effectLst>
                <a:latin typeface="Arial Rounded MT Bold" panose="020F0704030504030204" pitchFamily="34" charset="0"/>
              </a:rPr>
              <a:t>“Commit thy works unto the LORD, and thy thoughts shall be established.”</a:t>
            </a:r>
            <a:endParaRPr lang="en-US" sz="2000"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10000"/>
              </a:lnSpc>
              <a:spcBef>
                <a:spcPts val="600"/>
              </a:spcBef>
              <a:buNone/>
            </a:pPr>
            <a:r>
              <a:rPr lang="en-US" b="1" dirty="0">
                <a:effectLst>
                  <a:outerShdw blurRad="38100" dist="38100" dir="2700000" algn="tl">
                    <a:srgbClr val="000000">
                      <a:alpha val="43137"/>
                    </a:srgbClr>
                  </a:outerShdw>
                </a:effectLst>
                <a:latin typeface="Arial Rounded MT Bold" panose="020F0704030504030204" pitchFamily="34" charset="0"/>
              </a:rPr>
              <a:t>Refuse to be a Victim</a:t>
            </a:r>
            <a:endParaRPr lang="en-US" dirty="0">
              <a:effectLst>
                <a:outerShdw blurRad="38100" dist="38100" dir="2700000" algn="tl">
                  <a:srgbClr val="000000">
                    <a:alpha val="43137"/>
                  </a:srgbClr>
                </a:outerShdw>
              </a:effectLst>
              <a:latin typeface="Arial Rounded MT Bold" panose="020F0704030504030204" pitchFamily="34" charset="0"/>
            </a:endParaRPr>
          </a:p>
          <a:p>
            <a:pPr>
              <a:lnSpc>
                <a:spcPct val="100000"/>
              </a:lnSpc>
              <a:spcBef>
                <a:spcPts val="0"/>
              </a:spcBef>
              <a:buFont typeface="Courier New" panose="02070309020205020404" pitchFamily="49" charset="0"/>
              <a:buChar char="o"/>
            </a:pPr>
            <a:r>
              <a:rPr lang="en-US" sz="2000" b="1" dirty="0">
                <a:effectLst>
                  <a:outerShdw blurRad="38100" dist="38100" dir="2700000" algn="tl">
                    <a:srgbClr val="000000">
                      <a:alpha val="43137"/>
                    </a:srgbClr>
                  </a:outerShdw>
                </a:effectLst>
                <a:latin typeface="Arial Rounded MT Bold" panose="020F0704030504030204" pitchFamily="34" charset="0"/>
              </a:rPr>
              <a:t>Gen 45:8 </a:t>
            </a:r>
            <a:r>
              <a:rPr lang="en-US" sz="2000" i="1" dirty="0">
                <a:effectLst>
                  <a:outerShdw blurRad="38100" dist="38100" dir="2700000" algn="tl">
                    <a:srgbClr val="000000">
                      <a:alpha val="43137"/>
                    </a:srgbClr>
                  </a:outerShdw>
                </a:effectLst>
                <a:latin typeface="Arial Rounded MT Bold" panose="020F0704030504030204" pitchFamily="34" charset="0"/>
              </a:rPr>
              <a:t>“So now it was not you that sent me hither, but God:/ he hath made me a father to </a:t>
            </a:r>
          </a:p>
          <a:p>
            <a:pPr marL="0" indent="0">
              <a:lnSpc>
                <a:spcPct val="120000"/>
              </a:lnSpc>
              <a:spcBef>
                <a:spcPts val="0"/>
              </a:spcBef>
              <a:buNone/>
            </a:pPr>
            <a:r>
              <a:rPr lang="en-US" sz="2000" i="1" dirty="0">
                <a:effectLst>
                  <a:outerShdw blurRad="38100" dist="38100" dir="2700000" algn="tl">
                    <a:srgbClr val="000000">
                      <a:alpha val="43137"/>
                    </a:srgbClr>
                  </a:outerShdw>
                </a:effectLst>
                <a:latin typeface="Arial Rounded MT Bold" panose="020F0704030504030204" pitchFamily="34" charset="0"/>
              </a:rPr>
              <a:t>      Pharaoh, /lord of all his house, and a ruler throughout all the land of Egypt.”</a:t>
            </a:r>
            <a:endParaRPr lang="en-US" sz="2000"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10000"/>
              </a:lnSpc>
              <a:spcBef>
                <a:spcPts val="600"/>
              </a:spcBef>
              <a:buNone/>
            </a:pPr>
            <a:r>
              <a:rPr lang="en-US" b="1" dirty="0">
                <a:effectLst>
                  <a:outerShdw blurRad="38100" dist="38100" dir="2700000" algn="tl">
                    <a:srgbClr val="000000">
                      <a:alpha val="43137"/>
                    </a:srgbClr>
                  </a:outerShdw>
                </a:effectLst>
                <a:latin typeface="Arial Rounded MT Bold" panose="020F0704030504030204" pitchFamily="34" charset="0"/>
              </a:rPr>
              <a:t>Take a Big-Picture View</a:t>
            </a:r>
            <a:endParaRPr lang="en-US" dirty="0">
              <a:effectLst>
                <a:outerShdw blurRad="38100" dist="38100" dir="2700000" algn="tl">
                  <a:srgbClr val="000000">
                    <a:alpha val="43137"/>
                  </a:srgbClr>
                </a:outerShdw>
              </a:effectLst>
              <a:latin typeface="Arial Rounded MT Bold" panose="020F0704030504030204" pitchFamily="34" charset="0"/>
            </a:endParaRPr>
          </a:p>
          <a:p>
            <a:pPr>
              <a:lnSpc>
                <a:spcPct val="100000"/>
              </a:lnSpc>
              <a:spcBef>
                <a:spcPts val="0"/>
              </a:spcBef>
              <a:buFont typeface="Courier New" panose="02070309020205020404" pitchFamily="49" charset="0"/>
              <a:buChar char="o"/>
            </a:pPr>
            <a:r>
              <a:rPr lang="en-US" sz="2000" b="1" dirty="0">
                <a:effectLst>
                  <a:outerShdw blurRad="38100" dist="38100" dir="2700000" algn="tl">
                    <a:srgbClr val="000000">
                      <a:alpha val="43137"/>
                    </a:srgbClr>
                  </a:outerShdw>
                </a:effectLst>
                <a:latin typeface="Arial Rounded MT Bold" panose="020F0704030504030204" pitchFamily="34" charset="0"/>
              </a:rPr>
              <a:t>Gen 50:19, 20 </a:t>
            </a:r>
            <a:r>
              <a:rPr lang="en-US" sz="2000" i="1" dirty="0">
                <a:effectLst>
                  <a:outerShdw blurRad="38100" dist="38100" dir="2700000" algn="tl">
                    <a:srgbClr val="000000">
                      <a:alpha val="43137"/>
                    </a:srgbClr>
                  </a:outerShdw>
                </a:effectLst>
                <a:latin typeface="Arial Rounded MT Bold" panose="020F0704030504030204" pitchFamily="34" charset="0"/>
              </a:rPr>
              <a:t>“Joseph said unto them, Fear not: for am I in the place of God? But as for you, </a:t>
            </a:r>
          </a:p>
          <a:p>
            <a:pPr marL="0" indent="0">
              <a:lnSpc>
                <a:spcPct val="120000"/>
              </a:lnSpc>
              <a:spcBef>
                <a:spcPts val="0"/>
              </a:spcBef>
              <a:buNone/>
            </a:pPr>
            <a:r>
              <a:rPr lang="en-US" sz="2000" i="1" dirty="0">
                <a:effectLst>
                  <a:outerShdw blurRad="38100" dist="38100" dir="2700000" algn="tl">
                    <a:srgbClr val="000000">
                      <a:alpha val="43137"/>
                    </a:srgbClr>
                  </a:outerShdw>
                </a:effectLst>
                <a:latin typeface="Arial Rounded MT Bold" panose="020F0704030504030204" pitchFamily="34" charset="0"/>
              </a:rPr>
              <a:t>      ye thought evil against me; but God meant it unto good, to bring to pass, as it is this day, to </a:t>
            </a:r>
          </a:p>
          <a:p>
            <a:pPr marL="0" indent="0">
              <a:lnSpc>
                <a:spcPct val="120000"/>
              </a:lnSpc>
              <a:spcBef>
                <a:spcPts val="0"/>
              </a:spcBef>
              <a:buNone/>
            </a:pPr>
            <a:r>
              <a:rPr lang="en-US" sz="2000" i="1" dirty="0">
                <a:effectLst>
                  <a:outerShdw blurRad="38100" dist="38100" dir="2700000" algn="tl">
                    <a:srgbClr val="000000">
                      <a:alpha val="43137"/>
                    </a:srgbClr>
                  </a:outerShdw>
                </a:effectLst>
                <a:latin typeface="Arial Rounded MT Bold" panose="020F0704030504030204" pitchFamily="34" charset="0"/>
              </a:rPr>
              <a:t>      save much people alive.”</a:t>
            </a:r>
            <a:endParaRPr lang="en-US" sz="2000"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10000"/>
              </a:lnSpc>
              <a:spcBef>
                <a:spcPts val="0"/>
              </a:spcBef>
              <a:buNone/>
            </a:pPr>
            <a:r>
              <a:rPr lang="en-US" sz="2000" b="1" dirty="0">
                <a:effectLst>
                  <a:outerShdw blurRad="38100" dist="38100" dir="2700000" algn="tl">
                    <a:srgbClr val="000000">
                      <a:alpha val="43137"/>
                    </a:srgbClr>
                  </a:outerShdw>
                </a:effectLst>
                <a:latin typeface="Arial Rounded MT Bold" panose="020F0704030504030204" pitchFamily="34" charset="0"/>
              </a:rPr>
              <a:t>                   </a:t>
            </a:r>
            <a:r>
              <a:rPr lang="en-US" b="1" dirty="0">
                <a:effectLst>
                  <a:outerShdw blurRad="38100" dist="38100" dir="2700000" algn="tl">
                    <a:srgbClr val="000000">
                      <a:alpha val="43137"/>
                    </a:srgbClr>
                  </a:outerShdw>
                </a:effectLst>
                <a:latin typeface="Arial Rounded MT Bold" panose="020F0704030504030204" pitchFamily="34" charset="0"/>
              </a:rPr>
              <a:t>Positive or Negative Thinking… Which Will You Choose?</a:t>
            </a:r>
            <a:endParaRPr lang="en-US" sz="1800" dirty="0">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2536188082"/>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500"/>
                                        <p:tgtEl>
                                          <p:spTgt spid="3">
                                            <p:txEl>
                                              <p:pRg st="0" end="0"/>
                                            </p:txEl>
                                          </p:spTgt>
                                        </p:tgtEl>
                                      </p:cBhvr>
                                    </p:animEffect>
                                  </p:childTnLst>
                                </p:cTn>
                              </p:par>
                            </p:childTnLst>
                          </p:cTn>
                        </p:par>
                        <p:par>
                          <p:cTn id="11" fill="hold">
                            <p:stCondLst>
                              <p:cond delay="500"/>
                            </p:stCondLst>
                            <p:childTnLst>
                              <p:par>
                                <p:cTn id="12" presetID="16" presetClass="entr" presetSubtype="21"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arn(inVertical)">
                                      <p:cBhvr>
                                        <p:cTn id="14" dur="500"/>
                                        <p:tgtEl>
                                          <p:spTgt spid="3">
                                            <p:txEl>
                                              <p:pRg st="1" end="1"/>
                                            </p:txEl>
                                          </p:spTgt>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arn(inVertical)">
                                      <p:cBhvr>
                                        <p:cTn id="23" dur="500"/>
                                        <p:tgtEl>
                                          <p:spTgt spid="3">
                                            <p:txEl>
                                              <p:pRg st="3" end="3"/>
                                            </p:txEl>
                                          </p:spTgt>
                                        </p:tgtEl>
                                      </p:cBhvr>
                                    </p:animEffect>
                                  </p:childTnLst>
                                </p:cTn>
                              </p:par>
                            </p:childTnLst>
                          </p:cTn>
                        </p:par>
                        <p:par>
                          <p:cTn id="24" fill="hold">
                            <p:stCondLst>
                              <p:cond delay="500"/>
                            </p:stCondLst>
                            <p:childTnLst>
                              <p:par>
                                <p:cTn id="25" presetID="16" presetClass="entr" presetSubtype="21"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par>
                          <p:cTn id="28" fill="hold">
                            <p:stCondLst>
                              <p:cond delay="1000"/>
                            </p:stCondLst>
                            <p:childTnLst>
                              <p:par>
                                <p:cTn id="29" presetID="16" presetClass="entr" presetSubtype="21"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barn(inVertical)">
                                      <p:cBhvr>
                                        <p:cTn id="31" dur="500"/>
                                        <p:tgtEl>
                                          <p:spTgt spid="3">
                                            <p:txEl>
                                              <p:pRg st="5" end="5"/>
                                            </p:txEl>
                                          </p:spTgt>
                                        </p:tgtEl>
                                      </p:cBhvr>
                                    </p:animEffect>
                                  </p:childTnLst>
                                </p:cTn>
                              </p:par>
                            </p:childTnLst>
                          </p:cTn>
                        </p:par>
                        <p:par>
                          <p:cTn id="32" fill="hold">
                            <p:stCondLst>
                              <p:cond delay="1500"/>
                            </p:stCondLst>
                            <p:childTnLst>
                              <p:par>
                                <p:cTn id="33" presetID="16" presetClass="entr" presetSubtype="21" fill="hold" grpId="0"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barn(inVertical)">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barn(inVertical)">
                                      <p:cBhvr>
                                        <p:cTn id="40" dur="500"/>
                                        <p:tgtEl>
                                          <p:spTgt spid="3">
                                            <p:txEl>
                                              <p:pRg st="7" end="7"/>
                                            </p:txEl>
                                          </p:spTgt>
                                        </p:tgtEl>
                                      </p:cBhvr>
                                    </p:animEffect>
                                  </p:childTnLst>
                                </p:cTn>
                              </p:par>
                            </p:childTnLst>
                          </p:cTn>
                        </p:par>
                        <p:par>
                          <p:cTn id="41" fill="hold">
                            <p:stCondLst>
                              <p:cond delay="500"/>
                            </p:stCondLst>
                            <p:childTnLst>
                              <p:par>
                                <p:cTn id="42" presetID="16" presetClass="entr" presetSubtype="21" fill="hold" grpId="0" nodeType="after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barn(inVertical)">
                                      <p:cBhvr>
                                        <p:cTn id="44" dur="500"/>
                                        <p:tgtEl>
                                          <p:spTgt spid="3">
                                            <p:txEl>
                                              <p:pRg st="8" end="8"/>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barn(inVertical)">
                                      <p:cBhvr>
                                        <p:cTn id="49" dur="500"/>
                                        <p:tgtEl>
                                          <p:spTgt spid="3">
                                            <p:txEl>
                                              <p:pRg st="9" end="9"/>
                                            </p:txEl>
                                          </p:spTgt>
                                        </p:tgtEl>
                                      </p:cBhvr>
                                    </p:animEffect>
                                  </p:childTnLst>
                                </p:cTn>
                              </p:par>
                            </p:childTnLst>
                          </p:cTn>
                        </p:par>
                        <p:par>
                          <p:cTn id="50" fill="hold">
                            <p:stCondLst>
                              <p:cond delay="500"/>
                            </p:stCondLst>
                            <p:childTnLst>
                              <p:par>
                                <p:cTn id="51" presetID="16" presetClass="entr" presetSubtype="21" fill="hold" grpId="0" nodeType="after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Effect transition="in" filter="barn(inVertical)">
                                      <p:cBhvr>
                                        <p:cTn id="53" dur="500"/>
                                        <p:tgtEl>
                                          <p:spTgt spid="3">
                                            <p:txEl>
                                              <p:pRg st="10" end="10"/>
                                            </p:txEl>
                                          </p:spTgt>
                                        </p:tgtEl>
                                      </p:cBhvr>
                                    </p:animEffect>
                                  </p:childTnLst>
                                </p:cTn>
                              </p:par>
                            </p:childTnLst>
                          </p:cTn>
                        </p:par>
                        <p:par>
                          <p:cTn id="54" fill="hold">
                            <p:stCondLst>
                              <p:cond delay="1000"/>
                            </p:stCondLst>
                            <p:childTnLst>
                              <p:par>
                                <p:cTn id="55" presetID="16" presetClass="entr" presetSubtype="21" fill="hold" grpId="0" nodeType="after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Effect transition="in" filter="barn(inVertical)">
                                      <p:cBhvr>
                                        <p:cTn id="57" dur="500"/>
                                        <p:tgtEl>
                                          <p:spTgt spid="3">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3">
                                            <p:txEl>
                                              <p:pRg st="12" end="12"/>
                                            </p:txEl>
                                          </p:spTgt>
                                        </p:tgtEl>
                                        <p:attrNameLst>
                                          <p:attrName>style.visibility</p:attrName>
                                        </p:attrNameLst>
                                      </p:cBhvr>
                                      <p:to>
                                        <p:strVal val="visible"/>
                                      </p:to>
                                    </p:set>
                                    <p:animEffect transition="in" filter="barn(inVertical)">
                                      <p:cBhvr>
                                        <p:cTn id="62" dur="500"/>
                                        <p:tgtEl>
                                          <p:spTgt spid="3">
                                            <p:txEl>
                                              <p:pRg st="12" end="12"/>
                                            </p:txEl>
                                          </p:spTgt>
                                        </p:tgtEl>
                                      </p:cBhvr>
                                    </p:animEffect>
                                  </p:childTnLst>
                                </p:cTn>
                              </p:par>
                            </p:childTnLst>
                          </p:cTn>
                        </p:par>
                        <p:par>
                          <p:cTn id="63" fill="hold">
                            <p:stCondLst>
                              <p:cond delay="500"/>
                            </p:stCondLst>
                            <p:childTnLst>
                              <p:par>
                                <p:cTn id="64" presetID="16" presetClass="entr" presetSubtype="21" fill="hold" grpId="0" nodeType="afterEffect">
                                  <p:stCondLst>
                                    <p:cond delay="0"/>
                                  </p:stCondLst>
                                  <p:childTnLst>
                                    <p:set>
                                      <p:cBhvr>
                                        <p:cTn id="65" dur="1" fill="hold">
                                          <p:stCondLst>
                                            <p:cond delay="0"/>
                                          </p:stCondLst>
                                        </p:cTn>
                                        <p:tgtEl>
                                          <p:spTgt spid="3">
                                            <p:txEl>
                                              <p:pRg st="13" end="13"/>
                                            </p:txEl>
                                          </p:spTgt>
                                        </p:tgtEl>
                                        <p:attrNameLst>
                                          <p:attrName>style.visibility</p:attrName>
                                        </p:attrNameLst>
                                      </p:cBhvr>
                                      <p:to>
                                        <p:strVal val="visible"/>
                                      </p:to>
                                    </p:set>
                                    <p:animEffect transition="in" filter="barn(inVertical)">
                                      <p:cBhvr>
                                        <p:cTn id="66" dur="500"/>
                                        <p:tgtEl>
                                          <p:spTgt spid="3">
                                            <p:txEl>
                                              <p:pRg st="13" end="13"/>
                                            </p:txEl>
                                          </p:spTgt>
                                        </p:tgtEl>
                                      </p:cBhvr>
                                    </p:animEffect>
                                  </p:childTnLst>
                                </p:cTn>
                              </p:par>
                            </p:childTnLst>
                          </p:cTn>
                        </p:par>
                        <p:par>
                          <p:cTn id="67" fill="hold">
                            <p:stCondLst>
                              <p:cond delay="1000"/>
                            </p:stCondLst>
                            <p:childTnLst>
                              <p:par>
                                <p:cTn id="68" presetID="16" presetClass="entr" presetSubtype="21" fill="hold" grpId="0" nodeType="afterEffect">
                                  <p:stCondLst>
                                    <p:cond delay="0"/>
                                  </p:stCondLst>
                                  <p:childTnLst>
                                    <p:set>
                                      <p:cBhvr>
                                        <p:cTn id="69" dur="1" fill="hold">
                                          <p:stCondLst>
                                            <p:cond delay="0"/>
                                          </p:stCondLst>
                                        </p:cTn>
                                        <p:tgtEl>
                                          <p:spTgt spid="3">
                                            <p:txEl>
                                              <p:pRg st="14" end="14"/>
                                            </p:txEl>
                                          </p:spTgt>
                                        </p:tgtEl>
                                        <p:attrNameLst>
                                          <p:attrName>style.visibility</p:attrName>
                                        </p:attrNameLst>
                                      </p:cBhvr>
                                      <p:to>
                                        <p:strVal val="visible"/>
                                      </p:to>
                                    </p:set>
                                    <p:animEffect transition="in" filter="barn(inVertical)">
                                      <p:cBhvr>
                                        <p:cTn id="70" dur="500"/>
                                        <p:tgtEl>
                                          <p:spTgt spid="3">
                                            <p:txEl>
                                              <p:pRg st="14" end="14"/>
                                            </p:txEl>
                                          </p:spTgt>
                                        </p:tgtEl>
                                      </p:cBhvr>
                                    </p:animEffect>
                                  </p:childTnLst>
                                </p:cTn>
                              </p:par>
                            </p:childTnLst>
                          </p:cTn>
                        </p:par>
                        <p:par>
                          <p:cTn id="71" fill="hold">
                            <p:stCondLst>
                              <p:cond delay="1500"/>
                            </p:stCondLst>
                            <p:childTnLst>
                              <p:par>
                                <p:cTn id="72" presetID="16" presetClass="entr" presetSubtype="21" fill="hold" grpId="0" nodeType="afterEffect">
                                  <p:stCondLst>
                                    <p:cond delay="0"/>
                                  </p:stCondLst>
                                  <p:childTnLst>
                                    <p:set>
                                      <p:cBhvr>
                                        <p:cTn id="73" dur="1" fill="hold">
                                          <p:stCondLst>
                                            <p:cond delay="0"/>
                                          </p:stCondLst>
                                        </p:cTn>
                                        <p:tgtEl>
                                          <p:spTgt spid="3">
                                            <p:txEl>
                                              <p:pRg st="15" end="15"/>
                                            </p:txEl>
                                          </p:spTgt>
                                        </p:tgtEl>
                                        <p:attrNameLst>
                                          <p:attrName>style.visibility</p:attrName>
                                        </p:attrNameLst>
                                      </p:cBhvr>
                                      <p:to>
                                        <p:strVal val="visible"/>
                                      </p:to>
                                    </p:set>
                                    <p:animEffect transition="in" filter="barn(inVertical)">
                                      <p:cBhvr>
                                        <p:cTn id="74" dur="500"/>
                                        <p:tgtEl>
                                          <p:spTgt spid="3">
                                            <p:txEl>
                                              <p:pRg st="15" end="15"/>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3">
                                            <p:txEl>
                                              <p:pRg st="16" end="16"/>
                                            </p:txEl>
                                          </p:spTgt>
                                        </p:tgtEl>
                                        <p:attrNameLst>
                                          <p:attrName>style.visibility</p:attrName>
                                        </p:attrNameLst>
                                      </p:cBhvr>
                                      <p:to>
                                        <p:strVal val="visible"/>
                                      </p:to>
                                    </p:set>
                                    <p:animEffect transition="in" filter="barn(inVertical)">
                                      <p:cBhvr>
                                        <p:cTn id="79" dur="5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 y="5655212"/>
            <a:ext cx="6798365" cy="963637"/>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0000"/>
          </a:bodyPr>
          <a:lstStyle/>
          <a:p>
            <a:r>
              <a:rPr lang="en-US" b="1" dirty="0">
                <a:effectLst>
                  <a:outerShdw blurRad="38100" dist="38100" dir="2700000" algn="tl">
                    <a:srgbClr val="000000">
                      <a:alpha val="43137"/>
                    </a:srgbClr>
                  </a:outerShdw>
                </a:effectLst>
              </a:rPr>
              <a:t>My Biggest Enemy –pt2</a:t>
            </a:r>
          </a:p>
        </p:txBody>
      </p:sp>
      <p:sp>
        <p:nvSpPr>
          <p:cNvPr id="3" name="Subtitle 2"/>
          <p:cNvSpPr>
            <a:spLocks noGrp="1"/>
          </p:cNvSpPr>
          <p:nvPr>
            <p:ph type="subTitle" idx="1"/>
          </p:nvPr>
        </p:nvSpPr>
        <p:spPr>
          <a:xfrm>
            <a:off x="3179298" y="126890"/>
            <a:ext cx="3479410" cy="61827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r>
              <a:rPr lang="en-US" sz="3200" dirty="0">
                <a:effectLst>
                  <a:outerShdw blurRad="38100" dist="38100" dir="2700000" algn="tl">
                    <a:srgbClr val="000000">
                      <a:alpha val="43137"/>
                    </a:srgbClr>
                  </a:outerShdw>
                </a:effectLst>
                <a:latin typeface="Arial Rounded MT Bold" panose="020F0704030504030204" pitchFamily="34" charset="0"/>
              </a:rPr>
              <a:t>Proverbs 18:21</a:t>
            </a:r>
            <a:endParaRPr lang="en-US" sz="3200" dirty="0"/>
          </a:p>
        </p:txBody>
      </p:sp>
      <p:sp>
        <p:nvSpPr>
          <p:cNvPr id="4" name="TextBox 3"/>
          <p:cNvSpPr txBox="1"/>
          <p:nvPr/>
        </p:nvSpPr>
        <p:spPr>
          <a:xfrm>
            <a:off x="10575232" y="126890"/>
            <a:ext cx="1457739" cy="40011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en-US" sz="2000" b="1" dirty="0">
                <a:effectLst>
                  <a:outerShdw blurRad="38100" dist="38100" dir="2700000" algn="tl">
                    <a:srgbClr val="000000">
                      <a:alpha val="43137"/>
                    </a:srgbClr>
                  </a:outerShdw>
                </a:effectLst>
              </a:rPr>
              <a:t>Aug 7, 2016</a:t>
            </a:r>
          </a:p>
        </p:txBody>
      </p:sp>
      <p:sp>
        <p:nvSpPr>
          <p:cNvPr id="5" name="TextBox 4"/>
          <p:cNvSpPr txBox="1"/>
          <p:nvPr/>
        </p:nvSpPr>
        <p:spPr>
          <a:xfrm>
            <a:off x="10241280" y="6292466"/>
            <a:ext cx="1820645" cy="40011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en-US" sz="2000" b="1" dirty="0">
                <a:effectLst>
                  <a:outerShdw blurRad="38100" dist="38100" dir="2700000" algn="tl">
                    <a:srgbClr val="000000">
                      <a:alpha val="43137"/>
                    </a:srgbClr>
                  </a:outerShdw>
                </a:effectLst>
              </a:rPr>
              <a:t>Edward Church</a:t>
            </a:r>
          </a:p>
        </p:txBody>
      </p:sp>
    </p:spTree>
    <p:extLst>
      <p:ext uri="{BB962C8B-B14F-4D97-AF65-F5344CB8AC3E}">
        <p14:creationId xmlns:p14="http://schemas.microsoft.com/office/powerpoint/2010/main" val="3666398578"/>
      </p:ext>
    </p:extLst>
  </p:cSld>
  <p:clrMapOvr>
    <a:masterClrMapping/>
  </p:clrMapOvr>
  <mc:AlternateContent xmlns:mc="http://schemas.openxmlformats.org/markup-compatibility/2006" xmlns:p14="http://schemas.microsoft.com/office/powerpoint/2010/main">
    <mc:Choice Requires="p14">
      <p:transition spd="slow" p14:dur="175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2000" fill="hold"/>
                                        <p:tgtEl>
                                          <p:spTgt spid="3">
                                            <p:bg/>
                                          </p:spTgt>
                                        </p:tgtEl>
                                        <p:attrNameLst>
                                          <p:attrName>ppt_x</p:attrName>
                                        </p:attrNameLst>
                                      </p:cBhvr>
                                      <p:tavLst>
                                        <p:tav tm="0">
                                          <p:val>
                                            <p:strVal val="#ppt_x"/>
                                          </p:val>
                                        </p:tav>
                                        <p:tav tm="100000">
                                          <p:val>
                                            <p:strVal val="#ppt_x"/>
                                          </p:val>
                                        </p:tav>
                                      </p:tavLst>
                                    </p:anim>
                                    <p:anim calcmode="lin" valueType="num">
                                      <p:cBhvr additive="base">
                                        <p:cTn id="8" dur="2000" fill="hold"/>
                                        <p:tgtEl>
                                          <p:spTgt spid="3">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16" presetClass="entr" presetSubtype="21"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arn(inVertical)">
                                      <p:cBhvr>
                                        <p:cTn id="16" dur="2000"/>
                                        <p:tgtEl>
                                          <p:spTgt spid="2"/>
                                        </p:tgtEl>
                                      </p:cBhvr>
                                    </p:animEffect>
                                  </p:childTnLst>
                                </p:cTn>
                              </p:par>
                            </p:childTnLst>
                          </p:cTn>
                        </p:par>
                        <p:par>
                          <p:cTn id="17" fill="hold">
                            <p:stCondLst>
                              <p:cond delay="4000"/>
                            </p:stCondLst>
                            <p:childTnLst>
                              <p:par>
                                <p:cTn id="18" presetID="42"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2000"/>
                                        <p:tgtEl>
                                          <p:spTgt spid="4"/>
                                        </p:tgtEl>
                                      </p:cBhvr>
                                    </p:animEffect>
                                    <p:anim calcmode="lin" valueType="num">
                                      <p:cBhvr>
                                        <p:cTn id="21" dur="2000" fill="hold"/>
                                        <p:tgtEl>
                                          <p:spTgt spid="4"/>
                                        </p:tgtEl>
                                        <p:attrNameLst>
                                          <p:attrName>ppt_x</p:attrName>
                                        </p:attrNameLst>
                                      </p:cBhvr>
                                      <p:tavLst>
                                        <p:tav tm="0">
                                          <p:val>
                                            <p:strVal val="#ppt_x"/>
                                          </p:val>
                                        </p:tav>
                                        <p:tav tm="100000">
                                          <p:val>
                                            <p:strVal val="#ppt_x"/>
                                          </p:val>
                                        </p:tav>
                                      </p:tavLst>
                                    </p:anim>
                                    <p:anim calcmode="lin" valueType="num">
                                      <p:cBhvr>
                                        <p:cTn id="22" dur="2000" fill="hold"/>
                                        <p:tgtEl>
                                          <p:spTgt spid="4"/>
                                        </p:tgtEl>
                                        <p:attrNameLst>
                                          <p:attrName>ppt_y</p:attrName>
                                        </p:attrNameLst>
                                      </p:cBhvr>
                                      <p:tavLst>
                                        <p:tav tm="0">
                                          <p:val>
                                            <p:strVal val="#ppt_y+.1"/>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2000" fill="hold"/>
                                        <p:tgtEl>
                                          <p:spTgt spid="5"/>
                                        </p:tgtEl>
                                        <p:attrNameLst>
                                          <p:attrName>ppt_x</p:attrName>
                                        </p:attrNameLst>
                                      </p:cBhvr>
                                      <p:tavLst>
                                        <p:tav tm="0">
                                          <p:val>
                                            <p:strVal val="#ppt_x"/>
                                          </p:val>
                                        </p:tav>
                                        <p:tav tm="100000">
                                          <p:val>
                                            <p:strVal val="#ppt_x"/>
                                          </p:val>
                                        </p:tav>
                                      </p:tavLst>
                                    </p:anim>
                                    <p:anim calcmode="lin" valueType="num">
                                      <p:cBhvr additive="base">
                                        <p:cTn id="26"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7459639" cy="931412"/>
          </a:xfrm>
        </p:spPr>
        <p:txBody>
          <a:bodyPr>
            <a:noAutofit/>
          </a:bodyPr>
          <a:lstStyle/>
          <a:p>
            <a:r>
              <a:rPr lang="en-US" dirty="0">
                <a:effectLst>
                  <a:outerShdw blurRad="38100" dist="38100" dir="2700000" algn="tl">
                    <a:srgbClr val="000000">
                      <a:alpha val="43137"/>
                    </a:srgbClr>
                  </a:outerShdw>
                </a:effectLst>
                <a:latin typeface="Arial Rounded MT Bold" panose="020F0704030504030204" pitchFamily="34" charset="0"/>
              </a:rPr>
              <a:t>Who is My Biggest Enemy?</a:t>
            </a:r>
          </a:p>
        </p:txBody>
      </p:sp>
      <p:sp>
        <p:nvSpPr>
          <p:cNvPr id="3" name="Content Placeholder 2"/>
          <p:cNvSpPr>
            <a:spLocks noGrp="1"/>
          </p:cNvSpPr>
          <p:nvPr>
            <p:ph idx="1"/>
          </p:nvPr>
        </p:nvSpPr>
        <p:spPr>
          <a:xfrm>
            <a:off x="106679" y="1966301"/>
            <a:ext cx="7053775" cy="4891699"/>
          </a:xfrm>
        </p:spPr>
        <p:txBody>
          <a:bodyPr>
            <a:normAutofit/>
          </a:bodyPr>
          <a:lstStyle/>
          <a:p>
            <a:pPr marL="0" indent="0">
              <a:lnSpc>
                <a:spcPct val="100000"/>
              </a:lnSpc>
              <a:buNone/>
            </a:pPr>
            <a:r>
              <a:rPr lang="en-US" sz="3200" dirty="0">
                <a:effectLst>
                  <a:outerShdw blurRad="38100" dist="38100" dir="2700000" algn="tl">
                    <a:srgbClr val="000000">
                      <a:alpha val="43137"/>
                    </a:srgbClr>
                  </a:outerShdw>
                </a:effectLst>
                <a:latin typeface="Arial Rounded MT Bold" panose="020F0704030504030204" pitchFamily="34" charset="0"/>
              </a:rPr>
              <a:t>Satan?</a:t>
            </a:r>
          </a:p>
          <a:p>
            <a:pPr lvl="1">
              <a:lnSpc>
                <a:spcPct val="100000"/>
              </a:lnSpc>
              <a:spcBef>
                <a:spcPts val="0"/>
              </a:spcBef>
              <a:buFont typeface="Courier New" panose="02070309020205020404" pitchFamily="49" charset="0"/>
              <a:buChar char="o"/>
            </a:pPr>
            <a:r>
              <a:rPr lang="en-US" sz="3200" dirty="0">
                <a:effectLst>
                  <a:outerShdw blurRad="38100" dist="38100" dir="2700000" algn="tl">
                    <a:srgbClr val="000000">
                      <a:alpha val="43137"/>
                    </a:srgbClr>
                  </a:outerShdw>
                </a:effectLst>
                <a:latin typeface="Arial Rounded MT Bold" panose="020F0704030504030204" pitchFamily="34" charset="0"/>
              </a:rPr>
              <a:t>No</a:t>
            </a:r>
          </a:p>
          <a:p>
            <a:pPr marL="0" indent="0">
              <a:lnSpc>
                <a:spcPct val="100000"/>
              </a:lnSpc>
              <a:buNone/>
            </a:pPr>
            <a:r>
              <a:rPr lang="en-US" sz="3200" dirty="0">
                <a:effectLst>
                  <a:outerShdw blurRad="38100" dist="38100" dir="2700000" algn="tl">
                    <a:srgbClr val="000000">
                      <a:alpha val="43137"/>
                    </a:srgbClr>
                  </a:outerShdw>
                </a:effectLst>
                <a:latin typeface="Arial Rounded MT Bold" panose="020F0704030504030204" pitchFamily="34" charset="0"/>
              </a:rPr>
              <a:t>World?</a:t>
            </a:r>
          </a:p>
          <a:p>
            <a:pPr lvl="1">
              <a:lnSpc>
                <a:spcPct val="100000"/>
              </a:lnSpc>
              <a:spcBef>
                <a:spcPts val="0"/>
              </a:spcBef>
              <a:buFont typeface="Courier New" panose="02070309020205020404" pitchFamily="49" charset="0"/>
              <a:buChar char="o"/>
            </a:pPr>
            <a:r>
              <a:rPr lang="en-US" sz="3200" dirty="0">
                <a:effectLst>
                  <a:outerShdw blurRad="38100" dist="38100" dir="2700000" algn="tl">
                    <a:srgbClr val="000000">
                      <a:alpha val="43137"/>
                    </a:srgbClr>
                  </a:outerShdw>
                </a:effectLst>
                <a:latin typeface="Arial Rounded MT Bold" panose="020F0704030504030204" pitchFamily="34" charset="0"/>
              </a:rPr>
              <a:t>No</a:t>
            </a:r>
          </a:p>
          <a:p>
            <a:pPr marL="0" indent="0">
              <a:lnSpc>
                <a:spcPct val="100000"/>
              </a:lnSpc>
              <a:buNone/>
            </a:pPr>
            <a:r>
              <a:rPr lang="en-US" sz="3200" dirty="0">
                <a:effectLst>
                  <a:outerShdw blurRad="38100" dist="38100" dir="2700000" algn="tl">
                    <a:srgbClr val="000000">
                      <a:alpha val="43137"/>
                    </a:srgbClr>
                  </a:outerShdw>
                </a:effectLst>
                <a:latin typeface="Arial Rounded MT Bold" panose="020F0704030504030204" pitchFamily="34" charset="0"/>
              </a:rPr>
              <a:t>Others?</a:t>
            </a:r>
          </a:p>
          <a:p>
            <a:pPr lvl="1">
              <a:lnSpc>
                <a:spcPct val="100000"/>
              </a:lnSpc>
              <a:spcBef>
                <a:spcPts val="0"/>
              </a:spcBef>
              <a:buFont typeface="Courier New" panose="02070309020205020404" pitchFamily="49" charset="0"/>
              <a:buChar char="o"/>
            </a:pPr>
            <a:r>
              <a:rPr lang="en-US" sz="3200" dirty="0">
                <a:effectLst>
                  <a:outerShdw blurRad="38100" dist="38100" dir="2700000" algn="tl">
                    <a:srgbClr val="000000">
                      <a:alpha val="43137"/>
                    </a:srgbClr>
                  </a:outerShdw>
                </a:effectLst>
                <a:latin typeface="Arial Rounded MT Bold" panose="020F0704030504030204" pitchFamily="34" charset="0"/>
              </a:rPr>
              <a:t>No </a:t>
            </a:r>
          </a:p>
          <a:p>
            <a:pPr marL="0" indent="0">
              <a:lnSpc>
                <a:spcPct val="100000"/>
              </a:lnSpc>
              <a:buNone/>
            </a:pPr>
            <a:r>
              <a:rPr lang="en-US" sz="3200" dirty="0">
                <a:effectLst>
                  <a:outerShdw blurRad="38100" dist="38100" dir="2700000" algn="tl">
                    <a:srgbClr val="000000">
                      <a:alpha val="43137"/>
                    </a:srgbClr>
                  </a:outerShdw>
                </a:effectLst>
                <a:latin typeface="Arial Rounded MT Bold" panose="020F0704030504030204" pitchFamily="34" charset="0"/>
              </a:rPr>
              <a:t>Point Finger to the Person…</a:t>
            </a:r>
          </a:p>
          <a:p>
            <a:pPr marL="0" indent="0">
              <a:lnSpc>
                <a:spcPct val="100000"/>
              </a:lnSpc>
              <a:spcBef>
                <a:spcPts val="0"/>
              </a:spcBef>
              <a:buNone/>
            </a:pPr>
            <a:r>
              <a:rPr lang="en-US" sz="3200" dirty="0">
                <a:effectLst>
                  <a:outerShdw blurRad="38100" dist="38100" dir="2700000" algn="tl">
                    <a:srgbClr val="000000">
                      <a:alpha val="43137"/>
                    </a:srgbClr>
                  </a:outerShdw>
                </a:effectLst>
                <a:latin typeface="Arial Rounded MT Bold" panose="020F0704030504030204" pitchFamily="34" charset="0"/>
              </a:rPr>
              <a:t>                  …Sitting in Your Pew</a:t>
            </a:r>
          </a:p>
          <a:p>
            <a:pPr marL="0" indent="0">
              <a:lnSpc>
                <a:spcPct val="100000"/>
              </a:lnSpc>
              <a:spcBef>
                <a:spcPts val="0"/>
              </a:spcBef>
              <a:buNone/>
            </a:pPr>
            <a:r>
              <a:rPr lang="en-US" sz="3200" dirty="0">
                <a:effectLst>
                  <a:outerShdw blurRad="38100" dist="38100" dir="2700000" algn="tl">
                    <a:srgbClr val="000000">
                      <a:alpha val="43137"/>
                    </a:srgbClr>
                  </a:outerShdw>
                </a:effectLst>
                <a:latin typeface="Arial Rounded MT Bold" panose="020F0704030504030204" pitchFamily="34" charset="0"/>
              </a:rPr>
              <a:t>                       …Wearing Your Shoes</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3316"/>
          <a:stretch/>
        </p:blipFill>
        <p:spPr>
          <a:xfrm rot="21306381">
            <a:off x="5996256" y="1351950"/>
            <a:ext cx="6139474" cy="3949700"/>
          </a:xfrm>
          <a:prstGeom prst="rect">
            <a:avLst/>
          </a:prstGeom>
        </p:spPr>
      </p:pic>
    </p:spTree>
    <p:extLst>
      <p:ext uri="{BB962C8B-B14F-4D97-AF65-F5344CB8AC3E}">
        <p14:creationId xmlns:p14="http://schemas.microsoft.com/office/powerpoint/2010/main" val="36460208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circle(in)">
                                      <p:cBhvr>
                                        <p:cTn id="11" dur="20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circle(in)">
                                      <p:cBhvr>
                                        <p:cTn id="16" dur="2000"/>
                                        <p:tgtEl>
                                          <p:spTgt spid="3">
                                            <p:txEl>
                                              <p:pRg st="2" end="2"/>
                                            </p:txEl>
                                          </p:spTgt>
                                        </p:tgtEl>
                                      </p:cBhvr>
                                    </p:animEffect>
                                  </p:childTnLst>
                                </p:cTn>
                              </p:par>
                            </p:childTnLst>
                          </p:cTn>
                        </p:par>
                        <p:par>
                          <p:cTn id="17" fill="hold">
                            <p:stCondLst>
                              <p:cond delay="2000"/>
                            </p:stCondLst>
                            <p:childTnLst>
                              <p:par>
                                <p:cTn id="18" presetID="6" presetClass="entr" presetSubtype="16" fill="hold" grpId="0"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circle(in)">
                                      <p:cBhvr>
                                        <p:cTn id="20" dur="20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circle(in)">
                                      <p:cBhvr>
                                        <p:cTn id="25" dur="2000"/>
                                        <p:tgtEl>
                                          <p:spTgt spid="3">
                                            <p:txEl>
                                              <p:pRg st="4" end="4"/>
                                            </p:txEl>
                                          </p:spTgt>
                                        </p:tgtEl>
                                      </p:cBhvr>
                                    </p:animEffect>
                                  </p:childTnLst>
                                </p:cTn>
                              </p:par>
                            </p:childTnLst>
                          </p:cTn>
                        </p:par>
                        <p:par>
                          <p:cTn id="26" fill="hold">
                            <p:stCondLst>
                              <p:cond delay="2000"/>
                            </p:stCondLst>
                            <p:childTnLst>
                              <p:par>
                                <p:cTn id="27" presetID="6" presetClass="entr" presetSubtype="16" fill="hold" grpId="0" nodeType="after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circle(in)">
                                      <p:cBhvr>
                                        <p:cTn id="29" dur="2000"/>
                                        <p:tgtEl>
                                          <p:spTgt spid="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circle(in)">
                                      <p:cBhvr>
                                        <p:cTn id="34" dur="2000"/>
                                        <p:tgtEl>
                                          <p:spTgt spid="3">
                                            <p:txEl>
                                              <p:pRg st="6" end="6"/>
                                            </p:txEl>
                                          </p:spTgt>
                                        </p:tgtEl>
                                      </p:cBhvr>
                                    </p:animEffect>
                                  </p:childTnLst>
                                </p:cTn>
                              </p:par>
                            </p:childTnLst>
                          </p:cTn>
                        </p:par>
                        <p:par>
                          <p:cTn id="35" fill="hold">
                            <p:stCondLst>
                              <p:cond delay="2000"/>
                            </p:stCondLst>
                            <p:childTnLst>
                              <p:par>
                                <p:cTn id="36" presetID="6" presetClass="entr" presetSubtype="16" fill="hold" grpId="0" nodeType="after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circle(in)">
                                      <p:cBhvr>
                                        <p:cTn id="38" dur="2000"/>
                                        <p:tgtEl>
                                          <p:spTgt spid="3">
                                            <p:txEl>
                                              <p:pRg st="7" end="7"/>
                                            </p:txEl>
                                          </p:spTgt>
                                        </p:tgtEl>
                                      </p:cBhvr>
                                    </p:animEffect>
                                  </p:childTnLst>
                                </p:cTn>
                              </p:par>
                            </p:childTnLst>
                          </p:cTn>
                        </p:par>
                        <p:par>
                          <p:cTn id="39" fill="hold">
                            <p:stCondLst>
                              <p:cond delay="4000"/>
                            </p:stCondLst>
                            <p:childTnLst>
                              <p:par>
                                <p:cTn id="40" presetID="6" presetClass="entr" presetSubtype="16" fill="hold" grpId="0" nodeType="after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circle(in)">
                                      <p:cBhvr>
                                        <p:cTn id="42" dur="2000"/>
                                        <p:tgtEl>
                                          <p:spTgt spid="3">
                                            <p:txEl>
                                              <p:pRg st="8" end="8"/>
                                            </p:txEl>
                                          </p:spTgt>
                                        </p:tgtEl>
                                      </p:cBhvr>
                                    </p:animEffect>
                                  </p:childTnLst>
                                </p:cTn>
                              </p:par>
                              <p:par>
                                <p:cTn id="43" presetID="6" presetClass="entr" presetSubtype="16" fill="hold" nodeType="with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circle(in)">
                                      <p:cBhvr>
                                        <p:cTn id="4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47077"/>
            <a:ext cx="8610600" cy="854071"/>
          </a:xfrm>
          <a:gradFill>
            <a:gsLst>
              <a:gs pos="0">
                <a:schemeClr val="accent1">
                  <a:lumMod val="5000"/>
                  <a:lumOff val="95000"/>
                  <a:alpha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r>
              <a:rPr lang="en-US" b="1" dirty="0">
                <a:effectLst>
                  <a:outerShdw blurRad="38100" dist="38100" dir="2700000" algn="tl">
                    <a:srgbClr val="000000">
                      <a:alpha val="43137"/>
                    </a:srgbClr>
                  </a:outerShdw>
                </a:effectLst>
                <a:latin typeface="Arial Rounded MT Bold" panose="020F0704030504030204" pitchFamily="34" charset="0"/>
              </a:rPr>
              <a:t>God Has Given Every Person…</a:t>
            </a:r>
          </a:p>
        </p:txBody>
      </p:sp>
      <p:sp>
        <p:nvSpPr>
          <p:cNvPr id="3" name="Content Placeholder 2"/>
          <p:cNvSpPr>
            <a:spLocks noGrp="1"/>
          </p:cNvSpPr>
          <p:nvPr>
            <p:ph idx="1"/>
          </p:nvPr>
        </p:nvSpPr>
        <p:spPr>
          <a:xfrm>
            <a:off x="145774" y="1033670"/>
            <a:ext cx="11887200" cy="5711687"/>
          </a:xfrm>
          <a:gradFill>
            <a:gsLst>
              <a:gs pos="0">
                <a:schemeClr val="accent1">
                  <a:lumMod val="5000"/>
                  <a:lumOff val="95000"/>
                  <a:alpha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lnSpcReduction="10000"/>
          </a:bodyPr>
          <a:lstStyle/>
          <a:p>
            <a:pPr lvl="1">
              <a:lnSpc>
                <a:spcPct val="110000"/>
              </a:lnSpc>
              <a:spcBef>
                <a:spcPts val="600"/>
              </a:spcBef>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rPr>
              <a:t>Measure of Faith (He Is)</a:t>
            </a:r>
          </a:p>
          <a:p>
            <a:pPr lvl="1">
              <a:lnSpc>
                <a:spcPct val="110000"/>
              </a:lnSpc>
              <a:spcBef>
                <a:spcPts val="600"/>
              </a:spcBef>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rPr>
              <a:t>Hope (He is Able) </a:t>
            </a:r>
          </a:p>
          <a:p>
            <a:pPr lvl="1">
              <a:lnSpc>
                <a:spcPct val="110000"/>
              </a:lnSpc>
              <a:spcBef>
                <a:spcPts val="600"/>
              </a:spcBef>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rPr>
              <a:t>Vision (Dream) (He is Able to Use Me)</a:t>
            </a:r>
          </a:p>
          <a:p>
            <a:pPr marL="0" indent="0">
              <a:lnSpc>
                <a:spcPct val="110000"/>
              </a:lnSpc>
              <a:spcBef>
                <a:spcPts val="600"/>
              </a:spcBef>
              <a:buNone/>
            </a:pPr>
            <a:r>
              <a:rPr lang="en-US" b="1" dirty="0">
                <a:effectLst>
                  <a:outerShdw blurRad="38100" dist="38100" dir="2700000" algn="tl">
                    <a:srgbClr val="000000">
                      <a:alpha val="43137"/>
                    </a:srgbClr>
                  </a:outerShdw>
                </a:effectLst>
                <a:latin typeface="Arial Rounded MT Bold" panose="020F0704030504030204" pitchFamily="34" charset="0"/>
              </a:rPr>
              <a:t>Satan Does All He Can Thru the World and Others… </a:t>
            </a:r>
          </a:p>
          <a:p>
            <a:pPr marL="0" indent="0">
              <a:lnSpc>
                <a:spcPct val="11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rPr>
              <a:t>                                 …to Enable Me to Destroy Me</a:t>
            </a:r>
            <a:endParaRPr lang="en-US"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10000"/>
              </a:lnSpc>
              <a:spcBef>
                <a:spcPts val="600"/>
              </a:spcBef>
              <a:buNone/>
            </a:pPr>
            <a:r>
              <a:rPr lang="en-US" b="1" dirty="0">
                <a:effectLst>
                  <a:outerShdw blurRad="38100" dist="38100" dir="2700000" algn="tl">
                    <a:srgbClr val="000000">
                      <a:alpha val="43137"/>
                    </a:srgbClr>
                  </a:outerShdw>
                </a:effectLst>
                <a:latin typeface="Arial Rounded MT Bold" panose="020F0704030504030204" pitchFamily="34" charset="0"/>
              </a:rPr>
              <a:t>When We Fail to Listen to the Voice that Matters Most (God) </a:t>
            </a:r>
          </a:p>
          <a:p>
            <a:pPr>
              <a:lnSpc>
                <a:spcPct val="110000"/>
              </a:lnSpc>
              <a:spcBef>
                <a:spcPts val="600"/>
              </a:spcBef>
              <a:buFont typeface="Courier New" panose="02070309020205020404" pitchFamily="49" charset="0"/>
              <a:buChar char="o"/>
            </a:pPr>
            <a:r>
              <a:rPr lang="en-US" b="1" dirty="0">
                <a:effectLst>
                  <a:outerShdw blurRad="38100" dist="38100" dir="2700000" algn="tl">
                    <a:srgbClr val="000000">
                      <a:alpha val="43137"/>
                    </a:srgbClr>
                  </a:outerShdw>
                </a:effectLst>
                <a:latin typeface="Arial Rounded MT Bold" panose="020F0704030504030204" pitchFamily="34" charset="0"/>
              </a:rPr>
              <a:t>We Believe the Dream Killers Instead of the Dream Giver.</a:t>
            </a:r>
          </a:p>
          <a:p>
            <a:pPr lvl="1">
              <a:lnSpc>
                <a:spcPct val="110000"/>
              </a:lnSpc>
              <a:spcBef>
                <a:spcPts val="600"/>
              </a:spcBef>
            </a:pPr>
            <a:r>
              <a:rPr lang="en-US" sz="2800" b="1" dirty="0">
                <a:effectLst>
                  <a:outerShdw blurRad="38100" dist="38100" dir="2700000" algn="tl">
                    <a:srgbClr val="000000">
                      <a:alpha val="43137"/>
                    </a:srgbClr>
                  </a:outerShdw>
                </a:effectLst>
                <a:latin typeface="Arial Rounded MT Bold" panose="020F0704030504030204" pitchFamily="34" charset="0"/>
              </a:rPr>
              <a:t>We Don’t Have to Live This Way </a:t>
            </a:r>
          </a:p>
          <a:p>
            <a:pPr lvl="1">
              <a:lnSpc>
                <a:spcPct val="110000"/>
              </a:lnSpc>
              <a:spcBef>
                <a:spcPts val="600"/>
              </a:spcBef>
            </a:pPr>
            <a:r>
              <a:rPr lang="en-US" sz="2800" b="1" dirty="0">
                <a:effectLst>
                  <a:outerShdw blurRad="38100" dist="38100" dir="2700000" algn="tl">
                    <a:srgbClr val="000000">
                      <a:alpha val="43137"/>
                    </a:srgbClr>
                  </a:outerShdw>
                </a:effectLst>
                <a:latin typeface="Arial Rounded MT Bold" panose="020F0704030504030204" pitchFamily="34" charset="0"/>
              </a:rPr>
              <a:t>We Have A Choice Every Day…</a:t>
            </a:r>
          </a:p>
          <a:p>
            <a:pPr marL="457200" lvl="1" indent="0">
              <a:lnSpc>
                <a:spcPct val="110000"/>
              </a:lnSpc>
              <a:spcBef>
                <a:spcPts val="0"/>
              </a:spcBef>
              <a:buNone/>
            </a:pPr>
            <a:r>
              <a:rPr lang="en-US" sz="2800" b="1" dirty="0">
                <a:effectLst>
                  <a:outerShdw blurRad="38100" dist="38100" dir="2700000" algn="tl">
                    <a:srgbClr val="000000">
                      <a:alpha val="43137"/>
                    </a:srgbClr>
                  </a:outerShdw>
                </a:effectLst>
                <a:latin typeface="Arial Rounded MT Bold" panose="020F0704030504030204" pitchFamily="34" charset="0"/>
              </a:rPr>
              <a:t>        …To Listen to God’s Word / Spirit or</a:t>
            </a:r>
          </a:p>
          <a:p>
            <a:pPr marL="457200" lvl="1" indent="0">
              <a:lnSpc>
                <a:spcPct val="110000"/>
              </a:lnSpc>
              <a:spcBef>
                <a:spcPts val="0"/>
              </a:spcBef>
              <a:buNone/>
            </a:pPr>
            <a:r>
              <a:rPr lang="en-US" sz="2800" b="1" dirty="0">
                <a:effectLst>
                  <a:outerShdw blurRad="38100" dist="38100" dir="2700000" algn="tl">
                    <a:srgbClr val="000000">
                      <a:alpha val="43137"/>
                    </a:srgbClr>
                  </a:outerShdw>
                </a:effectLst>
                <a:latin typeface="Arial Rounded MT Bold" panose="020F0704030504030204" pitchFamily="34" charset="0"/>
              </a:rPr>
              <a:t>              ..Believe What Dream Taker Says</a:t>
            </a:r>
          </a:p>
        </p:txBody>
      </p:sp>
    </p:spTree>
    <p:extLst>
      <p:ext uri="{BB962C8B-B14F-4D97-AF65-F5344CB8AC3E}">
        <p14:creationId xmlns:p14="http://schemas.microsoft.com/office/powerpoint/2010/main" val="1817461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barn(inVertical)">
                                      <p:cBhvr>
                                        <p:cTn id="12" dur="2000"/>
                                        <p:tgtEl>
                                          <p:spTgt spid="3">
                                            <p:bg/>
                                          </p:spTgt>
                                        </p:tgtEl>
                                      </p:cBhvr>
                                    </p:animEffect>
                                  </p:childTnLst>
                                </p:cTn>
                              </p:par>
                              <p:par>
                                <p:cTn id="13" presetID="16" presetClass="entr" presetSubtype="37"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arn(outVertical)">
                                      <p:cBhvr>
                                        <p:cTn id="15" dur="2000"/>
                                        <p:tgtEl>
                                          <p:spTgt spid="3">
                                            <p:txEl>
                                              <p:pRg st="0" end="0"/>
                                            </p:txEl>
                                          </p:spTgt>
                                        </p:tgtEl>
                                      </p:cBhvr>
                                    </p:animEffect>
                                  </p:childTnLst>
                                </p:cTn>
                              </p:par>
                            </p:childTnLst>
                          </p:cTn>
                        </p:par>
                        <p:par>
                          <p:cTn id="16" fill="hold">
                            <p:stCondLst>
                              <p:cond delay="2000"/>
                            </p:stCondLst>
                            <p:childTnLst>
                              <p:par>
                                <p:cTn id="17" presetID="16" presetClass="entr" presetSubtype="21"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2000"/>
                                        <p:tgtEl>
                                          <p:spTgt spid="3">
                                            <p:txEl>
                                              <p:pRg st="1" end="1"/>
                                            </p:txEl>
                                          </p:spTgt>
                                        </p:tgtEl>
                                      </p:cBhvr>
                                    </p:animEffect>
                                  </p:childTnLst>
                                </p:cTn>
                              </p:par>
                            </p:childTnLst>
                          </p:cTn>
                        </p:par>
                        <p:par>
                          <p:cTn id="20" fill="hold">
                            <p:stCondLst>
                              <p:cond delay="4000"/>
                            </p:stCondLst>
                            <p:childTnLst>
                              <p:par>
                                <p:cTn id="21" presetID="16" presetClass="entr" presetSubtype="37"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arn(outVertical)">
                                      <p:cBhvr>
                                        <p:cTn id="23" dur="2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barn(inVertical)">
                                      <p:cBhvr>
                                        <p:cTn id="28" dur="2000"/>
                                        <p:tgtEl>
                                          <p:spTgt spid="3">
                                            <p:txEl>
                                              <p:pRg st="3" end="3"/>
                                            </p:txEl>
                                          </p:spTgt>
                                        </p:tgtEl>
                                      </p:cBhvr>
                                    </p:animEffect>
                                  </p:childTnLst>
                                </p:cTn>
                              </p:par>
                            </p:childTnLst>
                          </p:cTn>
                        </p:par>
                        <p:par>
                          <p:cTn id="29" fill="hold">
                            <p:stCondLst>
                              <p:cond delay="2000"/>
                            </p:stCondLst>
                            <p:childTnLst>
                              <p:par>
                                <p:cTn id="30" presetID="16" presetClass="entr" presetSubtype="37" fill="hold" grpId="0"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outVertical)">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arn(inVertical)">
                                      <p:cBhvr>
                                        <p:cTn id="37" dur="2000"/>
                                        <p:tgtEl>
                                          <p:spTgt spid="3">
                                            <p:txEl>
                                              <p:pRg st="5" end="5"/>
                                            </p:txEl>
                                          </p:spTgt>
                                        </p:tgtEl>
                                      </p:cBhvr>
                                    </p:animEffect>
                                  </p:childTnLst>
                                </p:cTn>
                              </p:par>
                            </p:childTnLst>
                          </p:cTn>
                        </p:par>
                        <p:par>
                          <p:cTn id="38" fill="hold">
                            <p:stCondLst>
                              <p:cond delay="2000"/>
                            </p:stCondLst>
                            <p:childTnLst>
                              <p:par>
                                <p:cTn id="39" presetID="16" presetClass="entr" presetSubtype="37" fill="hold" grpId="0" nodeType="after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barn(outVertical)">
                                      <p:cBhvr>
                                        <p:cTn id="41" dur="200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barn(inVertical)">
                                      <p:cBhvr>
                                        <p:cTn id="46" dur="2000"/>
                                        <p:tgtEl>
                                          <p:spTgt spid="3">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37" fill="hold" grpId="0"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barn(outVertical)">
                                      <p:cBhvr>
                                        <p:cTn id="51" dur="2000"/>
                                        <p:tgtEl>
                                          <p:spTgt spid="3">
                                            <p:txEl>
                                              <p:pRg st="8" end="8"/>
                                            </p:txEl>
                                          </p:spTgt>
                                        </p:tgtEl>
                                      </p:cBhvr>
                                    </p:animEffect>
                                  </p:childTnLst>
                                </p:cTn>
                              </p:par>
                            </p:childTnLst>
                          </p:cTn>
                        </p:par>
                        <p:par>
                          <p:cTn id="52" fill="hold">
                            <p:stCondLst>
                              <p:cond delay="2000"/>
                            </p:stCondLst>
                            <p:childTnLst>
                              <p:par>
                                <p:cTn id="53" presetID="16" presetClass="entr" presetSubtype="21" fill="hold" grpId="0" nodeType="after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Effect transition="in" filter="barn(inVertical)">
                                      <p:cBhvr>
                                        <p:cTn id="55" dur="2000"/>
                                        <p:tgtEl>
                                          <p:spTgt spid="3">
                                            <p:txEl>
                                              <p:pRg st="9" end="9"/>
                                            </p:txEl>
                                          </p:spTgt>
                                        </p:tgtEl>
                                      </p:cBhvr>
                                    </p:animEffect>
                                  </p:childTnLst>
                                </p:cTn>
                              </p:par>
                            </p:childTnLst>
                          </p:cTn>
                        </p:par>
                        <p:par>
                          <p:cTn id="56" fill="hold">
                            <p:stCondLst>
                              <p:cond delay="4000"/>
                            </p:stCondLst>
                            <p:childTnLst>
                              <p:par>
                                <p:cTn id="57" presetID="16" presetClass="entr" presetSubtype="37" fill="hold" grpId="0" nodeType="afterEffect">
                                  <p:stCondLst>
                                    <p:cond delay="0"/>
                                  </p:stCondLst>
                                  <p:childTnLst>
                                    <p:set>
                                      <p:cBhvr>
                                        <p:cTn id="58" dur="1" fill="hold">
                                          <p:stCondLst>
                                            <p:cond delay="0"/>
                                          </p:stCondLst>
                                        </p:cTn>
                                        <p:tgtEl>
                                          <p:spTgt spid="3">
                                            <p:txEl>
                                              <p:pRg st="10" end="10"/>
                                            </p:txEl>
                                          </p:spTgt>
                                        </p:tgtEl>
                                        <p:attrNameLst>
                                          <p:attrName>style.visibility</p:attrName>
                                        </p:attrNameLst>
                                      </p:cBhvr>
                                      <p:to>
                                        <p:strVal val="visible"/>
                                      </p:to>
                                    </p:set>
                                    <p:animEffect transition="in" filter="barn(outVertical)">
                                      <p:cBhvr>
                                        <p:cTn id="59"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7565" y="699247"/>
            <a:ext cx="11476383" cy="950259"/>
          </a:xfrm>
          <a:gradFill>
            <a:gsLst>
              <a:gs pos="0">
                <a:schemeClr val="accent1">
                  <a:lumMod val="5000"/>
                  <a:lumOff val="95000"/>
                  <a:alpha val="56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0000"/>
          </a:bodyPr>
          <a:lstStyle/>
          <a:p>
            <a:r>
              <a:rPr lang="en-US" dirty="0">
                <a:effectLst>
                  <a:outerShdw blurRad="38100" dist="38100" dir="2700000" algn="tl">
                    <a:srgbClr val="000000">
                      <a:alpha val="43137"/>
                    </a:srgbClr>
                  </a:outerShdw>
                </a:effectLst>
                <a:latin typeface="Arial Rounded MT Bold" panose="020F0704030504030204" pitchFamily="34" charset="0"/>
              </a:rPr>
              <a:t>“Lord Help Me Take the Saw Out of My Hand!”</a:t>
            </a:r>
            <a:endParaRPr lang="en-US" dirty="0"/>
          </a:p>
        </p:txBody>
      </p:sp>
      <p:sp>
        <p:nvSpPr>
          <p:cNvPr id="3" name="Content Placeholder 2"/>
          <p:cNvSpPr>
            <a:spLocks noGrp="1"/>
          </p:cNvSpPr>
          <p:nvPr>
            <p:ph idx="1"/>
          </p:nvPr>
        </p:nvSpPr>
        <p:spPr>
          <a:xfrm>
            <a:off x="4625789" y="4272979"/>
            <a:ext cx="7566211" cy="2585021"/>
          </a:xfrm>
          <a:gradFill>
            <a:gsLst>
              <a:gs pos="0">
                <a:schemeClr val="accent1">
                  <a:lumMod val="5000"/>
                  <a:lumOff val="95000"/>
                  <a:alpha val="56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marL="0" indent="0">
              <a:buNone/>
            </a:pPr>
            <a:r>
              <a:rPr lang="en-US" sz="3600" dirty="0">
                <a:effectLst>
                  <a:outerShdw blurRad="38100" dist="38100" dir="2700000" algn="tl">
                    <a:srgbClr val="000000">
                      <a:alpha val="43137"/>
                    </a:srgbClr>
                  </a:outerShdw>
                </a:effectLst>
                <a:latin typeface="Arial Rounded MT Bold" panose="020F0704030504030204" pitchFamily="34" charset="0"/>
              </a:rPr>
              <a:t>It Starts with…</a:t>
            </a:r>
          </a:p>
          <a:p>
            <a:pPr marL="0" indent="0">
              <a:buNone/>
            </a:pPr>
            <a:r>
              <a:rPr lang="en-US" sz="3600" dirty="0">
                <a:effectLst>
                  <a:outerShdw blurRad="38100" dist="38100" dir="2700000" algn="tl">
                    <a:srgbClr val="000000">
                      <a:alpha val="43137"/>
                    </a:srgbClr>
                  </a:outerShdw>
                </a:effectLst>
                <a:latin typeface="Arial Rounded MT Bold" panose="020F0704030504030204" pitchFamily="34" charset="0"/>
              </a:rPr>
              <a:t>         …Addressing the Negatives  </a:t>
            </a:r>
          </a:p>
          <a:p>
            <a:pPr marL="0" indent="0">
              <a:buNone/>
            </a:pPr>
            <a:r>
              <a:rPr lang="en-US" sz="3600" dirty="0">
                <a:effectLst>
                  <a:outerShdw blurRad="38100" dist="38100" dir="2700000" algn="tl">
                    <a:srgbClr val="000000">
                      <a:alpha val="43137"/>
                    </a:srgbClr>
                  </a:outerShdw>
                </a:effectLst>
                <a:latin typeface="Arial Rounded MT Bold" panose="020F0704030504030204" pitchFamily="34" charset="0"/>
              </a:rPr>
              <a:t>                  …in Your Life</a:t>
            </a:r>
          </a:p>
          <a:p>
            <a:pPr marL="0" indent="0">
              <a:buNone/>
            </a:pPr>
            <a:r>
              <a:rPr lang="en-US" sz="3600" dirty="0">
                <a:effectLst>
                  <a:outerShdw blurRad="38100" dist="38100" dir="2700000" algn="tl">
                    <a:srgbClr val="000000">
                      <a:alpha val="43137"/>
                    </a:srgbClr>
                  </a:outerShdw>
                </a:effectLst>
                <a:latin typeface="Arial Rounded MT Bold" panose="020F0704030504030204" pitchFamily="34" charset="0"/>
              </a:rPr>
              <a:t>                         …in a Positive Way </a:t>
            </a:r>
          </a:p>
        </p:txBody>
      </p:sp>
    </p:spTree>
    <p:extLst>
      <p:ext uri="{BB962C8B-B14F-4D97-AF65-F5344CB8AC3E}">
        <p14:creationId xmlns:p14="http://schemas.microsoft.com/office/powerpoint/2010/main" val="7555808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fade">
                                      <p:cBhvr>
                                        <p:cTn id="14" dur="2000"/>
                                        <p:tgtEl>
                                          <p:spTgt spid="3">
                                            <p:bg/>
                                          </p:spTgt>
                                        </p:tgtEl>
                                      </p:cBhvr>
                                    </p:animEffect>
                                    <p:anim calcmode="lin" valueType="num">
                                      <p:cBhvr>
                                        <p:cTn id="15" dur="2000" fill="hold"/>
                                        <p:tgtEl>
                                          <p:spTgt spid="3">
                                            <p:bg/>
                                          </p:spTgt>
                                        </p:tgtEl>
                                        <p:attrNameLst>
                                          <p:attrName>ppt_w</p:attrName>
                                        </p:attrNameLst>
                                      </p:cBhvr>
                                      <p:tavLst>
                                        <p:tav tm="0" fmla="#ppt_w*sin(2.5*pi*$)">
                                          <p:val>
                                            <p:fltVal val="0"/>
                                          </p:val>
                                        </p:tav>
                                        <p:tav tm="100000">
                                          <p:val>
                                            <p:fltVal val="1"/>
                                          </p:val>
                                        </p:tav>
                                      </p:tavLst>
                                    </p:anim>
                                    <p:anim calcmode="lin" valueType="num">
                                      <p:cBhvr>
                                        <p:cTn id="16" dur="2000" fill="hold"/>
                                        <p:tgtEl>
                                          <p:spTgt spid="3">
                                            <p:bg/>
                                          </p:spTgt>
                                        </p:tgtEl>
                                        <p:attrNameLst>
                                          <p:attrName>ppt_h</p:attrName>
                                        </p:attrNameLst>
                                      </p:cBhvr>
                                      <p:tavLst>
                                        <p:tav tm="0">
                                          <p:val>
                                            <p:strVal val="#ppt_h"/>
                                          </p:val>
                                        </p:tav>
                                        <p:tav tm="100000">
                                          <p:val>
                                            <p:strVal val="#ppt_h"/>
                                          </p:val>
                                        </p:tav>
                                      </p:tavLst>
                                    </p:anim>
                                  </p:childTnLst>
                                </p:cTn>
                              </p:par>
                              <p:par>
                                <p:cTn id="17" presetID="45" presetClass="entr" presetSubtype="0" fill="hold" grpId="0"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2000"/>
                                        <p:tgtEl>
                                          <p:spTgt spid="3">
                                            <p:txEl>
                                              <p:pRg st="0" end="0"/>
                                            </p:txEl>
                                          </p:spTgt>
                                        </p:tgtEl>
                                      </p:cBhvr>
                                    </p:animEffect>
                                    <p:anim calcmode="lin" valueType="num">
                                      <p:cBhvr>
                                        <p:cTn id="20"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21"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22" fill="hold">
                            <p:stCondLst>
                              <p:cond delay="2000"/>
                            </p:stCondLst>
                            <p:childTnLst>
                              <p:par>
                                <p:cTn id="23" presetID="45" presetClass="entr" presetSubtype="0" fill="hold" grpId="0" nodeType="after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2000"/>
                                        <p:tgtEl>
                                          <p:spTgt spid="3">
                                            <p:txEl>
                                              <p:pRg st="1" end="1"/>
                                            </p:txEl>
                                          </p:spTgt>
                                        </p:tgtEl>
                                      </p:cBhvr>
                                    </p:animEffect>
                                    <p:anim calcmode="lin" valueType="num">
                                      <p:cBhvr>
                                        <p:cTn id="26"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27"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5" presetClass="entr" presetSubtype="0" fill="hold" grpId="0" nodeType="after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2000"/>
                                        <p:tgtEl>
                                          <p:spTgt spid="3">
                                            <p:txEl>
                                              <p:pRg st="2" end="2"/>
                                            </p:txEl>
                                          </p:spTgt>
                                        </p:tgtEl>
                                      </p:cBhvr>
                                    </p:animEffect>
                                    <p:anim calcmode="lin" valueType="num">
                                      <p:cBhvr>
                                        <p:cTn id="32"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33"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par>
                          <p:cTn id="34" fill="hold">
                            <p:stCondLst>
                              <p:cond delay="6000"/>
                            </p:stCondLst>
                            <p:childTnLst>
                              <p:par>
                                <p:cTn id="35" presetID="45" presetClass="entr" presetSubtype="0" fill="hold" grpId="0" nodeType="after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2000"/>
                                        <p:tgtEl>
                                          <p:spTgt spid="3">
                                            <p:txEl>
                                              <p:pRg st="3" end="3"/>
                                            </p:txEl>
                                          </p:spTgt>
                                        </p:tgtEl>
                                      </p:cBhvr>
                                    </p:animEffect>
                                    <p:anim calcmode="lin" valueType="num">
                                      <p:cBhvr>
                                        <p:cTn id="38"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39"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1544" y="28136"/>
            <a:ext cx="5842985" cy="854071"/>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Get Beyond Negativity</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145774" y="1033670"/>
            <a:ext cx="11887200" cy="5711687"/>
          </a:xfrm>
          <a:gradFill>
            <a:gsLst>
              <a:gs pos="0">
                <a:schemeClr val="accent1">
                  <a:lumMod val="5000"/>
                  <a:lumOff val="95000"/>
                  <a:alpha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marL="0" indent="0">
              <a:buNone/>
            </a:pPr>
            <a:r>
              <a:rPr lang="en-US" dirty="0">
                <a:effectLst>
                  <a:outerShdw blurRad="38100" dist="38100" dir="2700000" algn="tl">
                    <a:srgbClr val="000000">
                      <a:alpha val="43137"/>
                    </a:srgbClr>
                  </a:outerShdw>
                </a:effectLst>
                <a:latin typeface="Arial Rounded MT Bold" panose="020F0704030504030204" pitchFamily="34" charset="0"/>
              </a:rPr>
              <a:t>When We Listen to This Malicious Chatter… </a:t>
            </a:r>
          </a:p>
          <a:p>
            <a:pPr marL="0" indent="0">
              <a:lnSpc>
                <a:spcPct val="100000"/>
              </a:lnSpc>
              <a:spcBef>
                <a:spcPts val="0"/>
              </a:spcBef>
              <a:buNone/>
            </a:pPr>
            <a:r>
              <a:rPr lang="en-US" dirty="0">
                <a:effectLst>
                  <a:outerShdw blurRad="38100" dist="38100" dir="2700000" algn="tl">
                    <a:srgbClr val="000000">
                      <a:alpha val="43137"/>
                    </a:srgbClr>
                  </a:outerShdw>
                </a:effectLst>
                <a:latin typeface="Arial Rounded MT Bold" panose="020F0704030504030204" pitchFamily="34" charset="0"/>
              </a:rPr>
              <a:t>                   …It Prevents Us From Moving Forward </a:t>
            </a:r>
          </a:p>
          <a:p>
            <a:pPr lvl="5">
              <a:buFont typeface="Courier New" panose="02070309020205020404" pitchFamily="49" charset="0"/>
              <a:buChar char="o"/>
            </a:pPr>
            <a:r>
              <a:rPr lang="en-US" sz="2800" dirty="0">
                <a:effectLst>
                  <a:outerShdw blurRad="38100" dist="38100" dir="2700000" algn="tl">
                    <a:srgbClr val="000000">
                      <a:alpha val="43137"/>
                    </a:srgbClr>
                  </a:outerShdw>
                </a:effectLst>
                <a:latin typeface="Arial Rounded MT Bold" panose="020F0704030504030204" pitchFamily="34" charset="0"/>
              </a:rPr>
              <a:t>It’s Suffocating. </a:t>
            </a:r>
          </a:p>
          <a:p>
            <a:pPr lvl="5">
              <a:buFont typeface="Courier New" panose="02070309020205020404" pitchFamily="49" charset="0"/>
              <a:buChar char="o"/>
            </a:pPr>
            <a:r>
              <a:rPr lang="en-US" sz="2800" dirty="0">
                <a:effectLst>
                  <a:outerShdw blurRad="38100" dist="38100" dir="2700000" algn="tl">
                    <a:srgbClr val="000000">
                      <a:alpha val="43137"/>
                    </a:srgbClr>
                  </a:outerShdw>
                </a:effectLst>
                <a:latin typeface="Arial Rounded MT Bold" panose="020F0704030504030204" pitchFamily="34" charset="0"/>
              </a:rPr>
              <a:t>It’s Discouraging. </a:t>
            </a:r>
          </a:p>
          <a:p>
            <a:pPr lvl="5">
              <a:buFont typeface="Courier New" panose="02070309020205020404" pitchFamily="49" charset="0"/>
              <a:buChar char="o"/>
            </a:pPr>
            <a:r>
              <a:rPr lang="en-US" sz="2800" dirty="0">
                <a:effectLst>
                  <a:outerShdw blurRad="38100" dist="38100" dir="2700000" algn="tl">
                    <a:srgbClr val="000000">
                      <a:alpha val="43137"/>
                    </a:srgbClr>
                  </a:outerShdw>
                </a:effectLst>
                <a:latin typeface="Arial Rounded MT Bold" panose="020F0704030504030204" pitchFamily="34" charset="0"/>
              </a:rPr>
              <a:t>It Takes Focus Off God </a:t>
            </a:r>
          </a:p>
          <a:p>
            <a:pPr lvl="5">
              <a:buFont typeface="Courier New" panose="02070309020205020404" pitchFamily="49" charset="0"/>
              <a:buChar char="o"/>
            </a:pPr>
            <a:r>
              <a:rPr lang="en-US" sz="2800" dirty="0">
                <a:effectLst>
                  <a:outerShdw blurRad="38100" dist="38100" dir="2700000" algn="tl">
                    <a:srgbClr val="000000">
                      <a:alpha val="43137"/>
                    </a:srgbClr>
                  </a:outerShdw>
                </a:effectLst>
                <a:latin typeface="Arial Rounded MT Bold" panose="020F0704030504030204" pitchFamily="34" charset="0"/>
              </a:rPr>
              <a:t>Magnifies Every Weakness We Have </a:t>
            </a:r>
          </a:p>
          <a:p>
            <a:pPr marL="0" indent="0">
              <a:buNone/>
            </a:pPr>
            <a:r>
              <a:rPr lang="en-US" dirty="0">
                <a:effectLst>
                  <a:outerShdw blurRad="38100" dist="38100" dir="2700000" algn="tl">
                    <a:srgbClr val="000000">
                      <a:alpha val="43137"/>
                    </a:srgbClr>
                  </a:outerShdw>
                </a:effectLst>
                <a:latin typeface="Arial Rounded MT Bold" panose="020F0704030504030204" pitchFamily="34" charset="0"/>
              </a:rPr>
              <a:t>Satan Wants Us Filled with Negative Words and Toxic People…     </a:t>
            </a:r>
          </a:p>
          <a:p>
            <a:pPr marL="0" indent="0">
              <a:buNone/>
            </a:pPr>
            <a:r>
              <a:rPr lang="en-US" dirty="0">
                <a:effectLst>
                  <a:outerShdw blurRad="38100" dist="38100" dir="2700000" algn="tl">
                    <a:srgbClr val="000000">
                      <a:alpha val="43137"/>
                    </a:srgbClr>
                  </a:outerShdw>
                </a:effectLst>
                <a:latin typeface="Arial Rounded MT Bold" panose="020F0704030504030204" pitchFamily="34" charset="0"/>
              </a:rPr>
              <a:t>                       …Reminding Us </a:t>
            </a:r>
          </a:p>
          <a:p>
            <a:pPr marL="914400" lvl="2" indent="0">
              <a:lnSpc>
                <a:spcPct val="100000"/>
              </a:lnSpc>
              <a:buNone/>
            </a:pPr>
            <a:r>
              <a:rPr lang="en-US" i="1" dirty="0">
                <a:effectLst>
                  <a:outerShdw blurRad="38100" dist="38100" dir="2700000" algn="tl">
                    <a:srgbClr val="000000">
                      <a:alpha val="43137"/>
                    </a:srgbClr>
                  </a:outerShdw>
                </a:effectLst>
                <a:latin typeface="Arial Rounded MT Bold" panose="020F0704030504030204" pitchFamily="34" charset="0"/>
              </a:rPr>
              <a:t>“</a:t>
            </a:r>
            <a:r>
              <a:rPr lang="en-US" sz="2800" i="1" dirty="0">
                <a:effectLst>
                  <a:outerShdw blurRad="38100" dist="38100" dir="2700000" algn="tl">
                    <a:srgbClr val="000000">
                      <a:alpha val="43137"/>
                    </a:srgbClr>
                  </a:outerShdw>
                </a:effectLst>
                <a:latin typeface="Arial Rounded MT Bold" panose="020F0704030504030204" pitchFamily="34" charset="0"/>
              </a:rPr>
              <a:t>How It Can’t Be Done”</a:t>
            </a:r>
          </a:p>
          <a:p>
            <a:pPr marL="914400" lvl="2" indent="0">
              <a:lnSpc>
                <a:spcPct val="100000"/>
              </a:lnSpc>
              <a:buNone/>
            </a:pPr>
            <a:r>
              <a:rPr lang="en-US" sz="2800" i="1" dirty="0">
                <a:effectLst>
                  <a:outerShdw blurRad="38100" dist="38100" dir="2700000" algn="tl">
                    <a:srgbClr val="000000">
                      <a:alpha val="43137"/>
                    </a:srgbClr>
                  </a:outerShdw>
                </a:effectLst>
                <a:latin typeface="Arial Rounded MT Bold" panose="020F0704030504030204" pitchFamily="34" charset="0"/>
              </a:rPr>
              <a:t>“Why It Shouldn’t Be Done” </a:t>
            </a:r>
          </a:p>
          <a:p>
            <a:pPr marL="914400" lvl="2" indent="0">
              <a:lnSpc>
                <a:spcPct val="100000"/>
              </a:lnSpc>
              <a:buNone/>
            </a:pPr>
            <a:r>
              <a:rPr lang="en-US" sz="2800" i="1" dirty="0">
                <a:effectLst>
                  <a:outerShdw blurRad="38100" dist="38100" dir="2700000" algn="tl">
                    <a:srgbClr val="000000">
                      <a:alpha val="43137"/>
                    </a:srgbClr>
                  </a:outerShdw>
                </a:effectLst>
                <a:latin typeface="Arial Rounded MT Bold" panose="020F0704030504030204" pitchFamily="34" charset="0"/>
              </a:rPr>
              <a:t>“Why You’re Not The Person To Do It” </a:t>
            </a:r>
            <a:endParaRPr lang="en-US" i="1" dirty="0">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26265931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barn(inVertical)">
                                      <p:cBhvr>
                                        <p:cTn id="13" dur="2000"/>
                                        <p:tgtEl>
                                          <p:spTgt spid="3">
                                            <p:bg/>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barn(inVertical)">
                                      <p:cBhvr>
                                        <p:cTn id="16" dur="2000"/>
                                        <p:tgtEl>
                                          <p:spTgt spid="3">
                                            <p:txEl>
                                              <p:pRg st="0" end="0"/>
                                            </p:txEl>
                                          </p:spTgt>
                                        </p:tgtEl>
                                      </p:cBhvr>
                                    </p:animEffect>
                                  </p:childTnLst>
                                </p:cTn>
                              </p:par>
                            </p:childTnLst>
                          </p:cTn>
                        </p:par>
                        <p:par>
                          <p:cTn id="17" fill="hold">
                            <p:stCondLst>
                              <p:cond delay="2000"/>
                            </p:stCondLst>
                            <p:childTnLst>
                              <p:par>
                                <p:cTn id="18" presetID="16" presetClass="entr" presetSubtype="21" fill="hold" grpId="0"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barn(inVertical)">
                                      <p:cBhvr>
                                        <p:cTn id="20" dur="2000"/>
                                        <p:tgtEl>
                                          <p:spTgt spid="3">
                                            <p:txEl>
                                              <p:pRg st="1" end="1"/>
                                            </p:txEl>
                                          </p:spTgt>
                                        </p:tgtEl>
                                      </p:cBhvr>
                                    </p:animEffect>
                                  </p:childTnLst>
                                </p:cTn>
                              </p:par>
                            </p:childTnLst>
                          </p:cTn>
                        </p:par>
                        <p:par>
                          <p:cTn id="21" fill="hold">
                            <p:stCondLst>
                              <p:cond delay="4000"/>
                            </p:stCondLst>
                            <p:childTnLst>
                              <p:par>
                                <p:cTn id="22" presetID="16" presetClass="entr" presetSubtype="21" fill="hold" grpId="0"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Vertical)">
                                      <p:cBhvr>
                                        <p:cTn id="24" dur="2000"/>
                                        <p:tgtEl>
                                          <p:spTgt spid="3">
                                            <p:txEl>
                                              <p:pRg st="2" end="2"/>
                                            </p:txEl>
                                          </p:spTgt>
                                        </p:tgtEl>
                                      </p:cBhvr>
                                    </p:animEffect>
                                  </p:childTnLst>
                                </p:cTn>
                              </p:par>
                            </p:childTnLst>
                          </p:cTn>
                        </p:par>
                        <p:par>
                          <p:cTn id="25" fill="hold">
                            <p:stCondLst>
                              <p:cond delay="6000"/>
                            </p:stCondLst>
                            <p:childTnLst>
                              <p:par>
                                <p:cTn id="26" presetID="16" presetClass="entr" presetSubtype="21" fill="hold" grpId="0"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barn(inVertical)">
                                      <p:cBhvr>
                                        <p:cTn id="28" dur="2000"/>
                                        <p:tgtEl>
                                          <p:spTgt spid="3">
                                            <p:txEl>
                                              <p:pRg st="3" end="3"/>
                                            </p:txEl>
                                          </p:spTgt>
                                        </p:tgtEl>
                                      </p:cBhvr>
                                    </p:animEffect>
                                  </p:childTnLst>
                                </p:cTn>
                              </p:par>
                            </p:childTnLst>
                          </p:cTn>
                        </p:par>
                        <p:par>
                          <p:cTn id="29" fill="hold">
                            <p:stCondLst>
                              <p:cond delay="8000"/>
                            </p:stCondLst>
                            <p:childTnLst>
                              <p:par>
                                <p:cTn id="30" presetID="16" presetClass="entr" presetSubtype="21" fill="hold" grpId="0"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2000"/>
                                        <p:tgtEl>
                                          <p:spTgt spid="3">
                                            <p:txEl>
                                              <p:pRg st="4" end="4"/>
                                            </p:txEl>
                                          </p:spTgt>
                                        </p:tgtEl>
                                      </p:cBhvr>
                                    </p:animEffect>
                                  </p:childTnLst>
                                </p:cTn>
                              </p:par>
                            </p:childTnLst>
                          </p:cTn>
                        </p:par>
                        <p:par>
                          <p:cTn id="33" fill="hold">
                            <p:stCondLst>
                              <p:cond delay="10000"/>
                            </p:stCondLst>
                            <p:childTnLst>
                              <p:par>
                                <p:cTn id="34" presetID="16" presetClass="entr" presetSubtype="21" fill="hold" grpId="0" nodeType="after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barn(inVertical)">
                                      <p:cBhvr>
                                        <p:cTn id="36" dur="20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barn(inVertical)">
                                      <p:cBhvr>
                                        <p:cTn id="41" dur="2000"/>
                                        <p:tgtEl>
                                          <p:spTgt spid="3">
                                            <p:txEl>
                                              <p:pRg st="6" end="6"/>
                                            </p:txEl>
                                          </p:spTgt>
                                        </p:tgtEl>
                                      </p:cBhvr>
                                    </p:animEffect>
                                  </p:childTnLst>
                                </p:cTn>
                              </p:par>
                            </p:childTnLst>
                          </p:cTn>
                        </p:par>
                        <p:par>
                          <p:cTn id="42" fill="hold">
                            <p:stCondLst>
                              <p:cond delay="2000"/>
                            </p:stCondLst>
                            <p:childTnLst>
                              <p:par>
                                <p:cTn id="43" presetID="16" presetClass="entr" presetSubtype="21" fill="hold" grpId="0" nodeType="after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barn(inVertical)">
                                      <p:cBhvr>
                                        <p:cTn id="45" dur="2000"/>
                                        <p:tgtEl>
                                          <p:spTgt spid="3">
                                            <p:txEl>
                                              <p:pRg st="7" end="7"/>
                                            </p:txEl>
                                          </p:spTgt>
                                        </p:tgtEl>
                                      </p:cBhvr>
                                    </p:animEffect>
                                  </p:childTnLst>
                                </p:cTn>
                              </p:par>
                            </p:childTnLst>
                          </p:cTn>
                        </p:par>
                        <p:par>
                          <p:cTn id="46" fill="hold">
                            <p:stCondLst>
                              <p:cond delay="4000"/>
                            </p:stCondLst>
                            <p:childTnLst>
                              <p:par>
                                <p:cTn id="47" presetID="16" presetClass="entr" presetSubtype="21" fill="hold" grpId="0" nodeType="after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barn(inVertical)">
                                      <p:cBhvr>
                                        <p:cTn id="49" dur="2000"/>
                                        <p:tgtEl>
                                          <p:spTgt spid="3">
                                            <p:txEl>
                                              <p:pRg st="8" end="8"/>
                                            </p:txEl>
                                          </p:spTgt>
                                        </p:tgtEl>
                                      </p:cBhvr>
                                    </p:animEffect>
                                  </p:childTnLst>
                                </p:cTn>
                              </p:par>
                            </p:childTnLst>
                          </p:cTn>
                        </p:par>
                        <p:par>
                          <p:cTn id="50" fill="hold">
                            <p:stCondLst>
                              <p:cond delay="6000"/>
                            </p:stCondLst>
                            <p:childTnLst>
                              <p:par>
                                <p:cTn id="51" presetID="16" presetClass="entr" presetSubtype="21" fill="hold" grpId="0" nodeType="after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animEffect transition="in" filter="barn(inVertical)">
                                      <p:cBhvr>
                                        <p:cTn id="53" dur="2000"/>
                                        <p:tgtEl>
                                          <p:spTgt spid="3">
                                            <p:txEl>
                                              <p:pRg st="9" end="9"/>
                                            </p:txEl>
                                          </p:spTgt>
                                        </p:tgtEl>
                                      </p:cBhvr>
                                    </p:animEffect>
                                  </p:childTnLst>
                                </p:cTn>
                              </p:par>
                            </p:childTnLst>
                          </p:cTn>
                        </p:par>
                        <p:par>
                          <p:cTn id="54" fill="hold">
                            <p:stCondLst>
                              <p:cond delay="8000"/>
                            </p:stCondLst>
                            <p:childTnLst>
                              <p:par>
                                <p:cTn id="55" presetID="16" presetClass="entr" presetSubtype="21" fill="hold" grpId="0" nodeType="after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barn(inVertical)">
                                      <p:cBhvr>
                                        <p:cTn id="57"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1544" y="28136"/>
            <a:ext cx="5842985" cy="854071"/>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Get Beyond Negativity</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145774" y="1033670"/>
            <a:ext cx="11887200" cy="5711687"/>
          </a:xfrm>
          <a:gradFill>
            <a:gsLst>
              <a:gs pos="0">
                <a:schemeClr val="accent1">
                  <a:lumMod val="5000"/>
                  <a:lumOff val="95000"/>
                  <a:alpha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marL="0" indent="0">
              <a:buNone/>
            </a:pPr>
            <a:r>
              <a:rPr lang="en-US" dirty="0">
                <a:effectLst>
                  <a:outerShdw blurRad="38100" dist="38100" dir="2700000" algn="tl">
                    <a:srgbClr val="000000">
                      <a:alpha val="43137"/>
                    </a:srgbClr>
                  </a:outerShdw>
                </a:effectLst>
                <a:latin typeface="Arial Rounded MT Bold" panose="020F0704030504030204" pitchFamily="34" charset="0"/>
              </a:rPr>
              <a:t>The Negative Mindset Can Take Many Forms, </a:t>
            </a:r>
          </a:p>
          <a:p>
            <a:pPr marL="0" indent="0">
              <a:buNone/>
            </a:pPr>
            <a:r>
              <a:rPr lang="en-US" dirty="0">
                <a:effectLst>
                  <a:outerShdw blurRad="38100" dist="38100" dir="2700000" algn="tl">
                    <a:srgbClr val="000000">
                      <a:alpha val="43137"/>
                    </a:srgbClr>
                  </a:outerShdw>
                </a:effectLst>
                <a:latin typeface="Arial Rounded MT Bold" panose="020F0704030504030204" pitchFamily="34" charset="0"/>
              </a:rPr>
              <a:t>But They’re All Dream Killers – </a:t>
            </a:r>
          </a:p>
          <a:p>
            <a:pPr marL="0" indent="0">
              <a:buNone/>
            </a:pPr>
            <a:r>
              <a:rPr lang="en-US" dirty="0">
                <a:effectLst>
                  <a:outerShdw blurRad="38100" dist="38100" dir="2700000" algn="tl">
                    <a:srgbClr val="000000">
                      <a:alpha val="43137"/>
                    </a:srgbClr>
                  </a:outerShdw>
                </a:effectLst>
                <a:latin typeface="Arial Rounded MT Bold" panose="020F0704030504030204" pitchFamily="34" charset="0"/>
              </a:rPr>
              <a:t>Cynicism, Sarcasm, Jealousy, Bitterness, Even Cold Silence.</a:t>
            </a:r>
          </a:p>
          <a:p>
            <a:pPr marL="0" indent="0">
              <a:buNone/>
            </a:pPr>
            <a:r>
              <a:rPr lang="en-US" i="1" dirty="0">
                <a:effectLst>
                  <a:outerShdw blurRad="38100" dist="38100" dir="2700000" algn="tl">
                    <a:srgbClr val="000000">
                      <a:alpha val="43137"/>
                    </a:srgbClr>
                  </a:outerShdw>
                </a:effectLst>
                <a:latin typeface="Arial Rounded MT Bold" panose="020F0704030504030204" pitchFamily="34" charset="0"/>
              </a:rPr>
              <a:t>    “The tongue has the power of life and death…”</a:t>
            </a:r>
            <a:r>
              <a:rPr lang="en-US" dirty="0">
                <a:effectLst>
                  <a:outerShdw blurRad="38100" dist="38100" dir="2700000" algn="tl">
                    <a:srgbClr val="000000">
                      <a:alpha val="43137"/>
                    </a:srgbClr>
                  </a:outerShdw>
                </a:effectLst>
                <a:latin typeface="Arial Rounded MT Bold" panose="020F0704030504030204" pitchFamily="34" charset="0"/>
              </a:rPr>
              <a:t> -Proverbs 18:21</a:t>
            </a:r>
          </a:p>
          <a:p>
            <a:pPr marL="0" indent="0">
              <a:buNone/>
            </a:pPr>
            <a:r>
              <a:rPr lang="en-US" dirty="0">
                <a:effectLst>
                  <a:outerShdw blurRad="38100" dist="38100" dir="2700000" algn="tl">
                    <a:srgbClr val="000000">
                      <a:alpha val="43137"/>
                    </a:srgbClr>
                  </a:outerShdw>
                </a:effectLst>
                <a:latin typeface="Arial Rounded MT Bold" panose="020F0704030504030204" pitchFamily="34" charset="0"/>
              </a:rPr>
              <a:t>You Have Control Over What You Allow… </a:t>
            </a:r>
          </a:p>
          <a:p>
            <a:pPr marL="0" indent="0">
              <a:buNone/>
            </a:pPr>
            <a:r>
              <a:rPr lang="en-US" dirty="0">
                <a:effectLst>
                  <a:outerShdw blurRad="38100" dist="38100" dir="2700000" algn="tl">
                    <a:srgbClr val="000000">
                      <a:alpha val="43137"/>
                    </a:srgbClr>
                  </a:outerShdw>
                </a:effectLst>
                <a:latin typeface="Arial Rounded MT Bold" panose="020F0704030504030204" pitchFamily="34" charset="0"/>
              </a:rPr>
              <a:t>         …Into Your Thoughts And Mind And </a:t>
            </a:r>
          </a:p>
          <a:p>
            <a:pPr marL="0" indent="0">
              <a:buNone/>
            </a:pPr>
            <a:r>
              <a:rPr lang="en-US" dirty="0">
                <a:effectLst>
                  <a:outerShdw blurRad="38100" dist="38100" dir="2700000" algn="tl">
                    <a:srgbClr val="000000">
                      <a:alpha val="43137"/>
                    </a:srgbClr>
                  </a:outerShdw>
                </a:effectLst>
                <a:latin typeface="Arial Rounded MT Bold" panose="020F0704030504030204" pitchFamily="34" charset="0"/>
              </a:rPr>
              <a:t>                …What Voices You Choose To Believe</a:t>
            </a:r>
          </a:p>
          <a:p>
            <a:pPr marL="914400" lvl="2" indent="0">
              <a:lnSpc>
                <a:spcPct val="100000"/>
              </a:lnSpc>
              <a:spcBef>
                <a:spcPts val="120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Giving Into Negativity Sets Off…</a:t>
            </a:r>
          </a:p>
          <a:p>
            <a:pPr marL="914400" lvl="2" indent="0">
              <a:buNone/>
            </a:pPr>
            <a:r>
              <a:rPr lang="en-US" sz="3200" b="1" dirty="0">
                <a:effectLst>
                  <a:outerShdw blurRad="38100" dist="38100" dir="2700000" algn="tl">
                    <a:srgbClr val="000000">
                      <a:alpha val="43137"/>
                    </a:srgbClr>
                  </a:outerShdw>
                </a:effectLst>
                <a:latin typeface="Arial Rounded MT Bold" panose="020F0704030504030204" pitchFamily="34" charset="0"/>
              </a:rPr>
              <a:t>    …a Devastating Series of Events</a:t>
            </a:r>
          </a:p>
          <a:p>
            <a:pPr marL="914400" lvl="2" indent="0">
              <a:buNone/>
            </a:pPr>
            <a:r>
              <a:rPr lang="en-US" sz="3200" b="1" dirty="0">
                <a:effectLst>
                  <a:outerShdw blurRad="38100" dist="38100" dir="2700000" algn="tl">
                    <a:srgbClr val="000000">
                      <a:alpha val="43137"/>
                    </a:srgbClr>
                  </a:outerShdw>
                </a:effectLst>
                <a:latin typeface="Arial Rounded MT Bold" panose="020F0704030504030204" pitchFamily="34" charset="0"/>
              </a:rPr>
              <a:t>        …that Will Bring You to Your Knees </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326194844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3557" y="-14068"/>
            <a:ext cx="6389178" cy="854071"/>
          </a:xfrm>
          <a:gradFill flip="none" rotWithShape="1">
            <a:gsLst>
              <a:gs pos="0">
                <a:schemeClr val="accent4">
                  <a:lumMod val="5000"/>
                  <a:lumOff val="95000"/>
                  <a:alpha val="44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Neg. Leads to Self-Doubt</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145774" y="1033670"/>
            <a:ext cx="11887200" cy="5711687"/>
          </a:xfrm>
          <a:gradFill flip="none" rotWithShape="1">
            <a:gsLst>
              <a:gs pos="0">
                <a:schemeClr val="accent4">
                  <a:lumMod val="5000"/>
                  <a:lumOff val="95000"/>
                  <a:alpha val="80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p:spPr>
        <p:txBody>
          <a:bodyPr>
            <a:normAutofit/>
          </a:bodyPr>
          <a:lstStyle/>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Possibly the Biggest Threat to Your Vision-Purpose</a:t>
            </a:r>
          </a:p>
          <a:p>
            <a:pPr lvl="1">
              <a:lnSpc>
                <a:spcPct val="100000"/>
              </a:lnSpc>
              <a:spcBef>
                <a:spcPts val="0"/>
              </a:spcBef>
            </a:pPr>
            <a:r>
              <a:rPr lang="en-US" sz="2800" dirty="0">
                <a:effectLst>
                  <a:outerShdw blurRad="38100" dist="38100" dir="2700000" algn="tl">
                    <a:srgbClr val="000000">
                      <a:alpha val="43137"/>
                    </a:srgbClr>
                  </a:outerShdw>
                </a:effectLst>
                <a:latin typeface="Arial Rounded MT Bold" panose="020F0704030504030204" pitchFamily="34" charset="0"/>
              </a:rPr>
              <a:t>If the Enemy Can Get You to Doubt Yourself…He Wins </a:t>
            </a: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Doubt Will Leave a List of Reasons Why You’re </a:t>
            </a:r>
            <a:r>
              <a:rPr lang="en-US" i="1" dirty="0">
                <a:effectLst>
                  <a:outerShdw blurRad="38100" dist="38100" dir="2700000" algn="tl">
                    <a:srgbClr val="000000">
                      <a:alpha val="43137"/>
                    </a:srgbClr>
                  </a:outerShdw>
                </a:effectLst>
                <a:latin typeface="Arial Rounded MT Bold" panose="020F0704030504030204" pitchFamily="34" charset="0"/>
              </a:rPr>
              <a:t>“Not Enough” </a:t>
            </a:r>
          </a:p>
          <a:p>
            <a:pPr lvl="1">
              <a:lnSpc>
                <a:spcPct val="100000"/>
              </a:lnSpc>
              <a:spcBef>
                <a:spcPts val="600"/>
              </a:spcBef>
            </a:pPr>
            <a:r>
              <a:rPr lang="en-US" i="1" dirty="0">
                <a:effectLst>
                  <a:outerShdw blurRad="38100" dist="38100" dir="2700000" algn="tl">
                    <a:srgbClr val="000000">
                      <a:alpha val="43137"/>
                    </a:srgbClr>
                  </a:outerShdw>
                </a:effectLst>
                <a:latin typeface="Arial Rounded MT Bold" panose="020F0704030504030204" pitchFamily="34" charset="0"/>
              </a:rPr>
              <a:t>“</a:t>
            </a:r>
            <a:r>
              <a:rPr lang="en-US" sz="2800" i="1" dirty="0">
                <a:effectLst>
                  <a:outerShdw blurRad="38100" dist="38100" dir="2700000" algn="tl">
                    <a:srgbClr val="000000">
                      <a:alpha val="43137"/>
                    </a:srgbClr>
                  </a:outerShdw>
                </a:effectLst>
                <a:latin typeface="Arial Rounded MT Bold" panose="020F0704030504030204" pitchFamily="34" charset="0"/>
              </a:rPr>
              <a:t>God picked the wrong person for the job”</a:t>
            </a:r>
          </a:p>
          <a:p>
            <a:pPr lvl="1">
              <a:lnSpc>
                <a:spcPct val="100000"/>
              </a:lnSpc>
              <a:spcBef>
                <a:spcPts val="600"/>
              </a:spcBef>
            </a:pPr>
            <a:r>
              <a:rPr lang="en-US" sz="2800" i="1" dirty="0">
                <a:effectLst>
                  <a:outerShdw blurRad="38100" dist="38100" dir="2700000" algn="tl">
                    <a:srgbClr val="000000">
                      <a:alpha val="43137"/>
                    </a:srgbClr>
                  </a:outerShdw>
                </a:effectLst>
                <a:latin typeface="Arial Rounded MT Bold" panose="020F0704030504030204" pitchFamily="34" charset="0"/>
              </a:rPr>
              <a:t>“You Don’t Have What It Takes… You Are Not…</a:t>
            </a:r>
          </a:p>
          <a:p>
            <a:pPr marL="0" indent="0">
              <a:lnSpc>
                <a:spcPct val="100000"/>
              </a:lnSpc>
              <a:spcBef>
                <a:spcPts val="0"/>
              </a:spcBef>
              <a:buNone/>
            </a:pPr>
            <a:r>
              <a:rPr lang="en-US" i="1" dirty="0">
                <a:effectLst>
                  <a:outerShdw blurRad="38100" dist="38100" dir="2700000" algn="tl">
                    <a:srgbClr val="000000">
                      <a:alpha val="43137"/>
                    </a:srgbClr>
                  </a:outerShdw>
                </a:effectLst>
                <a:latin typeface="Arial Rounded MT Bold" panose="020F0704030504030204" pitchFamily="34" charset="0"/>
              </a:rPr>
              <a:t>         …Smart Enough, Old Enough, Young Enough, Enough Enough </a:t>
            </a:r>
          </a:p>
          <a:p>
            <a:r>
              <a:rPr lang="en-US" b="1" dirty="0">
                <a:effectLst>
                  <a:outerShdw blurRad="38100" dist="38100" dir="2700000" algn="tl">
                    <a:srgbClr val="000000">
                      <a:alpha val="43137"/>
                    </a:srgbClr>
                  </a:outerShdw>
                </a:effectLst>
                <a:latin typeface="Arial Rounded MT Bold" panose="020F0704030504030204" pitchFamily="34" charset="0"/>
              </a:rPr>
              <a:t>You Stagger Under the Weight of All the </a:t>
            </a:r>
            <a:r>
              <a:rPr lang="en-US" i="1" dirty="0">
                <a:effectLst>
                  <a:outerShdw blurRad="38100" dist="38100" dir="2700000" algn="tl">
                    <a:srgbClr val="000000">
                      <a:alpha val="43137"/>
                    </a:srgbClr>
                  </a:outerShdw>
                </a:effectLst>
                <a:latin typeface="Arial Rounded MT Bold" panose="020F0704030504030204" pitchFamily="34" charset="0"/>
              </a:rPr>
              <a:t>“Not Good Enoughs"</a:t>
            </a:r>
          </a:p>
          <a:p>
            <a:pPr marL="0" indent="0">
              <a:lnSpc>
                <a:spcPct val="100000"/>
              </a:lnSpc>
              <a:spcBef>
                <a:spcPts val="0"/>
              </a:spcBef>
              <a:buNone/>
            </a:pPr>
            <a:r>
              <a:rPr lang="en-US" i="1" dirty="0">
                <a:effectLst>
                  <a:outerShdw blurRad="38100" dist="38100" dir="2700000" algn="tl">
                    <a:srgbClr val="000000">
                      <a:alpha val="43137"/>
                    </a:srgbClr>
                  </a:outerShdw>
                </a:effectLst>
                <a:latin typeface="Arial Rounded MT Bold" panose="020F0704030504030204" pitchFamily="34" charset="0"/>
              </a:rPr>
              <a:t>          “For as he thinks in his heart, so is he…”</a:t>
            </a:r>
            <a:r>
              <a:rPr lang="en-US" dirty="0">
                <a:effectLst>
                  <a:outerShdw blurRad="38100" dist="38100" dir="2700000" algn="tl">
                    <a:srgbClr val="000000">
                      <a:alpha val="43137"/>
                    </a:srgbClr>
                  </a:outerShdw>
                </a:effectLst>
                <a:latin typeface="Arial Rounded MT Bold" panose="020F0704030504030204" pitchFamily="34" charset="0"/>
              </a:rPr>
              <a:t> -</a:t>
            </a:r>
            <a:r>
              <a:rPr lang="en-US" b="1" dirty="0">
                <a:effectLst>
                  <a:outerShdw blurRad="38100" dist="38100" dir="2700000" algn="tl">
                    <a:srgbClr val="000000">
                      <a:alpha val="43137"/>
                    </a:srgbClr>
                  </a:outerShdw>
                </a:effectLst>
                <a:latin typeface="Arial Rounded MT Bold" panose="020F0704030504030204" pitchFamily="34" charset="0"/>
              </a:rPr>
              <a:t>Proverbs 23:7</a:t>
            </a: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Choose to Believe What God Says About You…</a:t>
            </a:r>
          </a:p>
          <a:p>
            <a:pPr marL="0" indent="0">
              <a:lnSpc>
                <a:spcPct val="100000"/>
              </a:lnSpc>
              <a:spcBef>
                <a:spcPts val="0"/>
              </a:spcBef>
              <a:buNone/>
            </a:pPr>
            <a:r>
              <a:rPr lang="en-US" i="1" dirty="0">
                <a:effectLst>
                  <a:outerShdw blurRad="38100" dist="38100" dir="2700000" algn="tl">
                    <a:srgbClr val="000000">
                      <a:alpha val="43137"/>
                    </a:srgbClr>
                  </a:outerShdw>
                </a:effectLst>
                <a:latin typeface="Arial Rounded MT Bold" panose="020F0704030504030204" pitchFamily="34" charset="0"/>
              </a:rPr>
              <a:t>“You Have Purpose, You Are Valuable, You Are Amazing…</a:t>
            </a:r>
          </a:p>
          <a:p>
            <a:pPr marL="0" indent="0">
              <a:lnSpc>
                <a:spcPct val="100000"/>
              </a:lnSpc>
              <a:spcBef>
                <a:spcPts val="0"/>
              </a:spcBef>
              <a:buNone/>
            </a:pPr>
            <a:r>
              <a:rPr lang="en-US" i="1" dirty="0">
                <a:effectLst>
                  <a:outerShdw blurRad="38100" dist="38100" dir="2700000" algn="tl">
                    <a:srgbClr val="000000">
                      <a:alpha val="43137"/>
                    </a:srgbClr>
                  </a:outerShdw>
                </a:effectLst>
                <a:latin typeface="Arial Rounded MT Bold" panose="020F0704030504030204" pitchFamily="34" charset="0"/>
              </a:rPr>
              <a:t>                               …Your Life Has Meaning…”</a:t>
            </a:r>
            <a:endParaRPr lang="en-US" dirty="0"/>
          </a:p>
        </p:txBody>
      </p:sp>
    </p:spTree>
    <p:extLst>
      <p:ext uri="{BB962C8B-B14F-4D97-AF65-F5344CB8AC3E}">
        <p14:creationId xmlns:p14="http://schemas.microsoft.com/office/powerpoint/2010/main" val="183448192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11900</TotalTime>
  <Words>1392</Words>
  <Application>Microsoft Office PowerPoint</Application>
  <PresentationFormat>Widescreen</PresentationFormat>
  <Paragraphs>199</Paragraphs>
  <Slides>24</Slides>
  <Notes>0</Notes>
  <HiddenSlides>3</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 Unicode MS</vt:lpstr>
      <vt:lpstr>Arial</vt:lpstr>
      <vt:lpstr>Arial Rounded MT Bold</vt:lpstr>
      <vt:lpstr>Calibri</vt:lpstr>
      <vt:lpstr>Calibri Light</vt:lpstr>
      <vt:lpstr>Courier New</vt:lpstr>
      <vt:lpstr>Wingdings</vt:lpstr>
      <vt:lpstr>Office Theme</vt:lpstr>
      <vt:lpstr>It's So Hot On Possum Track That..</vt:lpstr>
      <vt:lpstr>PowerPoint Presentation</vt:lpstr>
      <vt:lpstr>My Biggest Enemy –pt2</vt:lpstr>
      <vt:lpstr>Who is My Biggest Enemy?</vt:lpstr>
      <vt:lpstr>God Has Given Every Person…</vt:lpstr>
      <vt:lpstr>“Lord Help Me Take the Saw Out of My Hand!”</vt:lpstr>
      <vt:lpstr>Get Beyond Negativity</vt:lpstr>
      <vt:lpstr>Get Beyond Negativity</vt:lpstr>
      <vt:lpstr>Neg. Leads to Self-Doubt</vt:lpstr>
      <vt:lpstr>Self-Doubt Leads to Fear</vt:lpstr>
      <vt:lpstr>Fear Leads to Procrastination</vt:lpstr>
      <vt:lpstr>Procrastination Leads to Depression</vt:lpstr>
      <vt:lpstr>PowerPoint Presentation</vt:lpstr>
      <vt:lpstr>Overcoming  -Isaiah 41:10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Biggest Enemy (human)</dc:title>
  <dc:creator>David Linton</dc:creator>
  <cp:lastModifiedBy>David Linton</cp:lastModifiedBy>
  <cp:revision>201</cp:revision>
  <cp:lastPrinted>2016-08-05T20:49:43Z</cp:lastPrinted>
  <dcterms:created xsi:type="dcterms:W3CDTF">2016-07-25T23:50:45Z</dcterms:created>
  <dcterms:modified xsi:type="dcterms:W3CDTF">2016-08-07T12:24:29Z</dcterms:modified>
</cp:coreProperties>
</file>