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61" r:id="rId10"/>
    <p:sldId id="264" r:id="rId11"/>
    <p:sldId id="265" r:id="rId12"/>
    <p:sldId id="266" r:id="rId13"/>
    <p:sldId id="267" r:id="rId14"/>
    <p:sldId id="27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0" autoAdjust="0"/>
    <p:restoredTop sz="94660"/>
  </p:normalViewPr>
  <p:slideViewPr>
    <p:cSldViewPr>
      <p:cViewPr varScale="1">
        <p:scale>
          <a:sx n="72" d="100"/>
          <a:sy n="72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E36D04-468F-4C1D-8596-F833AF652A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8222-28B0-44CB-BA15-1A6C07673A85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6106-5CBB-4E9F-B6B1-49791B4310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2479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0B3-B42E-45C2-9826-7FE084EFF36E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6E2E-F931-4514-9380-62BF912B47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573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0444-2A75-4A52-BFB4-E7CC6E57D92F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597A-1790-4D83-9BC2-DFD11B7F37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2006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B1D4-B113-43F9-9BCD-74D55C217F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0934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DCC3-0A4F-4923-A11F-8CD29342EE40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872B-E5EB-490C-8537-0D091ACF72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7100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C0CE-508F-40CA-B4A6-2B7FB81F3058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4F7E-4571-4CBD-8F7D-4778B5DF72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44519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A4C6-7BDF-4045-8DA5-F2985D45208A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197B-EEA0-408E-AC30-B793511EE6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6731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F8F5-AC77-48E1-8EFB-5D7ABBB5C7AD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899-F659-4252-9604-8E33A1433B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1066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81AD-AD79-44C0-83FC-2631C21AE0ED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7151-EFC4-417E-8E75-DC7B75FF3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04801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F5C3-6234-4D39-A02D-3C8E635531E0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B296-D349-4076-B161-14AE7B2000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3652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3F82-D9AE-4A94-B48E-D6216FBBABCA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A8FB-6C99-4E35-9A5F-581E23922E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97880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BF8A-6C07-4017-BC7A-9F9475E9FE32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CC6C-6AA6-476D-A899-15BBDE4713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5274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DD345E-B2EF-4053-A2DA-108F556241F9}" type="datetimeFigureOut">
              <a:rPr lang="en-US"/>
              <a:pPr>
                <a:defRPr/>
              </a:pPr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BD473E-3E94-4EAD-BF97-05532CCA88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7" descr="redir?src=image&amp;clickedItemURN=http%3A%2F%2Fwww"/>
          <p:cNvPicPr>
            <a:picLocks noChangeAspect="1" noChangeArrowheads="1"/>
          </p:cNvPicPr>
          <p:nvPr userDrawn="1"/>
        </p:nvPicPr>
        <p:blipFill>
          <a:blip r:embed="rId15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Nehemiah+6&amp;version=AMP#fen-AMP-12418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a.images.blip.tv/Christschapel-RebuildingBrokenWallsWeek6995-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95400"/>
            <a:ext cx="81137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457200"/>
            <a:ext cx="9067800" cy="685800"/>
          </a:xfrm>
          <a:solidFill>
            <a:srgbClr val="FFFFFF">
              <a:alpha val="70000"/>
            </a:srgbClr>
          </a:solidFill>
          <a:effectLst>
            <a:softEdge rad="63500"/>
          </a:effectLst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4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Satan Saw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(+)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Momentum </a:t>
            </a:r>
            <a:r>
              <a:rPr lang="en-US" altLang="ko-K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(1-6)</a:t>
            </a:r>
            <a:endParaRPr lang="ko-KR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0757" y="1295400"/>
            <a:ext cx="8077200" cy="38862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marL="914400" indent="-457200" algn="l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Momentum Shift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(-)</a:t>
            </a:r>
          </a:p>
          <a:p>
            <a:pPr marL="914400" indent="-457200" algn="l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Methods </a:t>
            </a:r>
            <a:r>
              <a:rPr lang="ko-KR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“tactics”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still used today</a:t>
            </a:r>
            <a:endParaRPr lang="ko-KR" altLang="en-US" sz="1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Ridicule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(4:1-6)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Intimidation - 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plots of war (7-9)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Discouragement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(10)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(11-23)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Selfishness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(5:1-19)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Wall Construction Did Not Stop!!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4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4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5410200" cy="6858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Kept Working…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94383" y="2667000"/>
            <a:ext cx="6019800" cy="37338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G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ot Desperate…</a:t>
            </a:r>
          </a:p>
          <a:p>
            <a:pPr algn="l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…Stepped up the Attack</a:t>
            </a:r>
          </a:p>
          <a:p>
            <a:pPr lvl="1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3200" b="1" dirty="0">
                <a:solidFill>
                  <a:srgbClr val="000000"/>
                </a:solidFill>
                <a:latin typeface="Arial Rounded MT Bold" panose="020F0704030504030204" pitchFamily="34" charset="0"/>
                <a:ea typeface="굴림" pitchFamily="34" charset="-127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Compromise</a:t>
            </a:r>
            <a:r>
              <a:rPr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(6:1-4)</a:t>
            </a:r>
          </a:p>
          <a:p>
            <a:pPr lvl="1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Slander</a:t>
            </a:r>
            <a:r>
              <a:rPr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(5-9)</a:t>
            </a:r>
          </a:p>
          <a:p>
            <a:pPr lvl="1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Threats</a:t>
            </a:r>
            <a:r>
              <a:rPr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(10-14)</a:t>
            </a:r>
          </a:p>
          <a:p>
            <a:pPr lvl="1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Intrigue</a:t>
            </a:r>
            <a:r>
              <a:rPr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(17-19)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3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3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3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307975"/>
            <a:ext cx="6858000" cy="685800"/>
          </a:xfrm>
          <a:solidFill>
            <a:srgbClr val="FFFFFF">
              <a:alpha val="70000"/>
            </a:srgbClr>
          </a:solidFill>
          <a:effectLst>
            <a:softEdge rad="63500"/>
          </a:effectLst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How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“Stay on The Wall”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73413" y="2773363"/>
            <a:ext cx="5943600" cy="40386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lnSpcReduction="10000"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Perception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(3)</a:t>
            </a:r>
          </a:p>
          <a:p>
            <a:pPr marL="742950" indent="-2857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He Kept Working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      …do the Right Thing</a:t>
            </a:r>
          </a:p>
          <a:p>
            <a:pPr algn="l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Purpose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(3)</a:t>
            </a:r>
          </a:p>
          <a:p>
            <a:pPr marL="742950" indent="-2857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“great work…”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        …for the Right Reason</a:t>
            </a:r>
          </a:p>
          <a:p>
            <a:pPr algn="l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Prioritize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(3)</a:t>
            </a:r>
          </a:p>
          <a:p>
            <a:pPr marL="742950" indent="-2857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“…can’t come down”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…in the Right Order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29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29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2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2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0525" y="381000"/>
            <a:ext cx="6705600" cy="6858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How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“Stay on The Wall”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86138"/>
            <a:ext cx="5791200" cy="31242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Persistence 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(4-5)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…with the Right Resolve</a:t>
            </a:r>
          </a:p>
          <a:p>
            <a:pPr algn="l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Powerful Connection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…through the Right Power</a:t>
            </a:r>
          </a:p>
          <a:p>
            <a:pPr algn="l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ko-KR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Patience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(14-15)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…in the Right Season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1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13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7620000" cy="3539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Wall Is Finished</a:t>
            </a:r>
          </a:p>
          <a:p>
            <a:pPr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15 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 the wall was finished on the twenty-fifth [day] of [the month] Elul, in fifty-two days.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16 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all our enemies heard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about it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and all the [Gentile] nations around us saw it,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3" tooltip="See footnote d"/>
              </a:rPr>
              <a:t>d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]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lost their confidence; for they recognized that this work had been accomplished with the help of our God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4114800" cy="6858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Stay on the Wall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086600" cy="22860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Calling this Generation to…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…Get Back Up!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…Climb Back Up on the Wall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…Build for this Generation!</a:t>
            </a:r>
          </a:p>
        </p:txBody>
      </p:sp>
      <p:pic>
        <p:nvPicPr>
          <p:cNvPr id="17413" name="Picture 2" descr="http://2.bp.blogspot.com/-T6kupf0RLq8/TdKL1s8AOsI/AAAAAAAAAAc/5xFl_mt5c2I/s1600/nehemiah_on_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1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2.bp.blogspot.com/-5qjA83KqQAw/T6fJjOIiC6I/AAAAAAAAD7w/rc2fNzSjuMQ/s400/nehemiah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963"/>
            <a:ext cx="8001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71800" y="4191000"/>
            <a:ext cx="2514600" cy="528638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rgbClr val="00CCFF"/>
            </a:solidFill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lnSpc>
                <a:spcPct val="102000"/>
              </a:lnSpc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Ultra Bold Condensed" panose="020B0A06020104020203" pitchFamily="34" charset="0"/>
                <a:ea typeface="굴림" pitchFamily="34" charset="-127"/>
              </a:rPr>
              <a:t>Nehemiah 4/6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828800" y="2362200"/>
            <a:ext cx="6172200" cy="838200"/>
          </a:xfrm>
          <a:prstGeom prst="rect">
            <a:avLst/>
          </a:prstGeom>
          <a:solidFill>
            <a:srgbClr val="FFFFFF">
              <a:alpha val="90000"/>
            </a:srgbClr>
          </a:solidFill>
          <a:ln w="1587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Rebuilding the Wall-p2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91200" y="0"/>
            <a:ext cx="25908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/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21, 2016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2.bp.blogspot.com/-5qjA83KqQAw/T6fJjOIiC6I/AAAAAAAAD7w/rc2fNzSjuMQ/s400/nehemiah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82000" cy="5257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60696"/>
            <a:ext cx="3200400" cy="762000"/>
          </a:xfrm>
          <a:solidFill>
            <a:srgbClr val="FFFFFF">
              <a:alpha val="70195"/>
            </a:srgbClr>
          </a:soli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 Backs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57313"/>
            <a:ext cx="8382000" cy="4953000"/>
          </a:xfrm>
          <a:solidFill>
            <a:srgbClr val="FFFFFF">
              <a:alpha val="74901"/>
            </a:srgbClr>
          </a:soli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Satan Can’t Stop Us…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…He Tries to Get Us at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…Place of Disadvantage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How?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 Backs=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Unexpected, Unexplained 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…Hindrances, Distractions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is Where Israel had been for 150 yrs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334000" cy="762000"/>
          </a:xfrm>
          <a:solidFill>
            <a:srgbClr val="FFFFFF">
              <a:alpha val="70195"/>
            </a:srgbClr>
          </a:soli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Nehemiah’s Time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38275"/>
            <a:ext cx="7315200" cy="4886325"/>
          </a:xfrm>
          <a:solidFill>
            <a:srgbClr val="FFFFFF">
              <a:alpha val="74901"/>
            </a:srgbClr>
          </a:soli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Tough Days in Jerusalem: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Walls Down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Temple and Homes Exposed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Many Under Attack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Many had Been Taken Captive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Many Lives Trying to Rebuild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Raised Up a Man!!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Same Today!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1.bp.blogspot.com/-FKLK5DGgMK4/TqViwVGnVeI/AAAAAAAABGk/fx7ayKXylpI/s1600/spiritual-warf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6667"/>
          <a:stretch>
            <a:fillRect/>
          </a:stretch>
        </p:blipFill>
        <p:spPr bwMode="auto">
          <a:xfrm>
            <a:off x="381000" y="3733800"/>
            <a:ext cx="5867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5343" y="304800"/>
            <a:ext cx="4267200" cy="7620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Attacks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229600" cy="24384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Whenever God Begins to Move…</a:t>
            </a:r>
          </a:p>
          <a:p>
            <a:pPr algn="l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…Whenever His Anointing is Present,</a:t>
            </a:r>
          </a:p>
          <a:p>
            <a:pPr algn="l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Begins to Counter-Move</a:t>
            </a:r>
          </a:p>
          <a:p>
            <a:pPr algn="l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…He Counter Attacks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26726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ctrTitle"/>
          </p:nvPr>
        </p:nvSpPr>
        <p:spPr>
          <a:xfrm rot="21000000">
            <a:off x="1295400" y="772140"/>
            <a:ext cx="7848600" cy="7620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Anatomy of Satanic Attacks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subTitle" idx="1"/>
          </p:nvPr>
        </p:nvSpPr>
        <p:spPr>
          <a:xfrm rot="20988988">
            <a:off x="3064189" y="2333358"/>
            <a:ext cx="5364282" cy="3940758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Attacks at Point of …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#1 -Praise</a:t>
            </a:r>
          </a:p>
          <a:p>
            <a:pPr marL="914400" lvl="1" indent="-4572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to Do with Attitude</a:t>
            </a:r>
          </a:p>
          <a:p>
            <a:pPr marL="914400" lvl="1" indent="-457200" algn="l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Invites God’s Presence</a:t>
            </a:r>
          </a:p>
          <a:p>
            <a:pPr marL="609600" indent="-609600" algn="l" eaLnBrk="1" hangingPunct="1">
              <a:lnSpc>
                <a:spcPct val="105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#2 -Commitment</a:t>
            </a:r>
          </a:p>
          <a:p>
            <a:pPr marL="1066800" lvl="1" indent="-6096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to Do with Availability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Invites God’s Potential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altLang="en-US" sz="28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61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26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26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6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ctrTitle"/>
          </p:nvPr>
        </p:nvSpPr>
        <p:spPr>
          <a:xfrm rot="488131">
            <a:off x="929590" y="701662"/>
            <a:ext cx="7696200" cy="7620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Anatomy of Satanic Attacks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subTitle" idx="1"/>
          </p:nvPr>
        </p:nvSpPr>
        <p:spPr>
          <a:xfrm rot="583459">
            <a:off x="609600" y="1981200"/>
            <a:ext cx="5105400" cy="24384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Attacks at Point of …</a:t>
            </a:r>
          </a:p>
          <a:p>
            <a:pPr marL="609600" indent="-609600" algn="l" eaLnBrk="1" hangingPunct="1">
              <a:defRPr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 –Anointing</a:t>
            </a:r>
          </a:p>
          <a:p>
            <a:pPr marL="1066800" lvl="1" indent="-6096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to Do with Ability</a:t>
            </a:r>
          </a:p>
          <a:p>
            <a:pPr marL="1066800" lvl="1" indent="-6096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Invites God’s Power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ctrTitle" idx="4294967295"/>
          </p:nvPr>
        </p:nvSpPr>
        <p:spPr>
          <a:xfrm rot="227769">
            <a:off x="914400" y="381000"/>
            <a:ext cx="7924800" cy="7620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Anatomy of Satanic Attacks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subTitle" idx="4294967295"/>
          </p:nvPr>
        </p:nvSpPr>
        <p:spPr>
          <a:xfrm rot="20933888">
            <a:off x="304576" y="1135507"/>
            <a:ext cx="8474894" cy="472956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Attacks the Anointing Because It: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Breaks the Yoke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-Isa 10:27</a:t>
            </a: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Uncommon Freedom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Moves Beyond Flesh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Zech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4:6</a:t>
            </a: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Uncommon Power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Makes a Way Where is No Way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-Isa 59:19</a:t>
            </a: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Uncommon Preparation</a:t>
            </a:r>
          </a:p>
          <a:p>
            <a:pPr marL="457200" lvl="1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Did in 52 Days…</a:t>
            </a:r>
          </a:p>
          <a:p>
            <a:pPr marL="457200" lvl="1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…What Couldn’t Be Done In 150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5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ttp://ts1.mm.bing.net/th?id=HN.60801027217090216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8991600" cy="1219200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Overwhelming Task Calls for …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Overwhelming Anointing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47191"/>
            <a:ext cx="7391400" cy="4472609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  <a:extLst/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Jerusalem Walls...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2.5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iles in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ength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Avg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eight - 39 ft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Avg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hickness - 8 ft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34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atchtowers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8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ates</a:t>
            </a: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Enclosing 90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cres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algn="l"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Required the Hand of God</a:t>
            </a:r>
          </a:p>
          <a:p>
            <a:pPr eaLnBrk="1" fontAlgn="auto" hangingPunct="1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6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7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7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7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80588</TotalTime>
  <Words>462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Courier New</vt:lpstr>
      <vt:lpstr>Gill Sans Ultra Bold Condensed</vt:lpstr>
      <vt:lpstr>굴림</vt:lpstr>
      <vt:lpstr>Segoe UI Black</vt:lpstr>
      <vt:lpstr>Tempus Sans ITC</vt:lpstr>
      <vt:lpstr>Wingdings</vt:lpstr>
      <vt:lpstr>Office Theme</vt:lpstr>
      <vt:lpstr>PowerPoint Presentation</vt:lpstr>
      <vt:lpstr>PowerPoint Presentation</vt:lpstr>
      <vt:lpstr>Set Backs</vt:lpstr>
      <vt:lpstr>Nehemiah’s Time</vt:lpstr>
      <vt:lpstr>Satan Attacks</vt:lpstr>
      <vt:lpstr>Anatomy of Satanic Attacks</vt:lpstr>
      <vt:lpstr>Anatomy of Satanic Attacks</vt:lpstr>
      <vt:lpstr>Anatomy of Satanic Attacks</vt:lpstr>
      <vt:lpstr>Overwhelming Task Calls for …                Overwhelming Anointing</vt:lpstr>
      <vt:lpstr>When Satan Saw (+)Momentum (1-6)</vt:lpstr>
      <vt:lpstr>They Kept Working…</vt:lpstr>
      <vt:lpstr>How to “Stay on The Wall”</vt:lpstr>
      <vt:lpstr>How to “Stay on The Wall”</vt:lpstr>
      <vt:lpstr>PowerPoint Presentation</vt:lpstr>
      <vt:lpstr>Stay on the Wall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1457</cp:revision>
  <dcterms:created xsi:type="dcterms:W3CDTF">2007-08-13T12:19:59Z</dcterms:created>
  <dcterms:modified xsi:type="dcterms:W3CDTF">2016-08-28T12:08:58Z</dcterms:modified>
</cp:coreProperties>
</file>