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60" r:id="rId2"/>
    <p:sldId id="291" r:id="rId3"/>
    <p:sldId id="285" r:id="rId4"/>
    <p:sldId id="302" r:id="rId5"/>
    <p:sldId id="279" r:id="rId6"/>
    <p:sldId id="287" r:id="rId7"/>
    <p:sldId id="292" r:id="rId8"/>
    <p:sldId id="278" r:id="rId9"/>
    <p:sldId id="272" r:id="rId10"/>
    <p:sldId id="290" r:id="rId11"/>
    <p:sldId id="284" r:id="rId12"/>
    <p:sldId id="298" r:id="rId13"/>
    <p:sldId id="299" r:id="rId14"/>
    <p:sldId id="305" r:id="rId15"/>
    <p:sldId id="296" r:id="rId16"/>
    <p:sldId id="303" r:id="rId17"/>
    <p:sldId id="306" r:id="rId18"/>
    <p:sldId id="301" r:id="rId19"/>
    <p:sldId id="310" r:id="rId20"/>
    <p:sldId id="308" r:id="rId21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660"/>
  </p:normalViewPr>
  <p:slideViewPr>
    <p:cSldViewPr>
      <p:cViewPr varScale="1">
        <p:scale>
          <a:sx n="66" d="100"/>
          <a:sy n="66" d="100"/>
        </p:scale>
        <p:origin x="13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399" tIns="46199" rIns="92399" bIns="4619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2399" tIns="46199" rIns="92399" bIns="4619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A38C93-2FD6-4C8D-A6F7-81ED843B8371}" type="datetimeFigureOut">
              <a:rPr lang="en-US"/>
              <a:pPr>
                <a:defRPr/>
              </a:pPr>
              <a:t>9/11/2016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2971800" cy="466725"/>
          </a:xfrm>
          <a:prstGeom prst="rect">
            <a:avLst/>
          </a:prstGeom>
        </p:spPr>
        <p:txBody>
          <a:bodyPr vert="horz" lIns="92399" tIns="46199" rIns="92399" bIns="4619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550"/>
            <a:ext cx="2971800" cy="466725"/>
          </a:xfrm>
          <a:prstGeom prst="rect">
            <a:avLst/>
          </a:prstGeom>
        </p:spPr>
        <p:txBody>
          <a:bodyPr vert="horz" wrap="square" lIns="92399" tIns="46199" rIns="92399" bIns="4619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5EF9A6B-9B22-434B-AADA-9F8F14D65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pilot-aires.com/eagle3.jpg"/>
          <p:cNvPicPr>
            <a:picLocks noChangeAspect="1" noChangeArrowheads="1"/>
          </p:cNvPicPr>
          <p:nvPr userDrawn="1"/>
        </p:nvPicPr>
        <p:blipFill>
          <a:blip r:embed="rId2">
            <a:lum bright="74000" contras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458200" cy="562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536E3-049A-40D3-8ECB-54D8F887DAF7}" type="datetimeFigureOut">
              <a:rPr lang="en-US"/>
              <a:pPr>
                <a:defRPr/>
              </a:pPr>
              <a:t>9/11/2016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C703DB-7DBE-48C6-88BF-16DB606246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11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D68B7-E521-43BB-8E35-4AC9530E2A88}" type="datetimeFigureOut">
              <a:rPr lang="en-US"/>
              <a:pPr>
                <a:defRPr/>
              </a:pPr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7D8E-2F0D-4344-8EDB-77AAE8EFD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10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210F8-2D00-4E8E-B5AC-695D589F6E3B}" type="datetimeFigureOut">
              <a:rPr lang="en-US"/>
              <a:pPr>
                <a:defRPr/>
              </a:pPr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C996-4ADC-4BE0-92EB-3154C8711E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71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CAB3-4703-44D8-A965-319F9A117EFE}" type="datetimeFigureOut">
              <a:rPr lang="en-US"/>
              <a:pPr>
                <a:defRPr/>
              </a:pPr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92E5C-BA44-4C2B-9AFD-0EE2E8204A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90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05B2E-FDE1-42C1-8CF3-F099A11C7D3B}" type="datetimeFigureOut">
              <a:rPr lang="en-US"/>
              <a:pPr>
                <a:defRPr/>
              </a:pPr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4122A-9FDB-4B3C-9BA9-DC2B34AAE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94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58882-8997-4079-88C6-F89465B81067}" type="datetimeFigureOut">
              <a:rPr lang="en-US"/>
              <a:pPr>
                <a:defRPr/>
              </a:pPr>
              <a:t>9/11/2016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0698A-ABDD-46F9-AD09-CDF1E49FF2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41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51348-4F52-46AF-9B31-550C48B7DA95}" type="datetimeFigureOut">
              <a:rPr lang="en-US"/>
              <a:pPr>
                <a:defRPr/>
              </a:pPr>
              <a:t>9/11/2016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7C8CC-04B5-46FD-B509-85EDCC14B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25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6BDA9-42B2-4150-9401-970D801C5D7E}" type="datetimeFigureOut">
              <a:rPr lang="en-US"/>
              <a:pPr>
                <a:defRPr/>
              </a:pPr>
              <a:t>9/11/2016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BDA86-68D4-4386-9E42-1B1AD1409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65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81C9-A246-4860-BA0B-D3B8622AE8B2}" type="datetimeFigureOut">
              <a:rPr lang="en-US"/>
              <a:pPr>
                <a:defRPr/>
              </a:pPr>
              <a:t>9/11/2016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13930-113D-4491-9E20-51CB1EADE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84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C94E3-ED98-424E-9723-D82A1EEF8786}" type="datetimeFigureOut">
              <a:rPr lang="en-US"/>
              <a:pPr>
                <a:defRPr/>
              </a:pPr>
              <a:t>9/11/2016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3316A-E41F-443F-8A91-385DAB047E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65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72FDA-4550-41A2-BF84-27262AD6416E}" type="datetimeFigureOut">
              <a:rPr lang="en-US"/>
              <a:pPr>
                <a:defRPr/>
              </a:pPr>
              <a:t>9/11/2016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7413-F456-44EB-B6B6-ABE7258847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84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976CA0-E7FB-44D4-AE05-BFCA011EEB2A}" type="datetimeFigureOut">
              <a:rPr lang="en-US"/>
              <a:pPr>
                <a:defRPr/>
              </a:pPr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EE99D33-546B-4050-B0F1-8785E0AA8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305800" cy="5181600"/>
          </a:xfrm>
        </p:spPr>
        <p:txBody>
          <a:bodyPr/>
          <a:lstStyle/>
          <a:p>
            <a:pPr algn="l" eaLnBrk="1" hangingPunct="1"/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There Is Serving Power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(31)</a:t>
            </a:r>
            <a:endParaRPr lang="en-US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</a:endParaRPr>
          </a:p>
          <a:p>
            <a:pPr marL="514350" indent="-514350" algn="l" eaLnBrk="1" hangingPunct="1">
              <a:spcBef>
                <a:spcPct val="0"/>
              </a:spcBef>
            </a:pPr>
            <a:r>
              <a:rPr lang="en-US" altLang="en-U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  “</a:t>
            </a:r>
            <a:r>
              <a:rPr lang="en-US" altLang="en-U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wait</a:t>
            </a:r>
            <a:r>
              <a:rPr lang="en-US" altLang="en-U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on the Lord.” </a:t>
            </a:r>
          </a:p>
          <a:p>
            <a:pPr marL="514350" indent="-514350" algn="l"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              </a:t>
            </a:r>
            <a:r>
              <a:rPr lang="en-US" altLang="en-U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Matthew 11:28-30</a:t>
            </a:r>
          </a:p>
          <a:p>
            <a:pPr marL="514350" indent="-514350" algn="l" eaLnBrk="1" hangingPunct="1">
              <a:spcBef>
                <a:spcPts val="600"/>
              </a:spcBef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Labor = </a:t>
            </a:r>
            <a:r>
              <a:rPr lang="en-US" altLang="en-U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Exhausted Physically</a:t>
            </a:r>
          </a:p>
          <a:p>
            <a:pPr marL="514350" indent="-514350" algn="l"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Heavy Laden = </a:t>
            </a:r>
            <a:r>
              <a:rPr lang="en-US" altLang="en-U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Exhausted Mentally</a:t>
            </a:r>
          </a:p>
          <a:p>
            <a:pPr marL="514350" indent="-514350" algn="l" eaLnBrk="1" hangingPunct="1">
              <a:spcBef>
                <a:spcPct val="0"/>
              </a:spcBef>
            </a:pPr>
            <a:r>
              <a:rPr lang="en-US" altLang="en-U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               </a:t>
            </a: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Stressed Out!</a:t>
            </a:r>
          </a:p>
          <a:p>
            <a:pPr marL="514350" indent="-514350" algn="l"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Yoke = device used to combine strength</a:t>
            </a:r>
          </a:p>
          <a:p>
            <a:pPr marL="514350" indent="-514350" algn="l"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          for Synergy to exist</a:t>
            </a:r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2127738" y="76200"/>
            <a:ext cx="6705600" cy="1219200"/>
          </a:xfrm>
        </p:spPr>
        <p:txBody>
          <a:bodyPr/>
          <a:lstStyle/>
          <a:p>
            <a:pPr eaLnBrk="1" hangingPunct="1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The Provision Of Stress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305800" cy="5334000"/>
          </a:xfrm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b="1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…brings </a:t>
            </a:r>
            <a:r>
              <a:rPr lang="en-US" sz="28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Renewal </a:t>
            </a:r>
            <a:r>
              <a:rPr lang="en-U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=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to </a:t>
            </a:r>
            <a:r>
              <a:rPr lang="en-U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pierce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or </a:t>
            </a:r>
            <a:r>
              <a:rPr lang="en-U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change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:- abolish, alter, change, cut off, go on forward, grow up, be over, pass (away, on, through), renew, sprout, strike through.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800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3657600" cy="12192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Realization</a:t>
            </a:r>
            <a:endParaRPr lang="en-US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4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305800" cy="5486400"/>
          </a:xfrm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b="1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l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i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</a:t>
            </a:r>
            <a:r>
              <a:rPr lang="en-U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Difficulty Trying to…</a:t>
            </a: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Soar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Overgrown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Ability Fading</a:t>
            </a:r>
          </a:p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Seek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Eyesight Dim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Beak and Talons Overgrown 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Ability to Hunt / Defend Fading</a:t>
            </a:r>
          </a:p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Satisfy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Never Satisfied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Ability Fading To Do What Eagles Do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800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Title 1"/>
          <p:cNvSpPr>
            <a:spLocks noGrp="1"/>
          </p:cNvSpPr>
          <p:nvPr>
            <p:ph type="ctrTitle"/>
          </p:nvPr>
        </p:nvSpPr>
        <p:spPr>
          <a:xfrm>
            <a:off x="4800600" y="0"/>
            <a:ext cx="3657600" cy="12192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Realization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8305800" cy="5715000"/>
          </a:xfrm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b="1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i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</a:t>
            </a:r>
            <a:r>
              <a:rPr lang="en-U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Time of Seclusion…</a:t>
            </a: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Productive Pain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Pulls Feathers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Beats Beak Against Rock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It Cries and Waits</a:t>
            </a:r>
          </a:p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Protection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Other Eagles Fly Above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Drive Predators Away</a:t>
            </a:r>
          </a:p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Provision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Other Eagles Fly Above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Deliver What Food They Can Eat </a:t>
            </a:r>
          </a:p>
        </p:txBody>
      </p:sp>
      <p:sp>
        <p:nvSpPr>
          <p:cNvPr id="18435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2743200" cy="12192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Resolve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8305800" cy="5715000"/>
          </a:xfrm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b="1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i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</a:t>
            </a:r>
            <a:r>
              <a:rPr lang="en-U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Time of Seclusion…</a:t>
            </a: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Productive Pain</a:t>
            </a: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Protection </a:t>
            </a:r>
            <a:endParaRPr lang="en-US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Provision</a:t>
            </a: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Progress</a:t>
            </a: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a- Feathers and Beak Grow Back</a:t>
            </a: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b- Oil Sack on Chest </a:t>
            </a: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–</a:t>
            </a:r>
            <a:r>
              <a:rPr lang="en-U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pierced /oil spread on Feathers</a:t>
            </a: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c- Sight Restored</a:t>
            </a: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d- Agility Returns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800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Title 1"/>
          <p:cNvSpPr>
            <a:spLocks noGrp="1"/>
          </p:cNvSpPr>
          <p:nvPr>
            <p:ph type="ctrTitle"/>
          </p:nvPr>
        </p:nvSpPr>
        <p:spPr>
          <a:xfrm>
            <a:off x="5562600" y="0"/>
            <a:ext cx="2895600" cy="12192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Resolve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3276600" cy="1219200"/>
          </a:xfrm>
        </p:spPr>
        <p:txBody>
          <a:bodyPr/>
          <a:lstStyle/>
          <a:p>
            <a:pPr eaLnBrk="1" hangingPunct="1"/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Wait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924800" cy="4800600"/>
          </a:xfrm>
        </p:spPr>
        <p:txBody>
          <a:bodyPr rtlCol="0">
            <a:normAutofit/>
          </a:bodyPr>
          <a:lstStyle/>
          <a:p>
            <a:pPr marL="514350" indent="-514350" algn="l">
              <a:buFont typeface="Arial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Mighty becomes Dependant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l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Eagle… </a:t>
            </a:r>
          </a:p>
          <a:p>
            <a:pPr marL="457200" indent="-457200" algn="l"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Waits For Wings To Grow Back</a:t>
            </a:r>
          </a:p>
          <a:p>
            <a:pPr marL="457200" indent="-457200" algn="l"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Looses Self Dependence</a:t>
            </a:r>
          </a:p>
          <a:p>
            <a:pPr marL="457200" indent="-457200" algn="l"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Learns To Lean On God As Source –Other Birds Dropping Food</a:t>
            </a:r>
          </a:p>
          <a:p>
            <a:pPr marL="457200" indent="-457200" algn="l"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Sac of Praise -</a:t>
            </a:r>
          </a:p>
          <a:p>
            <a:pPr marL="514350" indent="-514350" algn="l">
              <a:buFont typeface="Arial" charset="0"/>
              <a:buAutoNum type="arabicPeriod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Font typeface="Arial" charset="0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8305800" cy="5715000"/>
          </a:xfrm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b="1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i="1" dirty="0">
                <a:solidFill>
                  <a:schemeClr val="tx1"/>
                </a:solidFill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      </a:t>
            </a:r>
            <a:r>
              <a:rPr lang="en-U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Time of Seclusion…</a:t>
            </a:r>
          </a:p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Productive Pain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Lose Self-Dependence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Wait on God</a:t>
            </a:r>
          </a:p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Protection 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Learn to Lean on God as Strength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If God doesn’t Protect …</a:t>
            </a:r>
          </a:p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Provision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Learn to Lean on God as Source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If God doesn’t Provide…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800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257800" cy="12192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Our Time of Resolve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4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8305800" cy="5715000"/>
          </a:xfrm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b="1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i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</a:t>
            </a:r>
            <a:r>
              <a:rPr lang="en-U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Time of Seclusion…</a:t>
            </a: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Productive Pain</a:t>
            </a: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Protection 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Provision</a:t>
            </a: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Progress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Life Grows Back in Order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Holy Ghost brings Fresh Anointing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Discernment Restored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Agility Returns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800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5486400" cy="12192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Our Time of Resolve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534400" cy="5334000"/>
          </a:xfrm>
        </p:spPr>
        <p:txBody>
          <a:bodyPr rtlCol="0">
            <a:normAutofit fontScale="92500"/>
          </a:bodyPr>
          <a:lstStyle/>
          <a:p>
            <a:pPr marL="514350" indent="-514350" algn="l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Some Never Make It…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Destroyed before Trying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Give up in the Process</a:t>
            </a:r>
          </a:p>
          <a:p>
            <a:pPr marL="514350" indent="-514350" algn="l" eaLnBrk="1" fontAlgn="auto" hangingPunct="1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Those Who Do Make It, Discover New…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Freshness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Strength 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Boldness </a:t>
            </a:r>
          </a:p>
          <a:p>
            <a:pPr marL="971550" lvl="1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Freedom…</a:t>
            </a: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         Soar !</a:t>
            </a: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800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Title 1"/>
          <p:cNvSpPr>
            <a:spLocks noGrp="1"/>
          </p:cNvSpPr>
          <p:nvPr>
            <p:ph type="ctrTitle"/>
          </p:nvPr>
        </p:nvSpPr>
        <p:spPr>
          <a:xfrm>
            <a:off x="4953000" y="0"/>
            <a:ext cx="3429000" cy="12192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Restoration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51 -0.03931 L 0.00365 -0.43514 C -0.01111 -0.52139 0.00573 -0.60578 0.04601 -0.66428 C 0.09202 -0.73202 0.15139 -0.75954 0.21702 -0.74913 L 0.51875 -0.71699 " pathEditMode="relative" rAng="-2869677" ptsTypes="FffFF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90" y="-48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kimbroughkuddles.com/images/tshirts/CSPX5904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1271588"/>
            <a:ext cx="5730875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90488"/>
            <a:ext cx="6553200" cy="2362200"/>
          </a:xfrm>
        </p:spPr>
        <p:txBody>
          <a:bodyPr/>
          <a:lstStyle/>
          <a:p>
            <a:pPr eaLnBrk="1" hangingPunct="1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Get Your 2</a:t>
            </a:r>
            <a:r>
              <a:rPr lang="en-US" alt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nd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Wind:</a:t>
            </a:r>
            <a:b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</a:b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He Is…</a:t>
            </a:r>
            <a:b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</a:b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The Wind beneath…</a:t>
            </a:r>
            <a:b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</a:b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…Your Wings </a:t>
            </a:r>
            <a:endParaRPr lang="en-US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65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kimbroughkuddles.com/images/tshirts/CSPX5904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1271588"/>
            <a:ext cx="5730875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800"/>
            <a:ext cx="6553200" cy="2362200"/>
          </a:xfrm>
        </p:spPr>
        <p:txBody>
          <a:bodyPr/>
          <a:lstStyle/>
          <a:p>
            <a:pPr eaLnBrk="1" hangingPunct="1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Getting Your 2</a:t>
            </a:r>
            <a:r>
              <a:rPr lang="en-US" alt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nd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Wind:</a:t>
            </a:r>
            <a:b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</a:b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The Wind beneath…</a:t>
            </a:r>
            <a:b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</a:b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…my Wings</a:t>
            </a:r>
            <a:b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</a:b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pt1 </a:t>
            </a:r>
            <a:endParaRPr lang="en-US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486400" y="3124200"/>
            <a:ext cx="2895600" cy="1143000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Isaiah 40:29-31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63246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Edward Church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943600" y="6248400"/>
            <a:ext cx="251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Sept. 11, 2016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23" grpId="0" build="p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6019800" cy="12192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Top Ten Signs - Wired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534400" cy="5181600"/>
          </a:xfrm>
        </p:spPr>
        <p:txBody>
          <a:bodyPr rtlCol="0">
            <a:normAutofit/>
          </a:bodyPr>
          <a:lstStyle/>
          <a:p>
            <a:pPr algn="l">
              <a:lnSpc>
                <a:spcPct val="110000"/>
              </a:lnSpc>
              <a:buFont typeface="Arial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#10- You Answer the Door…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…Before People Knock. </a:t>
            </a:r>
          </a:p>
          <a:p>
            <a:pPr algn="l">
              <a:spcBef>
                <a:spcPts val="12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#9- You Got A Speeding Ticket…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…When You Where Parked.</a:t>
            </a:r>
          </a:p>
          <a:p>
            <a:pPr algn="l">
              <a:spcBef>
                <a:spcPts val="12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#8- You Chew On Other People's Fingernails.</a:t>
            </a:r>
          </a:p>
          <a:p>
            <a:pPr algn="l">
              <a:spcBef>
                <a:spcPts val="12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#7- You Walk Twenty Miles On Your Treadmill…    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…Before You Realize It's Not Plugged In.  </a:t>
            </a:r>
          </a:p>
          <a:p>
            <a:pPr algn="l">
              <a:spcBef>
                <a:spcPts val="12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#6- You Channel Surf Faster Without a Remote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6019800" cy="12192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Top Ten Signs - Wired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82000" cy="4953000"/>
          </a:xfrm>
        </p:spPr>
        <p:txBody>
          <a:bodyPr rtlCol="0">
            <a:normAutofit/>
          </a:bodyPr>
          <a:lstStyle/>
          <a:p>
            <a:pPr algn="l">
              <a:spcBef>
                <a:spcPts val="12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#5- You Can Outlast the Energizer Bunny. </a:t>
            </a:r>
          </a:p>
          <a:p>
            <a:pPr algn="l">
              <a:spcBef>
                <a:spcPts val="12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#4- You Short Out Motion Detectors. </a:t>
            </a:r>
          </a:p>
          <a:p>
            <a:pPr algn="l">
              <a:spcBef>
                <a:spcPts val="12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#3- You Have A Cry Over Spilled Milk. </a:t>
            </a:r>
          </a:p>
          <a:p>
            <a:pPr algn="l">
              <a:spcBef>
                <a:spcPts val="12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#2- You Help Your Dog Chase Its Tail. </a:t>
            </a:r>
          </a:p>
          <a:p>
            <a:pPr algn="l">
              <a:spcBef>
                <a:spcPts val="12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#1- Charles Manson Thinks… </a:t>
            </a:r>
          </a:p>
          <a:p>
            <a:pPr algn="l">
              <a:spcBef>
                <a:spcPts val="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…You Need to Calm Down.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http://pilot-aires.com/eagle3.jpg"/>
          <p:cNvPicPr>
            <a:picLocks noChangeAspect="1" noChangeArrowheads="1"/>
          </p:cNvPicPr>
          <p:nvPr/>
        </p:nvPicPr>
        <p:blipFill>
          <a:blip r:embed="rId2">
            <a:lum bright="74000" contras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458200" cy="562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2438400" y="0"/>
            <a:ext cx="6019800" cy="1219200"/>
          </a:xfrm>
        </p:spPr>
        <p:txBody>
          <a:bodyPr/>
          <a:lstStyle/>
          <a:p>
            <a:pPr eaLnBrk="1" hangingPunct="1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Pictures From Nature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</a:endParaRPr>
          </a:p>
        </p:txBody>
      </p:sp>
      <p:sp>
        <p:nvSpPr>
          <p:cNvPr id="6148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229600" cy="5562600"/>
          </a:xfrm>
        </p:spPr>
        <p:txBody>
          <a:bodyPr/>
          <a:lstStyle/>
          <a:p>
            <a:pPr algn="l" eaLnBrk="1" hangingPunct="1"/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God Uses Many Examples from Nature to Describe the Nature of People…</a:t>
            </a:r>
          </a:p>
          <a:p>
            <a:pPr marL="457200" indent="-457200" algn="l" eaLnBrk="1" hangingPunct="1">
              <a:buFont typeface="Courier New" panose="02070309020205020404" pitchFamily="49" charset="0"/>
              <a:buChar char="o"/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Lion, Bear, Leopard, </a:t>
            </a:r>
          </a:p>
          <a:p>
            <a:pPr marL="457200" indent="-457200" algn="l" eaLnBrk="1" hangingPunct="1">
              <a:buFont typeface="Courier New" panose="02070309020205020404" pitchFamily="49" charset="0"/>
              <a:buChar char="o"/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Satan – Serpent</a:t>
            </a:r>
          </a:p>
          <a:p>
            <a:pPr marL="457200" indent="-457200" algn="l" eaLnBrk="1" hangingPunct="1">
              <a:buFont typeface="Courier New" panose="02070309020205020404" pitchFamily="49" charset="0"/>
              <a:buChar char="o"/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Jesus-</a:t>
            </a:r>
          </a:p>
          <a:p>
            <a:pPr marL="914400" lvl="1" indent="-457200" algn="l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Lamb - </a:t>
            </a:r>
            <a:r>
              <a:rPr lang="en-US" altLang="en-US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Redemptive Nature</a:t>
            </a:r>
          </a:p>
          <a:p>
            <a:pPr marL="914400" lvl="1" indent="-457200" algn="l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Lion – </a:t>
            </a:r>
            <a:r>
              <a:rPr lang="en-US" altLang="en-US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Reigning Nature</a:t>
            </a:r>
            <a:r>
              <a:rPr lang="en-US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</a:t>
            </a:r>
          </a:p>
          <a:p>
            <a:pPr marL="457200" indent="-457200" algn="l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Eagle –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       …Israel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            …the Church  </a:t>
            </a:r>
          </a:p>
          <a:p>
            <a:pPr algn="l" eaLnBrk="1" hangingPunct="1"/>
            <a:endParaRPr lang="en-US" altLang="en-US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4343400" y="228600"/>
            <a:ext cx="4114800" cy="12192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Eagle Facts</a:t>
            </a:r>
          </a:p>
        </p:txBody>
      </p:sp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algn="l"/>
            <a:r>
              <a:rPr lang="en-US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The Eagle is… 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mentioned 32 times in the Word</a:t>
            </a:r>
          </a:p>
          <a:p>
            <a:pPr algn="l">
              <a:spcBef>
                <a:spcPct val="0"/>
              </a:spcBef>
            </a:pPr>
            <a:r>
              <a:rPr lang="en-US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              (</a:t>
            </a:r>
            <a:r>
              <a:rPr lang="en-US" alt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more than any other bird</a:t>
            </a:r>
            <a:r>
              <a:rPr lang="en-US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).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is Called the “King of the Birds” </a:t>
            </a:r>
          </a:p>
          <a:p>
            <a:pPr algn="l">
              <a:spcBef>
                <a:spcPct val="0"/>
              </a:spcBef>
            </a:pPr>
            <a:r>
              <a:rPr lang="en-US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              (</a:t>
            </a:r>
            <a:r>
              <a:rPr lang="en-US" altLang="en-U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just as the lion is king of the jungle</a:t>
            </a:r>
            <a:r>
              <a:rPr lang="en-US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).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of Anything Made Up of Flesh and Blood, Pound for Pound… </a:t>
            </a:r>
          </a:p>
          <a:p>
            <a:pPr algn="l"/>
            <a:r>
              <a:rPr lang="en-US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   …it is the Strongest Thing on the Earth</a:t>
            </a:r>
            <a:r>
              <a:rPr lang="en-US" altLang="en-US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4267200" y="0"/>
            <a:ext cx="4191000" cy="12192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Eagle Facts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486400"/>
          </a:xfrm>
        </p:spPr>
        <p:txBody>
          <a:bodyPr rtlCol="0">
            <a:normAutofit lnSpcReduction="10000"/>
          </a:bodyPr>
          <a:lstStyle/>
          <a:p>
            <a:pPr algn="l">
              <a:spcBef>
                <a:spcPts val="1200"/>
              </a:spcBef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An Eagle… </a:t>
            </a:r>
          </a:p>
          <a:p>
            <a:pPr marL="514350" indent="-514350" algn="l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Will Always Build Its Nest In The Heights Of The Mountain, Upon A Rock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l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Will Claim A Rock And He Never Changes Rocks.</a:t>
            </a:r>
          </a:p>
          <a:p>
            <a:pPr marL="514350" indent="-514350" algn="l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Always Dies Looking Toward His Rock</a:t>
            </a:r>
          </a:p>
          <a:p>
            <a:pPr marL="514350" indent="-514350" algn="l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Mates For Life</a:t>
            </a:r>
          </a:p>
          <a:p>
            <a:pPr marL="514350" indent="-514350" algn="l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Eagle Parents Do Everything Together</a:t>
            </a:r>
          </a:p>
          <a:p>
            <a:pPr marL="514350" indent="-514350" algn="l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Does Not Fear The Storm –But Welcomes It And Flies Above It </a:t>
            </a:r>
          </a:p>
          <a:p>
            <a:pPr marL="514350" indent="-514350" algn="l">
              <a:buFont typeface="Arial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Soars!</a:t>
            </a:r>
          </a:p>
          <a:p>
            <a:pPr marL="514350" indent="-514350" algn="l">
              <a:buFont typeface="Arial" charset="0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259 L -0.22813 -0.60139 C -0.28421 -0.73203 -0.29011 -0.83815 -0.25139 -0.89804 C -0.20955 -0.96763 -0.12865 -0.97156 -0.02657 -0.92278 L 0.44045 -0.71006 " pathEditMode="relative" rAng="-46164155" ptsTypes="FffFF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-610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ubtitle 2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7467600" cy="4953000"/>
          </a:xfrm>
        </p:spPr>
        <p:txBody>
          <a:bodyPr/>
          <a:lstStyle/>
          <a:p>
            <a:pPr algn="l" eaLnBrk="1" hangingPunct="1"/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The Eagle Suffers Great Loss…</a:t>
            </a:r>
          </a:p>
          <a:p>
            <a:pPr algn="l" eaLnBrk="1" hangingPunct="1"/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   ..the Abilities of His Youth</a:t>
            </a:r>
          </a:p>
          <a:p>
            <a:pPr algn="l" eaLnBrk="1" hangingPunct="1"/>
            <a:endParaRPr lang="en-US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</a:endParaRPr>
          </a:p>
          <a:p>
            <a:pPr algn="l" eaLnBrk="1" hangingPunct="1"/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The Eagle then Begins a… </a:t>
            </a:r>
          </a:p>
          <a:p>
            <a:pPr algn="l" eaLnBrk="1" hangingPunct="1"/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  …Painful Process of Renewal</a:t>
            </a:r>
          </a:p>
          <a:p>
            <a:pPr algn="l" eaLnBrk="1" hangingPunct="1"/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Afterward…</a:t>
            </a:r>
          </a:p>
          <a:p>
            <a:pPr algn="l" eaLnBrk="1" hangingPunct="1"/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  …The Eagles Finds Restoration</a:t>
            </a:r>
            <a:endParaRPr lang="en-US" alt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2667000" y="0"/>
            <a:ext cx="6477000" cy="1470025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Times of Stress Overcome </a:t>
            </a:r>
            <a:b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</a:b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the Mighty Eagle</a:t>
            </a: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1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uiExpand="1" build="p"/>
      <p:bldP spid="153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305800" cy="5181600"/>
          </a:xfrm>
        </p:spPr>
        <p:txBody>
          <a:bodyPr/>
          <a:lstStyle/>
          <a:p>
            <a:pPr algn="l" eaLnBrk="1" hangingPunct="1"/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There Is Serving Power (31)</a:t>
            </a:r>
          </a:p>
          <a:p>
            <a:pPr marL="514350" indent="-514350" algn="l" eaLnBrk="1" hangingPunct="1">
              <a:spcBef>
                <a:spcPct val="0"/>
              </a:spcBef>
            </a:pPr>
            <a:r>
              <a:rPr lang="en-US" altLang="en-U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  “wait on the Lord” </a:t>
            </a:r>
          </a:p>
          <a:p>
            <a:pPr marL="514350" indent="-514350" algn="l" eaLnBrk="1" hangingPunct="1">
              <a:spcBef>
                <a:spcPts val="600"/>
              </a:spcBef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Wait = </a:t>
            </a:r>
          </a:p>
          <a:p>
            <a:pPr marL="971550" lvl="1" indent="-514350" algn="l" eaLnBrk="1" hangingPunct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altLang="en-U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is not a Cessation of Activity</a:t>
            </a:r>
          </a:p>
          <a:p>
            <a:pPr marL="971550" lvl="1" indent="-514350" algn="l" eaLnBrk="1" hangingPunct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altLang="en-U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it is a Realignment to Activity</a:t>
            </a:r>
          </a:p>
          <a:p>
            <a:pPr marL="514350" indent="-514350" algn="l" eaLnBrk="1" hangingPunct="1">
              <a:spcBef>
                <a:spcPts val="1200"/>
              </a:spcBef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 Wait = to bind or twist</a:t>
            </a:r>
          </a:p>
          <a:p>
            <a:pPr marL="514350" indent="-514350" algn="l"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         …to Combine Strength with</a:t>
            </a:r>
          </a:p>
          <a:p>
            <a:pPr marL="514350" indent="-514350" algn="l"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                      …an Outside Source</a:t>
            </a:r>
          </a:p>
        </p:txBody>
      </p:sp>
      <p:sp>
        <p:nvSpPr>
          <p:cNvPr id="16387" name="Title 1"/>
          <p:cNvSpPr>
            <a:spLocks noGrp="1"/>
          </p:cNvSpPr>
          <p:nvPr>
            <p:ph type="ctrTitle"/>
          </p:nvPr>
        </p:nvSpPr>
        <p:spPr>
          <a:xfrm>
            <a:off x="32825" y="76200"/>
            <a:ext cx="6553200" cy="1219200"/>
          </a:xfrm>
        </p:spPr>
        <p:txBody>
          <a:bodyPr/>
          <a:lstStyle/>
          <a:p>
            <a:pPr eaLnBrk="1" hangingPunct="1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</a:rPr>
              <a:t>The Provision of Stress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uiExpand="1" build="p"/>
      <p:bldP spid="1638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8504</TotalTime>
  <Words>742</Words>
  <Application>Microsoft Office PowerPoint</Application>
  <PresentationFormat>On-screen Show (4:3)</PresentationFormat>
  <Paragraphs>157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Rounded MT Bold</vt:lpstr>
      <vt:lpstr>Arial Unicode MS</vt:lpstr>
      <vt:lpstr>Calibri</vt:lpstr>
      <vt:lpstr>Courier New</vt:lpstr>
      <vt:lpstr>Office Theme</vt:lpstr>
      <vt:lpstr>PowerPoint Presentation</vt:lpstr>
      <vt:lpstr>Getting Your 2nd Wind: The Wind beneath… …my Wings pt1 </vt:lpstr>
      <vt:lpstr>Top Ten Signs - Wired</vt:lpstr>
      <vt:lpstr>Top Ten Signs - Wired</vt:lpstr>
      <vt:lpstr>Pictures From Nature</vt:lpstr>
      <vt:lpstr>Eagle Facts</vt:lpstr>
      <vt:lpstr>Eagle Facts</vt:lpstr>
      <vt:lpstr>Times of Stress Overcome  the Mighty Eagle</vt:lpstr>
      <vt:lpstr>The Provision of Stress</vt:lpstr>
      <vt:lpstr>The Provision Of Stress</vt:lpstr>
      <vt:lpstr>Realization</vt:lpstr>
      <vt:lpstr>Realization</vt:lpstr>
      <vt:lpstr>Resolve</vt:lpstr>
      <vt:lpstr>Resolve</vt:lpstr>
      <vt:lpstr>The Wait</vt:lpstr>
      <vt:lpstr>Our Time of Resolve</vt:lpstr>
      <vt:lpstr>Our Time of Resolve</vt:lpstr>
      <vt:lpstr>Restoration</vt:lpstr>
      <vt:lpstr>Get Your 2nd Wind: He Is… The Wind beneath… …Your Wings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Linton</dc:creator>
  <cp:lastModifiedBy>David Linton</cp:lastModifiedBy>
  <cp:revision>262</cp:revision>
  <dcterms:created xsi:type="dcterms:W3CDTF">2008-07-24T01:46:00Z</dcterms:created>
  <dcterms:modified xsi:type="dcterms:W3CDTF">2016-09-11T16:31:49Z</dcterms:modified>
</cp:coreProperties>
</file>