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2" r:id="rId2"/>
    <p:sldId id="256" r:id="rId3"/>
    <p:sldId id="277" r:id="rId4"/>
    <p:sldId id="264" r:id="rId5"/>
    <p:sldId id="257" r:id="rId6"/>
    <p:sldId id="260" r:id="rId7"/>
    <p:sldId id="272" r:id="rId8"/>
    <p:sldId id="271" r:id="rId9"/>
    <p:sldId id="270" r:id="rId10"/>
    <p:sldId id="273" r:id="rId11"/>
    <p:sldId id="269" r:id="rId12"/>
    <p:sldId id="279" r:id="rId13"/>
    <p:sldId id="280" r:id="rId14"/>
    <p:sldId id="275" r:id="rId15"/>
    <p:sldId id="263" r:id="rId16"/>
    <p:sldId id="274" r:id="rId17"/>
    <p:sldId id="278" r:id="rId18"/>
    <p:sldId id="265" r:id="rId19"/>
    <p:sldId id="258" r:id="rId20"/>
    <p:sldId id="267" r:id="rId21"/>
    <p:sldId id="266" r:id="rId22"/>
    <p:sldId id="259" r:id="rId23"/>
    <p:sldId id="261" r:id="rId24"/>
    <p:sldId id="268" r:id="rId25"/>
    <p:sldId id="276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70000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69" d="100"/>
          <a:sy n="69" d="100"/>
        </p:scale>
        <p:origin x="27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0FE4C01-9326-44FD-AA0A-64434A689081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46921C-1D6D-4E63-938A-5AD7949519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A9115-CCCF-4E5A-BFA4-D1E16D10CA33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96677-26D5-41D8-829D-C13BA6A54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2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96677-26D5-41D8-829D-C13BA6A5422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27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96677-26D5-41D8-829D-C13BA6A5422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15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96677-26D5-41D8-829D-C13BA6A5422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67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18985D-122C-4AC7-B1E4-B4A1128998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40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F50BE7-7E21-487D-9855-83871FE15C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96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AF0F64-400E-481A-BEFE-0B1F458EBA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32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A14EB8-2F62-46D2-B72D-C133A9DCF3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148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C87BE-7209-4936-AE97-7B4BFC80EB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81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8AE446-AEC7-45C1-9C2A-3E39537734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71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277911-378B-435A-ACA1-31A73174AD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226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71CDC-4986-4AD8-A14B-928F184B20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3943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ED96AB-07D1-4309-BE98-3CD9023E9A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098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A7E4C-3101-49D5-84C5-4831D713CE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551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CD01A7-28F3-4AA2-98EC-FFCAC6252E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08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50809D-5D51-4C3D-ADB8-656F7F4019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219200"/>
          </a:xfrm>
          <a:solidFill>
            <a:srgbClr val="E4E4E4">
              <a:alpha val="75000"/>
            </a:srgb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God Hasn't Given Up on…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…You or Your Situation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(27)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7162800" cy="4191000"/>
          </a:xfrm>
          <a:solidFill>
            <a:srgbClr val="E4E4E4">
              <a:alpha val="74901"/>
            </a:srgbClr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(28)-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“…not Grow Tired/ Weary.”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(30)-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even youths grow tired..”</a:t>
            </a: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Danger- Trust in Own Strength</a:t>
            </a: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None of Us can Do It Alone</a:t>
            </a: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(31)-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“hope in Lord..renew strength..”</a:t>
            </a:r>
          </a:p>
          <a:p>
            <a:pPr lvl="1" eaLnBrk="1" hangingPunct="1"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In Troubles Times Remember…</a:t>
            </a:r>
          </a:p>
          <a:p>
            <a:pPr lvl="2" eaLnBrk="1" hangingPunct="1">
              <a:buFontTx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…God Will Not Leave You</a:t>
            </a:r>
          </a:p>
          <a:p>
            <a:pPr lvl="2" eaLnBrk="1" hangingPunct="1">
              <a:buFontTx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…He Doesn’t Grow Tired of You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20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20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20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20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295400"/>
          </a:xfrm>
          <a:solidFill>
            <a:srgbClr val="E4E4E4">
              <a:alpha val="75000"/>
            </a:srgb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Look to God…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…Get Your 2nd Wind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(31)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3657600"/>
            <a:ext cx="7772400" cy="3048000"/>
          </a:xfrm>
          <a:solidFill>
            <a:srgbClr val="E4E4E4">
              <a:alpha val="74901"/>
            </a:srgbClr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Wait</a:t>
            </a: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to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bind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together (perhaps by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twisting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Wait</a:t>
            </a: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Hope</a:t>
            </a: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Expect</a:t>
            </a: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Connect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295400"/>
          </a:xfrm>
          <a:solidFill>
            <a:srgbClr val="E4E4E4">
              <a:alpha val="75000"/>
            </a:srgb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Look to God…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…Get Your 2nd Wind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(31)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3429794"/>
            <a:ext cx="7772400" cy="3352800"/>
          </a:xfrm>
          <a:solidFill>
            <a:srgbClr val="E4E4E4">
              <a:alpha val="74901"/>
            </a:srgbClr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Renew</a:t>
            </a: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Change</a:t>
            </a: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Exchange</a:t>
            </a:r>
          </a:p>
          <a:p>
            <a:pPr eaLnBrk="1" hangingPunct="1">
              <a:buFontTx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Isa 61:3,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“appoint unto them that mourn in Zion, to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give unto them beauty for ashes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, the oil of joy for mourning, the garment of praise for the spirit of heaviness…”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479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2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295400"/>
          </a:xfrm>
          <a:solidFill>
            <a:srgbClr val="E4E4E4">
              <a:alpha val="75000"/>
            </a:srgb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Look to God…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…Get Your 2nd Wind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(31)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6800" y="2556164"/>
            <a:ext cx="7772400" cy="4267200"/>
          </a:xfrm>
          <a:solidFill>
            <a:srgbClr val="E4E4E4">
              <a:alpha val="74901"/>
            </a:srgbClr>
          </a:solidFill>
        </p:spPr>
        <p:txBody>
          <a:bodyPr/>
          <a:lstStyle/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Isa 61:3,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“appoint unto them that mourn in Zion, to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give unto them beauty for ashes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, the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oil of joy for mourning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, the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garment of praise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for the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spirit of heaviness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…”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Settled-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Appoint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Situation-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Beauty for Ashes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Saturation-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Oil of Joy for Mourning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Spirit-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Garment of Praise /Spt Heaviness</a:t>
            </a:r>
          </a:p>
        </p:txBody>
      </p:sp>
    </p:spTree>
    <p:extLst>
      <p:ext uri="{BB962C8B-B14F-4D97-AF65-F5344CB8AC3E}">
        <p14:creationId xmlns:p14="http://schemas.microsoft.com/office/powerpoint/2010/main" val="1439322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295400"/>
          </a:xfrm>
          <a:solidFill>
            <a:srgbClr val="E4E4E4">
              <a:alpha val="75000"/>
            </a:srgb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Look to God…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…Get Your 2nd Wind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(31)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3567545"/>
            <a:ext cx="7772400" cy="3276600"/>
          </a:xfrm>
          <a:solidFill>
            <a:srgbClr val="E4E4E4">
              <a:alpha val="74901"/>
            </a:srgbClr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Wait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Renew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Strength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Powerfulness 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Abundant Strength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Ability to Overcome 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E4E4E4">
              <a:alpha val="74901"/>
            </a:srgb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God's Power is the Source of Our Greatest Potential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(31)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  <a:solidFill>
            <a:srgbClr val="E4E4E4">
              <a:alpha val="74901"/>
            </a:srgbClr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Mount Up</a:t>
            </a: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Exchange…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Your Power Alone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…to His Power Through You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Walk </a:t>
            </a: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to Carry - Bear Burden –Pursue</a:t>
            </a: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not Faint -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wearisome -cause to fly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Run</a:t>
            </a: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Rush- to be Rushed -Pulled X Directions</a:t>
            </a: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Not Weary - to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be exhausted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tire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, to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toil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E4E4E4">
              <a:alpha val="74901"/>
            </a:srgb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God's Power is the Source of Our Greatest Potential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(31)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0" cy="4419600"/>
          </a:xfrm>
          <a:solidFill>
            <a:srgbClr val="E4E4E4">
              <a:alpha val="74901"/>
            </a:srgbClr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When You… </a:t>
            </a:r>
          </a:p>
          <a:p>
            <a:pPr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Trust in</a:t>
            </a:r>
          </a:p>
          <a:p>
            <a:pPr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Stand in</a:t>
            </a:r>
          </a:p>
          <a:p>
            <a:pPr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Operate in…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          …God’s Power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Even Burning the Candle at Both Ends…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…Won’t Destroy You!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7" descr="http://ts1.mm.bing.net/images/thumbnail.aspx?q=4717498120078400&amp;id=37b3279e1ad6fc78ac8de22b1b858375&amp;url=http%3a%2f%2f3.bp.blogspot.com%2f_tLPpH-a_EEE%2fSvgl3YZHj1I%2fAAAAAAAAF1o%2fiYSkac2w5cc%2fs320%2fBurn_Candle_at_Both_En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110345"/>
            <a:ext cx="3581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400800"/>
          </a:xfrm>
          <a:solidFill>
            <a:srgbClr val="E4E4E4">
              <a:alpha val="74901"/>
            </a:srgbClr>
          </a:solidFill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40:27-31The Message (MSG)</a:t>
            </a:r>
          </a:p>
          <a:p>
            <a:pPr marL="0" indent="0">
              <a:buNone/>
            </a:pP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27-31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would you ever complain, O Jacob, or, whine, Israel, saying,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8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 lost track of me. He doesn’t care what happens to me”?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you know anything? Haven’t you been listening?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doesn’t come and go. God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lasts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He’s Creator of all you can see or imagine.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doesn’t get tired out, doesn’t pause to catch his breath.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knows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everything,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inside and out. He energizes those who get tired, gives fresh strength to dropouts. For even young people tire and drop out, young folk in their prime stumble and fall.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those who wait upon </a:t>
            </a:r>
            <a:r>
              <a:rPr lang="en-US" sz="28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get fresh strength. They spread their wings and soar like eagles, They run and don’t get tired they walk and don’t lag behind.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582363"/>
      </p:ext>
    </p:extLst>
  </p:cSld>
  <p:clrMapOvr>
    <a:masterClrMapping/>
  </p:clrMapOvr>
  <p:transition spd="slow">
    <p:comb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Linda\Desktop\Sets Completed\burnout\burnout2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Linda\Desktop\Sets Completed\burnout\burnout2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7" descr="http://ts1.mm.bing.net/images/thumbnail.aspx?q=4717498120078400&amp;id=37b3279e1ad6fc78ac8de22b1b858375&amp;url=http%3a%2f%2f3.bp.blogspot.com%2f_tLPpH-a_EEE%2fSvgl3YZHj1I%2fAAAAAAAAF1o%2fiYSkac2w5cc%2fs320%2fBurn_Candle_at_Both_En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3581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9" descr="http://ts2.mm.bing.net/images/thumbnail.aspx?q=4997701766480765&amp;id=5025e3efc58a973be03507d4c9de47cd&amp;url=http%3a%2f%2f27.media.tumblr.com%2ftumblr_kso06d0hxZ1qzjnmwo1_4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000500"/>
            <a:ext cx="21145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Linda\Desktop\Sets Completed\burnout\burnou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0"/>
            <a:ext cx="3581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Edward Christian Church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200" y="0"/>
            <a:ext cx="2667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Sept 18, 2016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733800"/>
            <a:ext cx="54102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Isaiah 40:27-31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E4E4E4">
              <a:alpha val="74901"/>
            </a:srgbClr>
          </a:solidFill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solidFill>
            <a:srgbClr val="E4E4E4">
              <a:alpha val="74901"/>
            </a:srgbClr>
          </a:solidFill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Linda\Desktop\Sets Completed\burnout\burnout2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Linda\Desktop\Sets Completed\burnout\burnou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E4E4E4">
              <a:alpha val="75000"/>
            </a:srgb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God Hasn't Given Up on…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…You or Your Situation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(27)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  <a:solidFill>
            <a:srgbClr val="E4E4E4">
              <a:alpha val="74901"/>
            </a:srgbClr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1-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a-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b-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2-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a-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b-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3-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a-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b-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E4E4E4">
              <a:alpha val="75000"/>
            </a:srgb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God Hasn't Given Up on…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…You or Your Situation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(27)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  <a:solidFill>
            <a:srgbClr val="E4E4E4">
              <a:alpha val="74901"/>
            </a:srgbClr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1-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a-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b-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2-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a-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b-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3-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a-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b-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E4E4E4">
              <a:alpha val="74901"/>
            </a:srgbClr>
          </a:solidFill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solidFill>
            <a:srgbClr val="E4E4E4">
              <a:alpha val="74901"/>
            </a:srgbClr>
          </a:solidFill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3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400800"/>
          </a:xfrm>
          <a:solidFill>
            <a:srgbClr val="E4E4E4">
              <a:alpha val="74901"/>
            </a:srgbClr>
          </a:solidFill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40:27-31(KJV)</a:t>
            </a:r>
          </a:p>
          <a:p>
            <a:pPr marL="0" indent="0">
              <a:buNone/>
            </a:pP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sayest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thou, O Jacob, and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speakest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 Israel, My way is hid from the </a:t>
            </a:r>
            <a:r>
              <a:rPr lang="en-US" sz="28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my judgment is passed over from my God? </a:t>
            </a: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Hast thou not known? hast thou not heard, that the everlasting God, the </a:t>
            </a:r>
            <a:r>
              <a:rPr lang="en-US" sz="28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Creator of the ends of the earth,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fainteth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not, neither is weary? there is no searching of his understanding. </a:t>
            </a: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giveth power to the faint; and to them that have no might he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increaseth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strength. </a:t>
            </a: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 the youths shall faint and be weary, and the young men shall utterly fall:</a:t>
            </a:r>
          </a:p>
          <a:p>
            <a:pPr marL="0" indent="0">
              <a:buNone/>
            </a:pP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they that wait upon the </a:t>
            </a:r>
            <a:r>
              <a:rPr lang="en-US" sz="28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shall renew their strength; they shall mount up with wings as eagles; they shall run, and not be weary; and they shall walk, and not faint.</a:t>
            </a:r>
          </a:p>
          <a:p>
            <a:pPr marL="0" indent="0" eaLnBrk="1" hangingPunct="1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010425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400800"/>
          </a:xfrm>
          <a:solidFill>
            <a:srgbClr val="E4E4E4">
              <a:alpha val="74901"/>
            </a:srgbClr>
          </a:solidFill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40:27-31The Message (MSG)</a:t>
            </a:r>
          </a:p>
          <a:p>
            <a:pPr marL="0" indent="0">
              <a:buNone/>
            </a:pP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27-31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would you ever complain, O Jacob, or, whine, Israel, saying,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8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 lost track of me. He doesn’t care what happens to me”?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you know anything? Haven’t you been listening?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doesn’t come and go. God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lasts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He’s Creator of all you can see or imagine.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doesn’t get tired out, doesn’t pause to catch his breath.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knows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everything,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inside and out. He energizes those who get tired, gives fresh strength to dropouts. For even young people tire and drop out, young folk in their prime stumble and fall.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those who wait upon </a:t>
            </a:r>
            <a:r>
              <a:rPr lang="en-US" sz="28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get fresh strength. They spread their wings and soar like eagles, They run and don’t get tired they walk and don’t lag behind.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ransition spd="slow">
    <p:push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E4E4E4">
              <a:alpha val="75000"/>
            </a:srgbClr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Problem of this Age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>
          <a:solidFill>
            <a:srgbClr val="E4E4E4">
              <a:alpha val="75000"/>
            </a:srgbClr>
          </a:solidFill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Many are…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…Burned Out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“nothing left to give”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…Burned Up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“consumed”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…Burned Through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“Hurting”</a:t>
            </a:r>
          </a:p>
          <a:p>
            <a:pPr eaLnBrk="1" hangingPunct="1">
              <a:spcBef>
                <a:spcPts val="180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Bottom Line…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…Strength Zapped! </a:t>
            </a:r>
          </a:p>
        </p:txBody>
      </p:sp>
      <p:pic>
        <p:nvPicPr>
          <p:cNvPr id="5" name="Picture 4" descr="http://ts1.mm.bing.net/images/thumbnail.aspx?q=4717498120078400&amp;id=37b3279e1ad6fc78ac8de22b1b858375&amp;url=http%3a%2f%2f3.bp.blogspot.com%2f_tLPpH-a_EEE%2fSvgl3YZHj1I%2fAAAAAAAAF1o%2fiYSkac2w5cc%2fs320%2fBurn_Candle_at_Both_En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1676400"/>
            <a:ext cx="3581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4" dur="20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20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4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20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8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0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20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E4E4E4">
              <a:alpha val="75000"/>
            </a:srgbClr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Leads to…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>
          <a:solidFill>
            <a:srgbClr val="E4E4E4">
              <a:alpha val="75000"/>
            </a:srgbClr>
          </a:solidFill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Frustration -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cant do anything about it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Disappointment -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seems no change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Depression -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feel helpless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Doubt -Hopeless-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it will never change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Bottom Line…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…Leads to Faith Breakdown (27)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E4E4E4">
              <a:alpha val="75000"/>
            </a:srgb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Faith Break Down </a:t>
            </a: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(27)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915400" cy="4572000"/>
          </a:xfrm>
          <a:solidFill>
            <a:srgbClr val="E4E4E4">
              <a:alpha val="74901"/>
            </a:srgbClr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React-</a:t>
            </a:r>
            <a:r>
              <a:rPr lang="en-US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“</a:t>
            </a:r>
            <a:r>
              <a:rPr lang="en-US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Say – Complain”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The Pressure has Built Up…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…Have to Release!</a:t>
            </a: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Reason-</a:t>
            </a:r>
            <a:r>
              <a:rPr lang="en-US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“my way Hidden from Lord”</a:t>
            </a: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He Can't Even See This- </a:t>
            </a:r>
            <a:r>
              <a:rPr lang="en-US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Its Beyond Him</a:t>
            </a: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Satan has Powerful Advantage</a:t>
            </a: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Resolve-</a:t>
            </a:r>
            <a:r>
              <a:rPr lang="en-US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“my Cause Disregarded </a:t>
            </a:r>
            <a:r>
              <a:rPr lang="en-US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fr</a:t>
            </a:r>
            <a:r>
              <a:rPr lang="en-US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my God”</a:t>
            </a: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If He Does See It...He Doesn't Care</a:t>
            </a: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He Has Just Thrown It/ Me to Side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819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2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2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0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0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0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20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2000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2000"/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E4E4E4">
              <a:alpha val="75000"/>
            </a:srgb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4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Responses</a:t>
            </a:r>
            <a:endParaRPr lang="en-US" sz="3200" b="1" dirty="0">
              <a:effectLst>
                <a:outerShdw blurRad="38100" dist="38100" dir="2700000" algn="tl">
                  <a:srgbClr val="FFFFFF"/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  <a:solidFill>
            <a:srgbClr val="E4E4E4">
              <a:alpha val="74901"/>
            </a:srgbClr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Run</a:t>
            </a: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can't get Enough Distance between...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...You and Problem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Deny</a:t>
            </a: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Avoiding the Problem only...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…Gives the Problem More Power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Give Up</a:t>
            </a: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All your Fight is Gone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…Loose Appetite for Victory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219200"/>
          </a:xfrm>
          <a:solidFill>
            <a:srgbClr val="E4E4E4">
              <a:alpha val="75000"/>
            </a:srgb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God Hasn't Given Up on…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…You or Your Situation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(27)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3733800"/>
            <a:ext cx="7772400" cy="2895600"/>
          </a:xfrm>
          <a:solidFill>
            <a:srgbClr val="E4E4E4">
              <a:alpha val="74901"/>
            </a:srgbClr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(28)-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“…not Grow Tired/ Weary.”</a:t>
            </a:r>
          </a:p>
          <a:p>
            <a:pPr lvl="1" eaLnBrk="1" hangingPunct="1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God Will Not Give Up on You or…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…on the Cause He Called You to</a:t>
            </a:r>
          </a:p>
          <a:p>
            <a:pPr lvl="1" eaLnBrk="1" hangingPunct="1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God Knows About Your Situation</a:t>
            </a:r>
          </a:p>
          <a:p>
            <a:pPr lvl="1" eaLnBrk="1" hangingPunct="1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He Understands your Situation Better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1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uiExpand="1" build="p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2642</TotalTime>
  <Words>595</Words>
  <Application>Microsoft Office PowerPoint</Application>
  <PresentationFormat>On-screen Show (4:3)</PresentationFormat>
  <Paragraphs>125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Arial Rounded MT Bold</vt:lpstr>
      <vt:lpstr>Arial Unicode MS</vt:lpstr>
      <vt:lpstr>Calibri</vt:lpstr>
      <vt:lpstr>Courier New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Problem of this Age</vt:lpstr>
      <vt:lpstr>Leads to…</vt:lpstr>
      <vt:lpstr>Faith Break Down (27)</vt:lpstr>
      <vt:lpstr>Responses</vt:lpstr>
      <vt:lpstr>God Hasn't Given Up on…     …You or Your Situation (27)</vt:lpstr>
      <vt:lpstr>God Hasn't Given Up on…     …You or Your Situation (27)</vt:lpstr>
      <vt:lpstr>Look to God…       …Get Your 2nd Wind (31)</vt:lpstr>
      <vt:lpstr>Look to God…       …Get Your 2nd Wind (31)</vt:lpstr>
      <vt:lpstr>Look to God…       …Get Your 2nd Wind (31)</vt:lpstr>
      <vt:lpstr>Look to God…       …Get Your 2nd Wind (31)</vt:lpstr>
      <vt:lpstr>God's Power is the Source of Our Greatest Potential (31)</vt:lpstr>
      <vt:lpstr>God's Power is the Source of Our Greatest Potential (31)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God Hasn't Given Up on…     …You or Your Situation (27)</vt:lpstr>
      <vt:lpstr>God Hasn't Given Up on…     …You or Your Situation (27)</vt:lpstr>
      <vt:lpstr>PowerPoint Presentation</vt:lpstr>
    </vt:vector>
  </TitlesOfParts>
  <Company>Visual Impact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TCWM</dc:creator>
  <cp:lastModifiedBy>David Linton</cp:lastModifiedBy>
  <cp:revision>142</cp:revision>
  <cp:lastPrinted>2016-09-18T00:25:32Z</cp:lastPrinted>
  <dcterms:created xsi:type="dcterms:W3CDTF">2006-11-30T09:25:37Z</dcterms:created>
  <dcterms:modified xsi:type="dcterms:W3CDTF">2016-09-18T01:42:51Z</dcterms:modified>
</cp:coreProperties>
</file>