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58" r:id="rId4"/>
    <p:sldId id="267" r:id="rId5"/>
    <p:sldId id="266" r:id="rId6"/>
    <p:sldId id="261" r:id="rId7"/>
    <p:sldId id="260" r:id="rId8"/>
    <p:sldId id="263" r:id="rId9"/>
    <p:sldId id="268" r:id="rId10"/>
    <p:sldId id="278" r:id="rId11"/>
    <p:sldId id="269" r:id="rId12"/>
    <p:sldId id="277" r:id="rId13"/>
    <p:sldId id="276" r:id="rId14"/>
    <p:sldId id="281" r:id="rId15"/>
    <p:sldId id="272" r:id="rId16"/>
    <p:sldId id="274" r:id="rId17"/>
    <p:sldId id="264" r:id="rId18"/>
    <p:sldId id="256" r:id="rId19"/>
    <p:sldId id="275" r:id="rId20"/>
    <p:sldId id="271" r:id="rId21"/>
    <p:sldId id="270" r:id="rId22"/>
    <p:sldId id="257" r:id="rId23"/>
    <p:sldId id="265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8" d="100"/>
          <a:sy n="68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38A2-8C89-446F-AE98-188BC0B38EC2}" type="datetimeFigureOut">
              <a:rPr lang="en-US" smtClean="0"/>
              <a:pPr/>
              <a:t>9/4/2016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A208-60DD-4301-8DD4-BE99766CC6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381752"/>
            <a:ext cx="8613512" cy="4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1A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OILY HAIR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860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Trying to control my dry hair, I treated my scalp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olive oil before washing it.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Worried that the oil might leave an odor,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washed my hair several times.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night when I went to bed,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leaned over to my husband and asked,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"Do I smell like olive oil?"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"No," he said, sniffing me.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"Do I smell like Popeye?"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3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67" y="1219200"/>
            <a:ext cx="7277100" cy="4800600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248400" cy="3276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lvl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Stand –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appointed to arise…</a:t>
            </a:r>
          </a:p>
          <a:p>
            <a:pPr marL="0" lvl="0" indent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…and remain firm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Get… 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 Ourselves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Into the Fight</a:t>
            </a: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Stay in the Fight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Power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“…to make up the hedge…”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0235" cy="33528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Repair the Breach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close off- build a wall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Nehemiah-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Trowel /Sword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Israel /Philistines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Cross made up the Hedge –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Bridged the Gap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0235" cy="35052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corrupt, destroy, lose, perish, spill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Deliverance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Doesn’t Come from an Army…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…But a Man (woman)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Noah- Ark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Moses- Ark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3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733799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22:30-31The Message (MSG)</a:t>
            </a:r>
          </a:p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looked for someone to stand up for me against all this, to repair the defenses of the city, to take a stand for me and stand in the gap to protect this land so I wouldn’t have to destroy it. I couldn’t find anyone. Not one. </a:t>
            </a:r>
          </a:p>
        </p:txBody>
      </p:sp>
    </p:spTree>
    <p:extLst>
      <p:ext uri="{BB962C8B-B14F-4D97-AF65-F5344CB8AC3E}">
        <p14:creationId xmlns:p14="http://schemas.microsoft.com/office/powerpoint/2010/main" val="22677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" y="1676400"/>
            <a:ext cx="5081954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About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-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Searching…</a:t>
            </a:r>
          </a:p>
        </p:txBody>
      </p:sp>
    </p:spTree>
    <p:extLst>
      <p:ext uri="{BB962C8B-B14F-4D97-AF65-F5344CB8AC3E}">
        <p14:creationId xmlns:p14="http://schemas.microsoft.com/office/powerpoint/2010/main" val="5093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028701"/>
            <a:ext cx="5829300" cy="571500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Ezekiel 22:30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752600"/>
            <a:ext cx="5886450" cy="3962400"/>
          </a:xfrm>
          <a:solidFill>
            <a:schemeClr val="bg1">
              <a:alpha val="71000"/>
            </a:schemeClr>
          </a:solidFill>
        </p:spPr>
        <p:txBody>
          <a:bodyPr>
            <a:normAutofit/>
          </a:bodyPr>
          <a:lstStyle/>
          <a:p>
            <a:pPr marL="385763" indent="-385763" algn="l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1. The Plan </a:t>
            </a:r>
          </a:p>
          <a:p>
            <a:pPr marL="385763" indent="-385763"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sought a man among them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2. The Path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stand in the Gap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3. The Power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make up the Hedge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4. The Purpose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That I would not Destroy it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7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 wrap="square" lIns="0" tIns="0" rIns="0" bIns="0" anchor="t"/>
          <a:lstStyle/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Stand in the Gap-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Builder of Walls-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Ck sermons ezek 22:30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Make sched..daniel special</a:t>
            </a:r>
            <a:endParaRPr lang="ko-KR" altLang="en-US" sz="3200" dirty="0">
              <a:latin typeface="Calibri" charset="0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uthenticatedministries.org/publishImages/Prayer-Request---Salvation-~~element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505200" cy="3048000"/>
          </a:xfrm>
          <a:prstGeom prst="rect">
            <a:avLst/>
          </a:prstGeom>
          <a:noFill/>
        </p:spPr>
      </p:pic>
      <p:pic>
        <p:nvPicPr>
          <p:cNvPr id="1028" name="Picture 4" descr="http://www.revivalfellowship.com/files/crfrevival/Article%2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0"/>
            <a:ext cx="4181475" cy="3048000"/>
          </a:xfrm>
          <a:prstGeom prst="rect">
            <a:avLst/>
          </a:prstGeom>
          <a:noFill/>
        </p:spPr>
      </p:pic>
      <p:pic>
        <p:nvPicPr>
          <p:cNvPr id="1030" name="Picture 6" descr="http://davidstheology.files.wordpress.com/2012/10/lifeway-kingdom-man-banners-425x203_thumb.jpg?w=458&amp;h=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3124200" cy="2105026"/>
          </a:xfrm>
          <a:prstGeom prst="rect">
            <a:avLst/>
          </a:prstGeom>
          <a:noFill/>
        </p:spPr>
      </p:pic>
      <p:pic>
        <p:nvPicPr>
          <p:cNvPr id="1032" name="Picture 8" descr="http://www.belmontbiblechurch.com/files/Pastormm/Home%20Page%20Banners/Standing%20in%20the%20G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>
          <a:xfrm>
            <a:off x="2590800" y="1786128"/>
            <a:ext cx="3962400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471"/>
            <a:ext cx="1828800" cy="2667000"/>
          </a:xfrm>
          <a:prstGeom prst="rect">
            <a:avLst/>
          </a:prstGeom>
          <a:noFill/>
        </p:spPr>
      </p:pic>
      <p:pic>
        <p:nvPicPr>
          <p:cNvPr id="1028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4381500" cy="2438400"/>
          </a:xfrm>
          <a:prstGeom prst="rect">
            <a:avLst/>
          </a:prstGeom>
          <a:noFill/>
        </p:spPr>
      </p:pic>
      <p:pic>
        <p:nvPicPr>
          <p:cNvPr id="1030" name="Picture 6" descr="http://media-cache-ec0.pinimg.com/736x/28/2b/b1/282bb1f78819bd0295f022188fd528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3733800" cy="3581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31702"/>
            <a:ext cx="2781300" cy="22352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4yleaWrWvJk/UKRzasSML_I/AAAAAAAAAIc/CsgL41ylO4s/s1600/stand+in+the+gap_wide_t_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4419600" cy="1752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0"/>
            <a:ext cx="48958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http://bibledude.net/wp-content/uploads/cross-illustration-3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857500" cy="2571751"/>
          </a:xfrm>
          <a:prstGeom prst="rect">
            <a:avLst/>
          </a:prstGeom>
          <a:noFill/>
        </p:spPr>
      </p:pic>
      <p:pic>
        <p:nvPicPr>
          <p:cNvPr id="278534" name="Picture 6" descr="http://www.nowtheendbegins.com/images/Salvation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3333750" cy="2228850"/>
          </a:xfrm>
          <a:prstGeom prst="rect">
            <a:avLst/>
          </a:prstGeom>
          <a:noFill/>
        </p:spPr>
      </p:pic>
      <p:pic>
        <p:nvPicPr>
          <p:cNvPr id="278536" name="Picture 8" descr="http://www.carsonbiblechurch.com/home/1540/2278/images/gaplog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4038600" cy="3048000"/>
          </a:xfrm>
          <a:prstGeom prst="rect">
            <a:avLst/>
          </a:prstGeom>
          <a:noFill/>
        </p:spPr>
      </p:pic>
      <p:pic>
        <p:nvPicPr>
          <p:cNvPr id="278540" name="Picture 12" descr="http://sinandloveofgod.files.wordpress.com/2011/04/sin-separates-man-from-g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971800"/>
            <a:ext cx="3143250" cy="1895476"/>
          </a:xfrm>
          <a:prstGeom prst="rect">
            <a:avLst/>
          </a:prstGeom>
          <a:noFill/>
        </p:spPr>
      </p:pic>
      <p:pic>
        <p:nvPicPr>
          <p:cNvPr id="6" name="Picture 2" descr="http://kswptim.files.wordpress.com/2011/12/build-a-w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14350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It’s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-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-</a:t>
            </a:r>
          </a:p>
        </p:txBody>
      </p:sp>
      <p:pic>
        <p:nvPicPr>
          <p:cNvPr id="4" name="Picture 6" descr="http://davidstheology.files.wordpress.com/2012/10/lifeway-kingdom-man-banners-425x203_thumb.jpg?w=458&amp;h=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4876800" cy="3962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00200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-fighter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-attentive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-help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-example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-restore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raumarecoverydotnet.files.wordpress.com/2012/11/bridge-the-gap-between-research-and-real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767" y="1219200"/>
            <a:ext cx="7277100" cy="4800600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58100" cy="4800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lvl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 –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breach/ broken wall</a:t>
            </a:r>
          </a:p>
          <a:p>
            <a:pPr marL="405130" lvl="0" indent="-40513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“Gaps” 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 Only You Can Fill…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Family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 the Land</a:t>
            </a:r>
          </a:p>
          <a:p>
            <a:pPr marL="914400" lvl="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Stand</a:t>
            </a:r>
          </a:p>
          <a:p>
            <a:pPr marL="914400" indent="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Get… 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 Ourselves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 into the Fight</a:t>
            </a:r>
          </a:p>
          <a:p>
            <a:pPr marL="1371600" lvl="0" indent="-4572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hands dirty!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2578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3962399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corrupt, destroy , lose, perish, spill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– Repair the Breach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close off- build a wall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abide (behind), arise, remain, repair, + serve, stand fast/ firm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the Gap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breach, a break 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4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895600"/>
            <a:ext cx="4495800" cy="1524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Stander”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Difference Maker</a:t>
            </a:r>
          </a:p>
        </p:txBody>
      </p:sp>
      <p:pic>
        <p:nvPicPr>
          <p:cNvPr id="4" name="Picture 8" descr="http://www.belmontbiblechurch.com/files/Pastormm/Home%20Page%20Banners/Standing%20in%20the%20G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4958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Sept 4,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0207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Ezekiel 22:30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1"/>
            <a:ext cx="7772400" cy="304799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looked for someone among you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could build walls or stand in front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me by the gaps in the walls to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defend the land and keep it from being </a:t>
            </a: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destroyed. But I couldn't find anyone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There’s a </a:t>
            </a:r>
          </a:p>
          <a:p>
            <a:pPr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G   a   p</a:t>
            </a:r>
          </a:p>
          <a:p>
            <a:pPr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our Nation, Schools, Families, Homes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Separation between God and His People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955"/>
            <a:ext cx="57150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477000" cy="4526915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lnSpcReduction="10000"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a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Committee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Neighbor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Someone Else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Time</a:t>
            </a: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But a Man!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Man(woman), Steward …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…Champion, Foot-man,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Mighty Man(woman)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600200"/>
            <a:ext cx="489585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5257800"/>
          </a:xfrm>
          <a:solidFill>
            <a:schemeClr val="bg1">
              <a:alpha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Bible is Full of Gap Standers</a:t>
            </a:r>
          </a:p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i.e.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“Difference Makers”</a:t>
            </a:r>
          </a:p>
          <a:p>
            <a:pPr lvl="2"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Nehemiah 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wall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 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Goliath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Common Factors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Sent – God Called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Selfless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It’s Never About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Service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It’s About Helping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765"/>
            <a:ext cx="6096000" cy="1296035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" y="3352800"/>
            <a:ext cx="8380828" cy="3200400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lIns="91440" tIns="45720" rIns="91440" bIns="45720" anchor="t">
            <a:normAutofit/>
          </a:bodyPr>
          <a:lstStyle/>
          <a:p>
            <a:pPr marL="405130" lvl="0" indent="-40513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Choice-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"From among them..." </a:t>
            </a:r>
            <a:endParaRPr lang="en-US" altLang="ko-K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Able to Relate –Close to Heart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Representative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“…before Me…”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Burden-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“..for The Land…”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World, Community, Homes, Schools, Neighborhood, Employment.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8458201" cy="34290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 – 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breach/ broken wall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Gaps Between Man and God…</a:t>
            </a:r>
          </a:p>
          <a:p>
            <a:pPr marL="405130" lvl="0" indent="-40513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…That Only You Can Fill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Faith</a:t>
            </a: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Family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Found in the Land</a:t>
            </a: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664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맑은 고딕</vt:lpstr>
      <vt:lpstr>Arial</vt:lpstr>
      <vt:lpstr>Arial Rounded MT Bold</vt:lpstr>
      <vt:lpstr>Arial Unicode MS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Ezekiel 22:30</vt:lpstr>
      <vt:lpstr>The Problem</vt:lpstr>
      <vt:lpstr>God’s Plan / Pursuit  -  “I sought for a MAN..”</vt:lpstr>
      <vt:lpstr>Gap Standers</vt:lpstr>
      <vt:lpstr>God’s Plan / Pursuit  -  “I sought for a MAN..”</vt:lpstr>
      <vt:lpstr>God’s Path  - “..stand in the gap”</vt:lpstr>
      <vt:lpstr>God’s Path  - “..stand in the gap”</vt:lpstr>
      <vt:lpstr> God’s Power –  “…to make up the hedge…” </vt:lpstr>
      <vt:lpstr> God’s Purpose –  “…that I should not destroy it…” </vt:lpstr>
      <vt:lpstr> God’s Purpose –  “…that I should not destroy it…” </vt:lpstr>
      <vt:lpstr>PowerPoint Presentation</vt:lpstr>
      <vt:lpstr>PowerPoint Presentation</vt:lpstr>
      <vt:lpstr>  Ezekiel 22:30                </vt:lpstr>
      <vt:lpstr> God’s Purpose –  “…that I should not destroy it…”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Time…</vt:lpstr>
      <vt:lpstr>God’s Path  - “..stand in the gap”</vt:lpstr>
      <vt:lpstr> God’s Purpose –  “…that I should not destroy it…”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Father’s Day 2014</dc:title>
  <dc:creator>David Linton</dc:creator>
  <cp:lastModifiedBy>David Linton</cp:lastModifiedBy>
  <cp:revision>130</cp:revision>
  <dcterms:created xsi:type="dcterms:W3CDTF">2014-06-11T20:09:35Z</dcterms:created>
  <dcterms:modified xsi:type="dcterms:W3CDTF">2016-09-04T12:21:26Z</dcterms:modified>
</cp:coreProperties>
</file>