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1" r:id="rId7"/>
    <p:sldId id="260" r:id="rId8"/>
    <p:sldId id="267" r:id="rId9"/>
    <p:sldId id="262" r:id="rId10"/>
    <p:sldId id="263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26E0-8441-4365-B9DE-B40501CAE6C0}" type="datetimeFigureOut">
              <a:rPr lang="en-US" smtClean="0"/>
              <a:t>10/16/2016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0FB-823D-4A14-AAEB-281950AC06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699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26E0-8441-4365-B9DE-B40501CAE6C0}" type="datetimeFigureOut">
              <a:rPr lang="en-US" smtClean="0"/>
              <a:t>10/16/2016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0FB-823D-4A14-AAEB-281950AC06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46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26E0-8441-4365-B9DE-B40501CAE6C0}" type="datetimeFigureOut">
              <a:rPr lang="en-US" smtClean="0"/>
              <a:t>10/16/2016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0FB-823D-4A14-AAEB-281950AC06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426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26E0-8441-4365-B9DE-B40501CAE6C0}" type="datetimeFigureOut">
              <a:rPr lang="en-US" smtClean="0"/>
              <a:t>10/16/2016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0FB-823D-4A14-AAEB-281950AC06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740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26E0-8441-4365-B9DE-B40501CAE6C0}" type="datetimeFigureOut">
              <a:rPr lang="en-US" smtClean="0"/>
              <a:t>10/16/2016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0FB-823D-4A14-AAEB-281950AC06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754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26E0-8441-4365-B9DE-B40501CAE6C0}" type="datetimeFigureOut">
              <a:rPr lang="en-US" smtClean="0"/>
              <a:t>10/16/2016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0FB-823D-4A14-AAEB-281950AC06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6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26E0-8441-4365-B9DE-B40501CAE6C0}" type="datetimeFigureOut">
              <a:rPr lang="en-US" smtClean="0"/>
              <a:t>10/16/2016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0FB-823D-4A14-AAEB-281950AC06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26E0-8441-4365-B9DE-B40501CAE6C0}" type="datetimeFigureOut">
              <a:rPr lang="en-US" smtClean="0"/>
              <a:t>10/16/2016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0FB-823D-4A14-AAEB-281950AC06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722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26E0-8441-4365-B9DE-B40501CAE6C0}" type="datetimeFigureOut">
              <a:rPr lang="en-US" smtClean="0"/>
              <a:t>10/16/2016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0FB-823D-4A14-AAEB-281950AC06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64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26E0-8441-4365-B9DE-B40501CAE6C0}" type="datetimeFigureOut">
              <a:rPr lang="en-US" smtClean="0"/>
              <a:t>10/16/2016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0FB-823D-4A14-AAEB-281950AC06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287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26E0-8441-4365-B9DE-B40501CAE6C0}" type="datetimeFigureOut">
              <a:rPr lang="en-US" smtClean="0"/>
              <a:t>10/16/2016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40FB-823D-4A14-AAEB-281950AC06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7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126E0-8441-4365-B9DE-B40501CAE6C0}" type="datetimeFigureOut">
              <a:rPr lang="en-US" smtClean="0"/>
              <a:t>10/16/2016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B40FB-823D-4A14-AAEB-281950AC06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81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893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3334"/>
            <a:ext cx="10515600" cy="8540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r="21267"/>
          <a:stretch/>
        </p:blipFill>
        <p:spPr>
          <a:xfrm>
            <a:off x="3529837" y="113334"/>
            <a:ext cx="5199001" cy="67446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9837" y="4370832"/>
            <a:ext cx="5199001" cy="95410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Will Walk Through The Fire…     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…With  Me</a:t>
            </a:r>
          </a:p>
        </p:txBody>
      </p:sp>
    </p:spTree>
    <p:extLst>
      <p:ext uri="{BB962C8B-B14F-4D97-AF65-F5344CB8AC3E}">
        <p14:creationId xmlns:p14="http://schemas.microsoft.com/office/powerpoint/2010/main" val="103093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003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26937"/>
          </a:xfrm>
          <a:solidFill>
            <a:schemeClr val="bg1">
              <a:alpha val="40000"/>
            </a:schemeClr>
          </a:solidFill>
          <a:effectLst>
            <a:softEdge rad="63500"/>
          </a:effectLst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Lessons from Courage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and Commitment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416" y="2232376"/>
            <a:ext cx="2332383" cy="543481"/>
          </a:xfrm>
          <a:solidFill>
            <a:schemeClr val="bg1">
              <a:alpha val="40000"/>
            </a:scheme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Daniel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31790" y="0"/>
            <a:ext cx="187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Church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58399" y="394904"/>
            <a:ext cx="161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 16, 2016</a:t>
            </a:r>
          </a:p>
        </p:txBody>
      </p:sp>
    </p:spTree>
    <p:extLst>
      <p:ext uri="{BB962C8B-B14F-4D97-AF65-F5344CB8AC3E}">
        <p14:creationId xmlns:p14="http://schemas.microsoft.com/office/powerpoint/2010/main" val="3930901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10853530" cy="3538330"/>
          </a:xfrm>
          <a:solidFill>
            <a:schemeClr val="bg1">
              <a:alpha val="60000"/>
            </a:schemeClr>
          </a:solidFill>
          <a:effectLst>
            <a:softEdge rad="63500"/>
          </a:effectLst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Desires Us to Engage in the Battle and Give It Our All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(Time, Talent, Resources)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Satan Desires Us to Disengage or…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…At Least Give It Very Little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 (Lack of Interest)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One Thing that Will Keep Us or Break Us is Our Focus.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Our Focus on God, His Word, His Ability, His Mission 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 Order to Keep Our Focus Requires Courage/ Commitment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950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492487" cy="3167270"/>
          </a:xfrm>
          <a:solidFill>
            <a:schemeClr val="bg1">
              <a:alpha val="40000"/>
            </a:schemeClr>
          </a:solidFill>
          <a:effectLst>
            <a:softEdge rad="63500"/>
          </a:effectLst>
        </p:spPr>
        <p:txBody>
          <a:bodyPr>
            <a:normAutofit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Lessons About …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…Courage and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…Commitment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10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3334"/>
            <a:ext cx="10515600" cy="854075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Your Commitment Will Be Tested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1166190"/>
            <a:ext cx="7235687" cy="2411897"/>
          </a:xfrm>
          <a:solidFill>
            <a:schemeClr val="bg1">
              <a:alpha val="40000"/>
            </a:schemeClr>
          </a:solidFill>
          <a:effectLst>
            <a:softEdge rad="63500"/>
          </a:effectLst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Usually Begins with a Struggle (8-12)</a:t>
            </a:r>
          </a:p>
          <a:p>
            <a:pPr lvl="0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Seldom Surrounds Abilities or Gifts…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…but Character</a:t>
            </a:r>
          </a:p>
          <a:p>
            <a:pPr lvl="0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Is the Result of Choice…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…Not Condition (8-12)</a:t>
            </a:r>
          </a:p>
        </p:txBody>
      </p:sp>
    </p:spTree>
    <p:extLst>
      <p:ext uri="{BB962C8B-B14F-4D97-AF65-F5344CB8AC3E}">
        <p14:creationId xmlns:p14="http://schemas.microsoft.com/office/powerpoint/2010/main" val="561986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3334"/>
            <a:ext cx="10515600" cy="854075"/>
          </a:xfrm>
          <a:solidFill>
            <a:schemeClr val="bg1">
              <a:alpha val="60000"/>
            </a:schemeClr>
          </a:solidFill>
          <a:effectLst>
            <a:softEdge rad="63500"/>
          </a:effectLst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Your Courage Will Be Tested (17-18)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9232" y="2771335"/>
            <a:ext cx="8119302" cy="4086665"/>
          </a:xfrm>
          <a:solidFill>
            <a:schemeClr val="bg1">
              <a:alpha val="60000"/>
            </a:schemeClr>
          </a:solidFill>
          <a:effectLst>
            <a:softEdge rad="63500"/>
          </a:effectLst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Courage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the Absence of Fear…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…Acting In Spite of Fear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…Knowing He is w- Us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“Our God is Able to Deliver us”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They were Committed to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“Our God Whom We Serve”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They Had a History of Commitment to God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Serve 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worship- bond slave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)-Lifestyle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Direct Conflict w- King (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status quo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067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198" y="492370"/>
            <a:ext cx="8770431" cy="2005901"/>
          </a:xfrm>
          <a:solidFill>
            <a:schemeClr val="bg1">
              <a:alpha val="40000"/>
            </a:scheme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Courage is Not a Matter of Fearlessness…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…but a Matter of Trust/ Faith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…That’s How to Do It Afraid  </a:t>
            </a:r>
          </a:p>
        </p:txBody>
      </p:sp>
    </p:spTree>
    <p:extLst>
      <p:ext uri="{BB962C8B-B14F-4D97-AF65-F5344CB8AC3E}">
        <p14:creationId xmlns:p14="http://schemas.microsoft.com/office/powerpoint/2010/main" val="28045180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3334"/>
            <a:ext cx="10515600" cy="854075"/>
          </a:xfrm>
          <a:solidFill>
            <a:schemeClr val="bg1">
              <a:alpha val="60000"/>
            </a:schemeClr>
          </a:solidFill>
          <a:effectLst>
            <a:softEdge rad="63500"/>
          </a:effectLst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Your Courage Will Be Tested (17-18)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1131" y="2692535"/>
            <a:ext cx="9202514" cy="4165465"/>
          </a:xfrm>
          <a:solidFill>
            <a:schemeClr val="bg1">
              <a:alpha val="60000"/>
            </a:schemeClr>
          </a:solidFill>
          <a:effectLst>
            <a:softEdge rad="63500"/>
          </a:effectLst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Courage is Not the Absence of Fear</a:t>
            </a:r>
          </a:p>
          <a:p>
            <a:pPr lvl="0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“Our God is Able to Deliver us”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</a:p>
          <a:p>
            <a:pPr lvl="0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“Our God Whom We Serve”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</a:p>
          <a:p>
            <a:pPr lvl="0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“He Will Deliver Us”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They Believed God was Committed to Them</a:t>
            </a:r>
          </a:p>
          <a:p>
            <a:pPr lvl="0"/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“But If Not…”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They Were Committed to Let God Be God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…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Do U Trust God to this Point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87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16" y="113334"/>
            <a:ext cx="12085983" cy="854075"/>
          </a:xfrm>
          <a:solidFill>
            <a:schemeClr val="bg1">
              <a:alpha val="60000"/>
            </a:schemeClr>
          </a:solidFill>
          <a:effectLst>
            <a:softEdge rad="63500"/>
          </a:effectLst>
        </p:spPr>
        <p:txBody>
          <a:bodyPr>
            <a:noAutofit/>
          </a:bodyPr>
          <a:lstStyle/>
          <a:p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Your Courage/ Commitment to God Can Be Trusted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713419"/>
            <a:ext cx="10747948" cy="3093781"/>
          </a:xfrm>
          <a:solidFill>
            <a:schemeClr val="bg1">
              <a:alpha val="60000"/>
            </a:schemeClr>
          </a:solidFill>
          <a:effectLst>
            <a:softEdge rad="63500"/>
          </a:effectLst>
        </p:spPr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Grows When We Settle the Issue Before It Arises Chap 1, 2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is Enhanced by a Deep Trust in God (6-18)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Will Discover…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…God Will Protect and Provide (19-23)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Others Will See It and Recognize It (24-25)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See God Raise You to New Levels (26-30)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9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2636</TotalTime>
  <Words>385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Rounded MT Bold</vt:lpstr>
      <vt:lpstr>Calibri</vt:lpstr>
      <vt:lpstr>Calibri Light</vt:lpstr>
      <vt:lpstr>Courier New</vt:lpstr>
      <vt:lpstr>Wingdings</vt:lpstr>
      <vt:lpstr>Office Theme</vt:lpstr>
      <vt:lpstr>PowerPoint Presentation</vt:lpstr>
      <vt:lpstr>Lessons from Courage  and Commitment</vt:lpstr>
      <vt:lpstr>PowerPoint Presentation</vt:lpstr>
      <vt:lpstr>PowerPoint Presentation</vt:lpstr>
      <vt:lpstr>Your Commitment Will Be Tested</vt:lpstr>
      <vt:lpstr>Your Courage Will Be Tested (17-18)</vt:lpstr>
      <vt:lpstr>PowerPoint Presentation</vt:lpstr>
      <vt:lpstr>Your Courage Will Be Tested (17-18)</vt:lpstr>
      <vt:lpstr>Your Courage/ Commitment to God Can Be Trusted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Linton</dc:creator>
  <cp:lastModifiedBy>David Linton</cp:lastModifiedBy>
  <cp:revision>73</cp:revision>
  <dcterms:created xsi:type="dcterms:W3CDTF">2016-10-11T03:29:35Z</dcterms:created>
  <dcterms:modified xsi:type="dcterms:W3CDTF">2016-10-16T12:28:32Z</dcterms:modified>
</cp:coreProperties>
</file>