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87" r:id="rId2"/>
    <p:sldId id="256" r:id="rId3"/>
    <p:sldId id="263" r:id="rId4"/>
    <p:sldId id="258" r:id="rId5"/>
    <p:sldId id="264" r:id="rId6"/>
    <p:sldId id="282" r:id="rId7"/>
    <p:sldId id="259" r:id="rId8"/>
    <p:sldId id="266" r:id="rId9"/>
    <p:sldId id="270" r:id="rId10"/>
    <p:sldId id="280" r:id="rId11"/>
    <p:sldId id="267" r:id="rId12"/>
    <p:sldId id="284" r:id="rId13"/>
    <p:sldId id="265" r:id="rId14"/>
    <p:sldId id="269" r:id="rId15"/>
    <p:sldId id="285" r:id="rId16"/>
    <p:sldId id="288" r:id="rId17"/>
    <p:sldId id="277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9584C1AA-7A11-483D-8EFE-B9F05C5FE4CF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886B0310-483B-4713-9F62-312EC53BA6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88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8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9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0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50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8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9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1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4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1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8B1B-1EF5-4E89-8937-474556BA44D0}" type="datetimeFigureOut">
              <a:rPr lang="en-US" smtClean="0"/>
              <a:t>10/23/2016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8C97F-80AD-496F-BA83-3E0B59E8F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2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16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678" y="0"/>
            <a:ext cx="3190461" cy="861391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26" y="1099930"/>
            <a:ext cx="11194774" cy="3767492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 lnSpcReduction="1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(AMP)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The thief comes only in order to steal and kill and destroy. I came that they may have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enjoy life, and have it in abundance (to the full, till it overflows). 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(MSG)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A thief is only there to steal and kill and destroy. I came so they can have real and eternal life, more and better life than they ever dreamed of.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8" y="887895"/>
            <a:ext cx="2461642" cy="3270025"/>
          </a:xfr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E. T. S. D.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Election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Trauma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Stress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Disorder</a:t>
            </a:r>
          </a:p>
        </p:txBody>
      </p:sp>
    </p:spTree>
    <p:extLst>
      <p:ext uri="{BB962C8B-B14F-4D97-AF65-F5344CB8AC3E}">
        <p14:creationId xmlns:p14="http://schemas.microsoft.com/office/powerpoint/2010/main" val="2968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05" y="1631852"/>
            <a:ext cx="5430129" cy="3502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957" y="2096087"/>
            <a:ext cx="9554817" cy="1871002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Have a Prediction</a:t>
            </a: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I Know Exactly What…</a:t>
            </a: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…November 9 Will Bring</a:t>
            </a:r>
          </a:p>
        </p:txBody>
      </p:sp>
    </p:spTree>
    <p:extLst>
      <p:ext uri="{BB962C8B-B14F-4D97-AF65-F5344CB8AC3E}">
        <p14:creationId xmlns:p14="http://schemas.microsoft.com/office/powerpoint/2010/main" val="28852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"/>
            <a:ext cx="11834191" cy="6987653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Another Day of God’s Perfect Sovereignty.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Will Still Be…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Charge 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 the Throne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Managing the Affairs of the World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Never Before has His Providence Depended…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on a King, President, or Ruler.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It Won’t On November 9, 2016.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 LORD can control a king’s mind as he controls a river; he can direct it as he pleases”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(Proverbs 21:1 NCV).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Lord Turned the Heart of the King of Assyria so that He Aided Them in the Construction of the Temple.  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Stirred the Heart of Cyrus to Release the Jews to Return to Jerusalem.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7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19271"/>
            <a:ext cx="11834191" cy="6408138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is… 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Perfect…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…He Could Not Be Better Than He Is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Self-Created…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…He Exists Because He Chose To Exist.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Self-Sustaining…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…No One Helps Him. No One Gives Him Strength.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Self-Governing…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…Who Can Question His Deeds? Who Dares Advise Him?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Correct, In Every Way… In Every Choice. You Regret No Decision.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Never Failed. Never! Cannot Fail!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Will Accomplish His Plan.</a:t>
            </a:r>
          </a:p>
        </p:txBody>
      </p:sp>
    </p:spTree>
    <p:extLst>
      <p:ext uri="{BB962C8B-B14F-4D97-AF65-F5344CB8AC3E}">
        <p14:creationId xmlns:p14="http://schemas.microsoft.com/office/powerpoint/2010/main" val="19946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19271"/>
            <a:ext cx="11834191" cy="5381643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is…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King, Supreme Ruler, Absolute Monarch…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…Overlord of All History.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 Arch Of His Eyebrow and a Million Angels Will Pivot/ Salute.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Throne is a Footstool to His…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Limitations, Hesitations, Questions, Second Thoughts, or Backward Glances. 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Consults No Clock. Keeps No Calendar. Reports To No One.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Is In Charge.</a:t>
            </a:r>
          </a:p>
          <a:p>
            <a:pPr lvl="2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Good God Rules the World. </a:t>
            </a:r>
          </a:p>
          <a:p>
            <a:pPr lvl="2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Can Totally Trust Him!</a:t>
            </a:r>
          </a:p>
        </p:txBody>
      </p:sp>
    </p:spTree>
    <p:extLst>
      <p:ext uri="{BB962C8B-B14F-4D97-AF65-F5344CB8AC3E}">
        <p14:creationId xmlns:p14="http://schemas.microsoft.com/office/powerpoint/2010/main" val="2223209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08686" cy="861391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Don’t Have to Be a Zombie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69" y="3090508"/>
            <a:ext cx="11194774" cy="3767492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 lnSpcReduction="1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(AMP)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The thief comes only in order to steal and kill and destroy. I came that they may have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enjoy life, and have it in abundance (to the full, till it overflows). 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(MSG)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A thief is only there to steal and kill and destroy. I came so they can have real and eternal life, more and better life than they ever dreamed of.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3"/>
            <a:ext cx="10515600" cy="7743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1139482"/>
            <a:ext cx="11802794" cy="551453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0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8922" y="1122363"/>
            <a:ext cx="5049078" cy="23876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Apocalypse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9776" y="10"/>
            <a:ext cx="12191980" cy="685799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0243" y="5444090"/>
            <a:ext cx="2544417" cy="532640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76" y="39196"/>
            <a:ext cx="2173356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70642" y="39196"/>
            <a:ext cx="182135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 23,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426" y="4890052"/>
            <a:ext cx="5022574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Homecoming 2016</a:t>
            </a:r>
          </a:p>
        </p:txBody>
      </p:sp>
    </p:spTree>
    <p:extLst>
      <p:ext uri="{BB962C8B-B14F-4D97-AF65-F5344CB8AC3E}">
        <p14:creationId xmlns:p14="http://schemas.microsoft.com/office/powerpoint/2010/main" val="78299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2419643"/>
            <a:ext cx="9696635" cy="31622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Has Been a Strange Fascination With Zombies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Books to Tell Us How to Survive a Zombie Apocalypse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Apocalypse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Does Not Mean = Violence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Does Mean =Unveiling…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…Revelation</a:t>
            </a:r>
          </a:p>
        </p:txBody>
      </p:sp>
    </p:spTree>
    <p:extLst>
      <p:ext uri="{BB962C8B-B14F-4D97-AF65-F5344CB8AC3E}">
        <p14:creationId xmlns:p14="http://schemas.microsoft.com/office/powerpoint/2010/main" val="1129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082"/>
            <a:ext cx="4078358" cy="907084"/>
          </a:xfrm>
          <a:solidFill>
            <a:schemeClr val="bg1">
              <a:alpha val="6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Characteristics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2801258"/>
            <a:ext cx="10005391" cy="3918856"/>
          </a:xfrm>
          <a:solidFill>
            <a:schemeClr val="bg1">
              <a:alpha val="60000"/>
            </a:schemeClr>
          </a:solidFill>
          <a:effectLst>
            <a:softEdge rad="31750"/>
          </a:effectLst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Decaying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rotting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State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with discolored skin/ eyes</a:t>
            </a: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Non-Communicative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groaning instead of speaking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Unemotional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with No Mercy Toward Victims</a:t>
            </a: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Hungry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for Human Flesh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zombies ignore animals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Clumsy and Violent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Contagious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a person that is bitten by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…will become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</a:t>
            </a:r>
          </a:p>
        </p:txBody>
      </p:sp>
    </p:spTree>
    <p:extLst>
      <p:ext uri="{BB962C8B-B14F-4D97-AF65-F5344CB8AC3E}">
        <p14:creationId xmlns:p14="http://schemas.microsoft.com/office/powerpoint/2010/main" val="248319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082"/>
            <a:ext cx="5933661" cy="907084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Zombies Are Real…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252" y="3313044"/>
            <a:ext cx="8441635" cy="3352800"/>
          </a:xfrm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Sort of…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Haitian Voodoo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…Actually Drugged Induced Mind Control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…So They Appear in a Zombie State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is Developing Zombies Today…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…He is Building a Zombie Nation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081"/>
            <a:ext cx="8052582" cy="933589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Characteristics of a Zombie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34" y="2227534"/>
            <a:ext cx="8480614" cy="4630466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Are…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Alive but They're Not Alive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Think but They Don't Think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Hear but Don’t Hear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See but Don’t See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Move Without Purpose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Does that Sound Like People Today?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Warned Us That This Was Coming!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5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629076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9113" y="100082"/>
            <a:ext cx="3338935" cy="907084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245704"/>
            <a:ext cx="11834191" cy="5380383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Thief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 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Kleptus(noun) –pilferer- kleptomaniac –it is part of his make up 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if he Promises the World – he is Still Lying 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Uses Stages…Hard to get All at Once…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Steal- 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Klepto(verb) take away by Stealth (pilfer- a little at a time)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Kill-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Sacrifice- Slaughter for a Purpose –as a Lamb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Cant Attack God ..so he Attacks His Creation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Destroy-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put away entirely –to declare that one must be put to death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7496" y="168903"/>
            <a:ext cx="2690191" cy="76944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Cause…</a:t>
            </a:r>
          </a:p>
        </p:txBody>
      </p:sp>
    </p:spTree>
    <p:extLst>
      <p:ext uri="{BB962C8B-B14F-4D97-AF65-F5344CB8AC3E}">
        <p14:creationId xmlns:p14="http://schemas.microsoft.com/office/powerpoint/2010/main" val="31779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715" y="100082"/>
            <a:ext cx="3182764" cy="838262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633" y="2351314"/>
            <a:ext cx="7849568" cy="4506686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– the Covenant Name of God (</a:t>
            </a:r>
            <a:r>
              <a:rPr lang="en-US" i="1" dirty="0"/>
              <a:t>Yahweh)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Come- God Shrouded in Flesh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Might-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Will Not Force it on you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can Not Keep it from you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Might= Potential / Choice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Life-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fullness, fresh, strong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More Abundantly-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over/ above, uncommon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7014" y="168903"/>
            <a:ext cx="2785403" cy="76944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Cure</a:t>
            </a:r>
          </a:p>
        </p:txBody>
      </p:sp>
    </p:spTree>
    <p:extLst>
      <p:ext uri="{BB962C8B-B14F-4D97-AF65-F5344CB8AC3E}">
        <p14:creationId xmlns:p14="http://schemas.microsoft.com/office/powerpoint/2010/main" val="130942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645</Words>
  <Application>Microsoft Office PowerPoint</Application>
  <PresentationFormat>Widescreen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Courier New</vt:lpstr>
      <vt:lpstr>Office Theme</vt:lpstr>
      <vt:lpstr>PowerPoint Presentation</vt:lpstr>
      <vt:lpstr>Zombie Apocalypse</vt:lpstr>
      <vt:lpstr>PowerPoint Presentation</vt:lpstr>
      <vt:lpstr>Characteristics</vt:lpstr>
      <vt:lpstr>Zombies Are Real…</vt:lpstr>
      <vt:lpstr>Characteristics of a Zombie</vt:lpstr>
      <vt:lpstr>PowerPoint Presentation</vt:lpstr>
      <vt:lpstr>John 10:10</vt:lpstr>
      <vt:lpstr>John 10:10</vt:lpstr>
      <vt:lpstr>John 10:10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Don’t Have to Be a Zombie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David Linton</cp:lastModifiedBy>
  <cp:revision>127</cp:revision>
  <cp:lastPrinted>2016-10-22T18:51:34Z</cp:lastPrinted>
  <dcterms:created xsi:type="dcterms:W3CDTF">2016-10-01T05:59:23Z</dcterms:created>
  <dcterms:modified xsi:type="dcterms:W3CDTF">2016-10-23T12:20:28Z</dcterms:modified>
</cp:coreProperties>
</file>