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72" r:id="rId4"/>
    <p:sldId id="257" r:id="rId5"/>
    <p:sldId id="258" r:id="rId6"/>
    <p:sldId id="259" r:id="rId7"/>
    <p:sldId id="260" r:id="rId8"/>
    <p:sldId id="261" r:id="rId9"/>
    <p:sldId id="264" r:id="rId10"/>
    <p:sldId id="274" r:id="rId11"/>
    <p:sldId id="265" r:id="rId12"/>
    <p:sldId id="273" r:id="rId13"/>
    <p:sldId id="271" r:id="rId14"/>
    <p:sldId id="26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7181-C7FB-41AF-ADC7-9445EBD8BFC3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372-D61F-440F-B42E-C4D8990B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7181-C7FB-41AF-ADC7-9445EBD8BFC3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372-D61F-440F-B42E-C4D8990B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6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7181-C7FB-41AF-ADC7-9445EBD8BFC3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372-D61F-440F-B42E-C4D8990B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7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7181-C7FB-41AF-ADC7-9445EBD8BFC3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372-D61F-440F-B42E-C4D8990B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7181-C7FB-41AF-ADC7-9445EBD8BFC3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372-D61F-440F-B42E-C4D8990B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7181-C7FB-41AF-ADC7-9445EBD8BFC3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372-D61F-440F-B42E-C4D8990B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2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7181-C7FB-41AF-ADC7-9445EBD8BFC3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372-D61F-440F-B42E-C4D8990B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5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7181-C7FB-41AF-ADC7-9445EBD8BFC3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372-D61F-440F-B42E-C4D8990B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4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7181-C7FB-41AF-ADC7-9445EBD8BFC3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372-D61F-440F-B42E-C4D8990B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8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7181-C7FB-41AF-ADC7-9445EBD8BFC3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372-D61F-440F-B42E-C4D8990B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7181-C7FB-41AF-ADC7-9445EBD8BFC3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B372-D61F-440F-B42E-C4D8990B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1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7181-C7FB-41AF-ADC7-9445EBD8BFC3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B372-D61F-440F-B42E-C4D8990B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ssbooks.com/book.asp?strongs=G1380" TargetMode="External"/><Relationship Id="rId2" Type="http://schemas.openxmlformats.org/officeDocument/2006/relationships/hyperlink" Target="http://www.crossbooks.com/book.asp?strongs=G209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" y="106017"/>
            <a:ext cx="6785113" cy="927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245704"/>
            <a:ext cx="11820939" cy="54466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3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" y="106017"/>
            <a:ext cx="8278328" cy="927653"/>
          </a:xfrm>
          <a:gradFill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Sky Filled with Host (13)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3164151"/>
            <a:ext cx="11820939" cy="3367239"/>
          </a:xfrm>
          <a:gradFill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Couldn’t Hold Back…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…They Were About to Burst at the Seams!!!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Glory to God in the highest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(Praise!  Exalt Him!)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…and on earth Peace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(Join together what was separated)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…good will toward men”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(those who have allowed God to Affect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  their Attitudes)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749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145774"/>
            <a:ext cx="11940208" cy="659958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b="1" dirty="0"/>
              <a:t>Fear -</a:t>
            </a:r>
            <a:r>
              <a:rPr lang="en-US" b="1" dirty="0" err="1"/>
              <a:t>phobos</a:t>
            </a:r>
            <a:endParaRPr lang="en-US" dirty="0"/>
          </a:p>
          <a:p>
            <a:pPr lvl="0"/>
            <a:r>
              <a:rPr lang="en-US" b="1" dirty="0"/>
              <a:t>Behold -stop -look- listen</a:t>
            </a:r>
            <a:endParaRPr lang="en-US" dirty="0"/>
          </a:p>
          <a:p>
            <a:pPr lvl="0"/>
            <a:r>
              <a:rPr lang="en-US" b="1" dirty="0"/>
              <a:t>Good  -Good News! -Change your focus</a:t>
            </a:r>
            <a:endParaRPr lang="en-US" dirty="0"/>
          </a:p>
          <a:p>
            <a:pPr lvl="0"/>
            <a:r>
              <a:rPr lang="en-US" b="1" dirty="0"/>
              <a:t>Joy- </a:t>
            </a:r>
            <a:r>
              <a:rPr lang="en-US" dirty="0"/>
              <a:t>(</a:t>
            </a:r>
            <a:r>
              <a:rPr lang="en-US" dirty="0" err="1"/>
              <a:t>chairo</a:t>
            </a:r>
            <a:r>
              <a:rPr lang="en-US" dirty="0"/>
              <a:t>); </a:t>
            </a:r>
            <a:r>
              <a:rPr lang="en-US" i="1" dirty="0"/>
              <a:t>cheerfulness</a:t>
            </a:r>
            <a:r>
              <a:rPr lang="en-US" dirty="0"/>
              <a:t>, i.e. calm </a:t>
            </a:r>
            <a:r>
              <a:rPr lang="en-US" i="1" dirty="0"/>
              <a:t>delight</a:t>
            </a:r>
            <a:r>
              <a:rPr lang="en-US" dirty="0"/>
              <a:t> :- gladness, × greatly, (× be exceeding) joy (-</a:t>
            </a:r>
            <a:r>
              <a:rPr lang="en-US" dirty="0" err="1"/>
              <a:t>ful</a:t>
            </a:r>
            <a:r>
              <a:rPr lang="en-US" dirty="0"/>
              <a:t>, -fully, -</a:t>
            </a:r>
            <a:r>
              <a:rPr lang="en-US" dirty="0" err="1"/>
              <a:t>fulness</a:t>
            </a:r>
            <a:r>
              <a:rPr lang="en-US" dirty="0"/>
              <a:t>, -</a:t>
            </a:r>
            <a:r>
              <a:rPr lang="en-US" dirty="0" err="1"/>
              <a:t>ous</a:t>
            </a:r>
            <a:r>
              <a:rPr lang="en-US" dirty="0"/>
              <a:t>).</a:t>
            </a:r>
          </a:p>
          <a:p>
            <a:pPr lvl="0"/>
            <a:r>
              <a:rPr lang="en-US" b="1" dirty="0"/>
              <a:t>BORN- God is DOING a NEW Thing</a:t>
            </a:r>
            <a:endParaRPr lang="en-US" dirty="0"/>
          </a:p>
          <a:p>
            <a:pPr lvl="0"/>
            <a:r>
              <a:rPr lang="en-US" b="1" dirty="0" err="1"/>
              <a:t>Saviour</a:t>
            </a:r>
            <a:r>
              <a:rPr lang="en-US" b="1" dirty="0"/>
              <a:t>- </a:t>
            </a:r>
            <a:r>
              <a:rPr lang="en-US" dirty="0"/>
              <a:t>(</a:t>
            </a:r>
            <a:r>
              <a:rPr lang="en-US" dirty="0" err="1"/>
              <a:t>sozo</a:t>
            </a:r>
            <a:r>
              <a:rPr lang="en-US" dirty="0"/>
              <a:t>); a </a:t>
            </a:r>
            <a:r>
              <a:rPr lang="en-US" i="1" dirty="0"/>
              <a:t>deliverer</a:t>
            </a:r>
            <a:r>
              <a:rPr lang="en-US" dirty="0"/>
              <a:t>, i.e. God or Christ :- </a:t>
            </a:r>
            <a:r>
              <a:rPr lang="en-US" dirty="0" err="1"/>
              <a:t>saviour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from-  from a primary </a:t>
            </a:r>
            <a:r>
              <a:rPr lang="en-US" b="1" dirty="0" err="1"/>
              <a:t>sos</a:t>
            </a:r>
            <a:r>
              <a:rPr lang="en-US" dirty="0"/>
              <a:t> (contracted for obsolete </a:t>
            </a:r>
            <a:r>
              <a:rPr lang="en-US" b="1" dirty="0" err="1"/>
              <a:t>saos</a:t>
            </a:r>
            <a:r>
              <a:rPr lang="en-US" dirty="0"/>
              <a:t>, “</a:t>
            </a:r>
            <a:r>
              <a:rPr lang="en-US" i="1" dirty="0"/>
              <a:t>safe</a:t>
            </a:r>
            <a:r>
              <a:rPr lang="en-US" dirty="0"/>
              <a:t>”); to </a:t>
            </a:r>
            <a:r>
              <a:rPr lang="en-US" i="1" dirty="0"/>
              <a:t>save</a:t>
            </a:r>
            <a:r>
              <a:rPr lang="en-US" dirty="0"/>
              <a:t>, i.e. </a:t>
            </a:r>
            <a:r>
              <a:rPr lang="en-US" i="1" dirty="0"/>
              <a:t>deliver</a:t>
            </a:r>
            <a:r>
              <a:rPr lang="en-US" dirty="0"/>
              <a:t> or </a:t>
            </a:r>
            <a:r>
              <a:rPr lang="en-US" i="1" dirty="0"/>
              <a:t>protect</a:t>
            </a:r>
            <a:r>
              <a:rPr lang="en-US" dirty="0"/>
              <a:t> (literal or figurative) :- heal, preserve, save (self), do well, be (make) whole.</a:t>
            </a:r>
          </a:p>
          <a:p>
            <a:pPr lvl="0"/>
            <a:r>
              <a:rPr lang="en-US" b="1" dirty="0"/>
              <a:t>Christ-</a:t>
            </a:r>
            <a:r>
              <a:rPr lang="en-US" i="1" dirty="0"/>
              <a:t>anointed</a:t>
            </a:r>
            <a:r>
              <a:rPr lang="en-US" dirty="0"/>
              <a:t>, i.e. the </a:t>
            </a:r>
            <a:r>
              <a:rPr lang="en-US" i="1" dirty="0"/>
              <a:t>Messiah</a:t>
            </a:r>
            <a:r>
              <a:rPr lang="en-US" dirty="0"/>
              <a:t>, an epithet of Jesus :- Christ. -to smear with oil</a:t>
            </a:r>
          </a:p>
          <a:p>
            <a:pPr lvl="0"/>
            <a:r>
              <a:rPr lang="en-US" b="1" dirty="0"/>
              <a:t>Suddenly -the </a:t>
            </a:r>
            <a:r>
              <a:rPr lang="en-US" b="1" dirty="0" err="1"/>
              <a:t>Heavenlies</a:t>
            </a:r>
            <a:r>
              <a:rPr lang="en-US" b="1" dirty="0"/>
              <a:t> could not hold back and longer!</a:t>
            </a:r>
            <a:endParaRPr lang="en-US" dirty="0"/>
          </a:p>
          <a:p>
            <a:pPr lvl="0"/>
            <a:r>
              <a:rPr lang="en-US" b="1" dirty="0"/>
              <a:t>Multitude -</a:t>
            </a:r>
            <a:r>
              <a:rPr lang="en-US" dirty="0"/>
              <a:t>(</a:t>
            </a:r>
            <a:r>
              <a:rPr lang="en-US" dirty="0" err="1"/>
              <a:t>pletho</a:t>
            </a:r>
            <a:r>
              <a:rPr lang="en-US" dirty="0"/>
              <a:t>); a </a:t>
            </a:r>
            <a:r>
              <a:rPr lang="en-US" i="1" dirty="0" err="1"/>
              <a:t>fulness</a:t>
            </a:r>
            <a:r>
              <a:rPr lang="en-US" dirty="0"/>
              <a:t>, i.e. a </a:t>
            </a:r>
            <a:r>
              <a:rPr lang="en-US" i="1" dirty="0"/>
              <a:t>large number, throng, populace</a:t>
            </a:r>
            <a:r>
              <a:rPr lang="en-US" dirty="0"/>
              <a:t> :- bundle, company, multi</a:t>
            </a:r>
          </a:p>
          <a:p>
            <a:pPr lvl="0"/>
            <a:r>
              <a:rPr lang="en-US" b="1" dirty="0"/>
              <a:t>Glory- </a:t>
            </a:r>
            <a:endParaRPr lang="en-US" dirty="0"/>
          </a:p>
          <a:p>
            <a:pPr lvl="0"/>
            <a:r>
              <a:rPr lang="en-US" b="1" dirty="0"/>
              <a:t>Highest- </a:t>
            </a:r>
            <a:endParaRPr lang="en-US" dirty="0"/>
          </a:p>
          <a:p>
            <a:pPr lvl="0"/>
            <a:r>
              <a:rPr lang="en-US" b="1" dirty="0"/>
              <a:t>Peace- </a:t>
            </a:r>
            <a:r>
              <a:rPr lang="en-US" dirty="0"/>
              <a:t>primary verb </a:t>
            </a:r>
            <a:r>
              <a:rPr lang="en-US" b="1" dirty="0" err="1"/>
              <a:t>eiro</a:t>
            </a:r>
            <a:r>
              <a:rPr lang="en-US" dirty="0"/>
              <a:t> (to </a:t>
            </a:r>
            <a:r>
              <a:rPr lang="en-US" i="1" dirty="0"/>
              <a:t>join</a:t>
            </a:r>
            <a:r>
              <a:rPr lang="en-US" dirty="0"/>
              <a:t>); </a:t>
            </a:r>
            <a:r>
              <a:rPr lang="en-US" i="1" dirty="0"/>
              <a:t>peace</a:t>
            </a:r>
            <a:r>
              <a:rPr lang="en-US" dirty="0"/>
              <a:t> (literal or figurative); by implication </a:t>
            </a:r>
            <a:r>
              <a:rPr lang="en-US" i="1" dirty="0"/>
              <a:t>prosperity</a:t>
            </a:r>
            <a:r>
              <a:rPr lang="en-US" dirty="0"/>
              <a:t> :- one, peace, quietness, rest, + set at one again.- - He came to us in order that we could go to him</a:t>
            </a:r>
          </a:p>
          <a:p>
            <a:pPr lvl="0"/>
            <a:r>
              <a:rPr lang="en-US" b="1" dirty="0"/>
              <a:t>Earth- </a:t>
            </a:r>
            <a:endParaRPr lang="en-US" dirty="0"/>
          </a:p>
          <a:p>
            <a:pPr lvl="0"/>
            <a:r>
              <a:rPr lang="en-US" b="1" dirty="0"/>
              <a:t>Good will-  </a:t>
            </a:r>
            <a:r>
              <a:rPr lang="en-US" dirty="0"/>
              <a:t>compound of </a:t>
            </a:r>
            <a:r>
              <a:rPr lang="en-US" u="sng" dirty="0">
                <a:hlinkClick r:id="rId2"/>
              </a:rPr>
              <a:t>&lt;G2095&gt;</a:t>
            </a:r>
            <a:r>
              <a:rPr lang="en-US" dirty="0"/>
              <a:t> (</a:t>
            </a:r>
            <a:r>
              <a:rPr lang="en-US" dirty="0" err="1"/>
              <a:t>eu</a:t>
            </a:r>
            <a:r>
              <a:rPr lang="en-US" dirty="0"/>
              <a:t>) and the base of </a:t>
            </a:r>
            <a:r>
              <a:rPr lang="en-US" u="sng" dirty="0">
                <a:hlinkClick r:id="rId3"/>
              </a:rPr>
              <a:t>&lt;G1380&gt;</a:t>
            </a:r>
            <a:r>
              <a:rPr lang="en-US" dirty="0"/>
              <a:t> (</a:t>
            </a:r>
            <a:r>
              <a:rPr lang="en-US" dirty="0" err="1"/>
              <a:t>dokeo</a:t>
            </a:r>
            <a:r>
              <a:rPr lang="en-US" dirty="0"/>
              <a:t>); </a:t>
            </a:r>
            <a:r>
              <a:rPr lang="en-US" i="1" dirty="0"/>
              <a:t>satisfaction</a:t>
            </a:r>
            <a:r>
              <a:rPr lang="en-US" dirty="0"/>
              <a:t>, i.e. (subject) </a:t>
            </a:r>
            <a:r>
              <a:rPr lang="en-US" i="1" dirty="0"/>
              <a:t>delight</a:t>
            </a:r>
            <a:r>
              <a:rPr lang="en-US" dirty="0"/>
              <a:t>, or (object) </a:t>
            </a:r>
            <a:r>
              <a:rPr lang="en-US" i="1" dirty="0"/>
              <a:t>kindness, wish, purpose</a:t>
            </a:r>
            <a:r>
              <a:rPr lang="en-US" dirty="0"/>
              <a:t> :- desire, good pleasure (will), × seem good</a:t>
            </a:r>
          </a:p>
          <a:p>
            <a:r>
              <a:rPr lang="en-US" b="1" dirty="0"/>
              <a:t>Fr- </a:t>
            </a:r>
            <a:endParaRPr lang="en-US" dirty="0"/>
          </a:p>
          <a:p>
            <a:pPr lvl="0"/>
            <a:r>
              <a:rPr lang="en-US" b="1" dirty="0"/>
              <a:t>Toward- </a:t>
            </a:r>
            <a:endParaRPr lang="en-US" dirty="0"/>
          </a:p>
          <a:p>
            <a:pPr lvl="0"/>
            <a:r>
              <a:rPr lang="en-US" b="1" dirty="0"/>
              <a:t>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9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67" y="1"/>
            <a:ext cx="4800417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2" y="79133"/>
            <a:ext cx="5270500" cy="2861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23220"/>
          <a:stretch/>
        </p:blipFill>
        <p:spPr>
          <a:xfrm>
            <a:off x="199878" y="3722664"/>
            <a:ext cx="3257550" cy="2861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1"/>
          <a:stretch/>
        </p:blipFill>
        <p:spPr>
          <a:xfrm>
            <a:off x="3790266" y="4305446"/>
            <a:ext cx="3429000" cy="1695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2" b="11881"/>
          <a:stretch/>
        </p:blipFill>
        <p:spPr>
          <a:xfrm>
            <a:off x="7751299" y="4305445"/>
            <a:ext cx="2512354" cy="1695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2639" y="6334780"/>
            <a:ext cx="218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11, 2016</a:t>
            </a:r>
          </a:p>
        </p:txBody>
      </p:sp>
    </p:spTree>
    <p:extLst>
      <p:ext uri="{BB962C8B-B14F-4D97-AF65-F5344CB8AC3E}">
        <p14:creationId xmlns:p14="http://schemas.microsoft.com/office/powerpoint/2010/main" val="362241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6"/>
          <a:stretch/>
        </p:blipFill>
        <p:spPr>
          <a:xfrm>
            <a:off x="0" y="1"/>
            <a:ext cx="3446585" cy="2504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10584" b="4494"/>
          <a:stretch/>
        </p:blipFill>
        <p:spPr>
          <a:xfrm>
            <a:off x="3708589" y="188792"/>
            <a:ext cx="2150892" cy="2126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85" y="-98472"/>
            <a:ext cx="2550560" cy="3573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10000"/>
            <a:ext cx="3886927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35" y="3363645"/>
            <a:ext cx="2867752" cy="3284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/>
          <a:stretch/>
        </p:blipFill>
        <p:spPr>
          <a:xfrm>
            <a:off x="8186945" y="3474722"/>
            <a:ext cx="2386947" cy="3284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13072" r="2218" b="13014"/>
          <a:stretch/>
        </p:blipFill>
        <p:spPr>
          <a:xfrm>
            <a:off x="9037983" y="649357"/>
            <a:ext cx="2690191" cy="15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7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" y="106017"/>
            <a:ext cx="6785113" cy="927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245704"/>
            <a:ext cx="11820939" cy="54466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3897"/>
            <a:ext cx="6288258" cy="227787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 Reasons…     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…Christmas is   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…Good News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055" y="3672377"/>
            <a:ext cx="3127513" cy="70491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2:1-14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92639" y="6334780"/>
            <a:ext cx="218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11,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80906" y="0"/>
            <a:ext cx="249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</p:spTree>
    <p:extLst>
      <p:ext uri="{BB962C8B-B14F-4D97-AF65-F5344CB8AC3E}">
        <p14:creationId xmlns:p14="http://schemas.microsoft.com/office/powerpoint/2010/main" val="17545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7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211014"/>
            <a:ext cx="11901267" cy="6457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were in the same country shepherds abiding in the field, keeping watch over their flock by night.</a:t>
            </a:r>
          </a:p>
          <a:p>
            <a:pPr marL="0" indent="0"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And, lo, the angel of the Lord came upon them, and the glory of the Lord shone round about them: and they were sore afraid.</a:t>
            </a:r>
          </a:p>
          <a:p>
            <a:pPr marL="0" indent="0"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angel said unto them, Fear not: for, behold, I bring you good tidings of great joy, which shall be to all people.</a:t>
            </a:r>
          </a:p>
          <a:p>
            <a:pPr marL="0" indent="0"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unto you is born this day in the city of David a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Saviour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is Christ the Lord.</a:t>
            </a:r>
          </a:p>
          <a:p>
            <a:pPr marL="0" indent="0"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this shall be a sign unto you; Ye shall find the babe wrapped in swaddling clothes, lying in a manger.</a:t>
            </a:r>
          </a:p>
          <a:p>
            <a:pPr marL="0" indent="0"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suddenly there was with the angel a multitude of the heavenly host praising God, and saying,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 to God in the highest, and on earth peace, good will toward men.</a:t>
            </a:r>
          </a:p>
        </p:txBody>
      </p:sp>
    </p:spTree>
    <p:extLst>
      <p:ext uri="{BB962C8B-B14F-4D97-AF65-F5344CB8AC3E}">
        <p14:creationId xmlns:p14="http://schemas.microsoft.com/office/powerpoint/2010/main" val="18276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" y="106017"/>
            <a:ext cx="6785113" cy="92765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Good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245705"/>
            <a:ext cx="11156154" cy="4635142"/>
          </a:xfrm>
          <a:solidFill>
            <a:schemeClr val="bg1">
              <a:alpha val="76000"/>
            </a:schemeClr>
          </a:solidFill>
          <a:effectLst>
            <a:softEdge rad="31750"/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 was Born</a:t>
            </a:r>
          </a:p>
          <a:p>
            <a:pPr lvl="1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sell cards and merchandise</a:t>
            </a:r>
          </a:p>
          <a:p>
            <a:pPr marL="0" indent="0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Came as Our… </a:t>
            </a:r>
          </a:p>
          <a:p>
            <a:pPr lvl="1">
              <a:lnSpc>
                <a:spcPct val="110000"/>
              </a:lnSpc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Kinsman Redeemer</a:t>
            </a:r>
          </a:p>
          <a:p>
            <a:pPr lvl="1">
              <a:lnSpc>
                <a:spcPct val="110000"/>
              </a:lnSpc>
            </a:pP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Daysman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started at the Manger and Finished at the Cross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Christ- Mass</a:t>
            </a:r>
          </a:p>
          <a:p>
            <a:pPr marL="914400" lvl="2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2" indent="0"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Good News 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6" y="106017"/>
            <a:ext cx="7870365" cy="927653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 it Attacks Fear (10)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033670"/>
            <a:ext cx="5976935" cy="565867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Fear Can Be…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Normal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Healthy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Protective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Fear Mentioned Here…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Unrealistic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Unnecessary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Unproductive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Phobos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= Phobia”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8264" r="8644" b="29446"/>
          <a:stretch/>
        </p:blipFill>
        <p:spPr>
          <a:xfrm>
            <a:off x="6175718" y="1033670"/>
            <a:ext cx="5655212" cy="5658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533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" y="106017"/>
            <a:ext cx="8095448" cy="1139687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 It Attacks…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…with the Weapon of Joy (10)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3369925"/>
            <a:ext cx="11820939" cy="3331126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Notice the Bible doesn’t say great happiness – it says JOY.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Happiness Comes And Goes=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surroundings= happenings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JOY Endures=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surrounded = Relationship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Joy=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full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cheerfulness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–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Calm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Delight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Daysman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was Here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fruit of the Spirit is love, joy, peace, longsuffering, gentleness, goodness, faith, Meekness, temperance: against such there is no law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–Gal 5:22-23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" y="106017"/>
            <a:ext cx="8067312" cy="113968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 It is for Everybody (10)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4973642"/>
            <a:ext cx="11820939" cy="215867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good news for everyone; red yellow black or white.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Everyone regardless of age, gender, height or shortness, educational level, the whosoever wills/  the whosoever wont’s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Good News it’s for everyone.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4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" y="106017"/>
            <a:ext cx="6984100" cy="9276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 It Includes Me (11)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86" y="2609556"/>
            <a:ext cx="11820939" cy="3941369"/>
          </a:xfrm>
          <a:gradFill>
            <a:gsLst>
              <a:gs pos="0">
                <a:schemeClr val="accent1">
                  <a:lumMod val="5000"/>
                  <a:lumOff val="95000"/>
                  <a:alpha val="7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about God’s Christmas Present to 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you know what – God so loved me that he sent his son – that if I believe in him I will not perish – but I’ll have Eternal Life.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2 Things About Spirituality</a:t>
            </a:r>
          </a:p>
          <a:p>
            <a:pPr marL="2286000" lvl="5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I Have to Take Care of Me </a:t>
            </a:r>
          </a:p>
          <a:p>
            <a:pPr marL="2286000" lvl="5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I Can Give What I Do Not Have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Salvation Comes to Individuals…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…Jesus is Our Personal Savior</a:t>
            </a:r>
          </a:p>
        </p:txBody>
      </p:sp>
    </p:spTree>
    <p:extLst>
      <p:ext uri="{BB962C8B-B14F-4D97-AF65-F5344CB8AC3E}">
        <p14:creationId xmlns:p14="http://schemas.microsoft.com/office/powerpoint/2010/main" val="3613794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" y="106017"/>
            <a:ext cx="8278328" cy="927653"/>
          </a:xfrm>
          <a:gradFill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 It Is About a Savior (11)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77" y="2009978"/>
            <a:ext cx="11128859" cy="4595538"/>
          </a:xfrm>
          <a:gradFill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Have a… 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plumbing problem – you need a plumber. 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car problem – you need a mechanic. 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electrical problem - you need an electrician.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We have a Sin Problem…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…We need a Savior= “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Sozo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” = Deliverer- Safe- Protector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…that is What God Sent.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…Jesus Who is the Christ.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That’s the Good News!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515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Courier New</vt:lpstr>
      <vt:lpstr>Office Theme</vt:lpstr>
      <vt:lpstr>PowerPoint Presentation</vt:lpstr>
      <vt:lpstr>5 Reasons…          …Christmas is            …Good News</vt:lpstr>
      <vt:lpstr>PowerPoint Presentation</vt:lpstr>
      <vt:lpstr>Good News</vt:lpstr>
      <vt:lpstr>Because it Attacks Fear (10)</vt:lpstr>
      <vt:lpstr>Because It Attacks…    …with the Weapon of Joy (10)</vt:lpstr>
      <vt:lpstr>Because It is for Everybody (10)</vt:lpstr>
      <vt:lpstr>Because It Includes Me (11)</vt:lpstr>
      <vt:lpstr>Because It Is About a Savior (11)  </vt:lpstr>
      <vt:lpstr>The Sky Filled with Host (13)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David Linton</cp:lastModifiedBy>
  <cp:revision>80</cp:revision>
  <dcterms:created xsi:type="dcterms:W3CDTF">2016-12-10T03:20:47Z</dcterms:created>
  <dcterms:modified xsi:type="dcterms:W3CDTF">2016-12-11T13:31:26Z</dcterms:modified>
</cp:coreProperties>
</file>