
<file path=[Content_Types].xml><?xml version="1.0" encoding="utf-8"?>
<Types xmlns="http://schemas.openxmlformats.org/package/2006/content-types">
  <Default Extension="jpeg" ContentType="image/jpeg"/>
  <Default Extension="png" ContentType="image/png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34"/>
  </p:handoutMasterIdLst>
  <p:sldIdLst>
    <p:sldId id="269" r:id="rId3"/>
    <p:sldId id="266" r:id="rId4"/>
    <p:sldId id="287" r:id="rId5"/>
    <p:sldId id="256" r:id="rId6"/>
    <p:sldId id="258" r:id="rId7"/>
    <p:sldId id="288" r:id="rId8"/>
    <p:sldId id="273" r:id="rId9"/>
    <p:sldId id="264" r:id="rId10"/>
    <p:sldId id="271" r:id="rId11"/>
    <p:sldId id="276" r:id="rId12"/>
    <p:sldId id="272" r:id="rId13"/>
    <p:sldId id="274" r:id="rId14"/>
    <p:sldId id="275" r:id="rId15"/>
    <p:sldId id="280" r:id="rId16"/>
    <p:sldId id="277" r:id="rId17"/>
    <p:sldId id="278" r:id="rId18"/>
    <p:sldId id="279" r:id="rId19"/>
    <p:sldId id="286" r:id="rId20"/>
    <p:sldId id="265" r:id="rId21"/>
    <p:sldId id="290" r:id="rId22"/>
    <p:sldId id="289" r:id="rId23"/>
    <p:sldId id="281" r:id="rId24"/>
    <p:sldId id="257" r:id="rId25"/>
    <p:sldId id="263" r:id="rId26"/>
    <p:sldId id="260" r:id="rId27"/>
    <p:sldId id="262" r:id="rId28"/>
    <p:sldId id="261" r:id="rId29"/>
    <p:sldId id="267" r:id="rId30"/>
    <p:sldId id="270" r:id="rId31"/>
    <p:sldId id="268" r:id="rId32"/>
    <p:sldId id="259" r:id="rId3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DBD0B30-28A0-48E5-A319-F075C2161211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696B791-B95C-4C2E-BFF3-4626D80D0143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FC-BFEA-4173-AA36-12C16089BDCB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1A58-6D66-4AF8-AA85-C27823C50B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06FC-BFEA-4173-AA36-12C16089BDCB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E1A58-6D66-4AF8-AA85-C27823C50B72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bm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bmp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jpe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28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9" y="163072"/>
            <a:ext cx="11756572" cy="255256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Sam 18:1-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…soul of Jonathan was knit with the soul of David, and Jonathan loved him as his own soul.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Deut 13:6-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…thy friend, which is as thine own soul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Song of Solomon 3:4-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have found the one whom my soul loves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0845800" cy="11466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Quit Searching for the Perfect Soul Mate…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64342"/>
            <a:ext cx="10407650" cy="5239657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…Be the Perfect Soul Mate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Instead of You Searching…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…You Will Begin to Attract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…the Perfect Soul Mate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1207"/>
            <a:ext cx="11756572" cy="5647521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is a Soul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Will and Emotions and Mind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One Of Biggest Decisions In Life ..Let Will Rule Your Emotions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You Let Your Emotions Rule Over Your Will…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…Bible Call These Weak Willed People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Countless Times In Life Your Will Has to…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…Over Ride Your Emotions/ Say NO!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A Matter Of Chance But Choice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What- I Am Not Getting But…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…What I Can I Give Into This Marriage?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21000" t="70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66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Do I Become What I Am Looking For?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146629"/>
            <a:ext cx="11136086" cy="36763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Choices..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#1- Empathy=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Understanding/ entering into another's feelings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Dating we Tend to Be Extremely Empathetic…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…Careful What We Say / Do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… Very Sensitive To Surroundings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….In Order to Guard / Positively Effect Their Feelings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58000" r="3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66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Do I Become What I Am Looking For?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629"/>
            <a:ext cx="10423782" cy="433977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You Can Practice Empathy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(5 min/ day)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…Your Mate will Begin to Feel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Protected…   Safe…   Appreciated…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Problem –After I Do –Get TOO Comfortable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Loose Interest – Take For Granted – Verbally Abuse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Empathy says,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 wonder what its like to be married to me?”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 Words- Lack Of Words- My Silence -My Sarcasm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Does it makes them feel?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7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66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Do I Become What I Am Looking For?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364343"/>
            <a:ext cx="11756572" cy="448064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#1- Empathy-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is it like to be married to me?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#2- Generosity- Prov 11:25 –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gen soul will be made rich/ he who waters will also be watered himself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Generous SOUL is a Choice –it can have emotion w- it but doesn't have to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date – you give words. Attention…care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Soul mates invest in each other –but it begins with You!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don’t just reap what your so but where you so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Sow your soul to your spouse and you will reap their soul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t="81000" r="4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66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Do I Become What I Am Looking For?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146629"/>
            <a:ext cx="11756572" cy="4752148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#1- Empathy-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is it like to be married to me?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#2- Generosity- Sow your soul to spouse / you will reap her soul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#3- Priority-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Make You Marriage 1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Marriage ONLY Works in 1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Place (will not work in any other place)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Before Anything – Kids, Church, Work,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Anything But Your Relationship With God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Dating Put Them 1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–But After Marriage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…Starts Slipping In Priority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66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Do I Become What I Am Looking For?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4340625"/>
            <a:ext cx="5134808" cy="1829234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begins with…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…ME!!!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2" y="225286"/>
            <a:ext cx="11913704" cy="649356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8" y="980662"/>
            <a:ext cx="9011478" cy="5877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#1- Plan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Plan from Beginning 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#2- Prevent Solitude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good for Man to be alone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(18)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#3- Procreation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 fruitful and multiply..Replenish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 (1:27-28a)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#4- Protect Man’s Sanctity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Cleave to wife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#5- Produce an Powerful Team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Perfect Mates -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made from Adams Rib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(21)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Soul Mates -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Naked and Not Ashamed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(25)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Powerful Mates -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Subdue and Dominion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(1:28b)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9661" y="13252"/>
            <a:ext cx="7232374" cy="9674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Reasons for Marriage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3488" b="14976"/>
          <a:stretch>
            <a:fillRect/>
          </a:stretch>
        </p:blipFill>
        <p:spPr>
          <a:xfrm>
            <a:off x="9210261" y="496956"/>
            <a:ext cx="2888974" cy="5591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849" y="2468270"/>
            <a:ext cx="6758609" cy="4399721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Someone Who is Aligned With Your…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…Soul 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heart, mind, emotions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Sent to…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Challenge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Awaken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Stir You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Order For You to Be Better…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…Than You Could Be Alone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04264" y="294607"/>
            <a:ext cx="3336235" cy="967409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Soul Mates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978426" cy="119587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Will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-&gt; Emotions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 -&gt; Will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662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Soul Mate Scriptures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364342"/>
            <a:ext cx="11756572" cy="52396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Sam 18:1-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…soul of Jonathan was knit with the soul of David, and Jonathan loved him as his own soul.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Deut 13:6-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…thy friend, which is as thine own soul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Song of Solomon 3:4-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have found the one whom my soul loves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Rather than looking for the perfect match…be the perfect match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love is not based on a feeling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is based on a decision, sacrificing, not self serving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Cor 13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–characteristics of God Kind of love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 5:22-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Personality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r="44008"/>
          <a:stretch>
            <a:fillRect/>
          </a:stretch>
        </p:blipFill>
        <p:spPr>
          <a:xfrm>
            <a:off x="871538" y="1524000"/>
            <a:ext cx="59436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b="10193"/>
          <a:stretch>
            <a:fillRect/>
          </a:stretch>
        </p:blipFill>
        <p:spPr>
          <a:xfrm>
            <a:off x="7816056" y="995362"/>
            <a:ext cx="2862262" cy="2224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2" b="25000"/>
          <a:stretch>
            <a:fillRect/>
          </a:stretch>
        </p:blipFill>
        <p:spPr>
          <a:xfrm>
            <a:off x="6815138" y="3429000"/>
            <a:ext cx="5080000" cy="290512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782878" cy="967409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Myths About Soul Mates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8" y="1245704"/>
            <a:ext cx="9794987" cy="2749521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 Soul Mate Will…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#1- Be Like Me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Compatibility is Based on Character/ Values…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…NOT Sameness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Your Perfect Soul Mate is VERY Different From You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3488" b="14976"/>
          <a:stretch>
            <a:fillRect/>
          </a:stretch>
        </p:blipFill>
        <p:spPr>
          <a:xfrm rot="5400000">
            <a:off x="4355938" y="1380622"/>
            <a:ext cx="2888974" cy="8065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44409" cy="967409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Myths About Soul Mates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8" y="1245705"/>
            <a:ext cx="11728174" cy="395934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 Soul Mate Will…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#1- Be Like 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#2- There Will Be NO Issues/ Problems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always be in love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Soul Mates are Not Born…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…They are Made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Two Committed Souls Roll Up Sleeves…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…Fight the Good Fight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…Step Through the Fire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3508717" cy="96740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Soul Mates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9" y="1245704"/>
            <a:ext cx="7305005" cy="561229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Two People that Are Connected But…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Broken: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Incomplete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weaknesses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Insufficient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unable to fix it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Incapable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cannot be all you can be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Believe It or Not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… That’s Part of God’s Plan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Marriage is to Model the Church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Cor 12:12 –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Need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Eph 5:22-25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–the Order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68" y="464234"/>
            <a:ext cx="2838450" cy="6231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435" y="197968"/>
            <a:ext cx="340438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Stale Mates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7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1418" y="0"/>
            <a:ext cx="5867400" cy="96740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Power of Soul Mates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8" y="1245705"/>
            <a:ext cx="11728174" cy="478933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Ecclesiastes 4:9-12 (KJV)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9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Two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better than one; because they have a good reward for their labour.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10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For if they fall, the one will lift up his fellow: but woe to him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that 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alone when he falleth; for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hath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not another to help him up.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11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Again, if two lie together, then they have heat: but how can one be warm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alone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12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And if one prevail against him, two shall withstand him; and a threefold cord is not quickly broken.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388" y="0"/>
            <a:ext cx="3442252" cy="70236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Soul 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8" y="821636"/>
            <a:ext cx="11728174" cy="583095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Two People Connected and Informed…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Complete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Strengths Compliment Weaknesses</a:t>
            </a:r>
            <a:endParaRPr lang="en-US" sz="3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Sufficient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Ecclesiastes 4:9-11 (AMP) </a:t>
            </a:r>
            <a:b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9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Two are better than one, because they have a good [more satisfying] reward for their labor; </a:t>
            </a:r>
            <a:r>
              <a:rPr lang="en-US" sz="3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10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For if they fall, the one will lift up his fellow. But woe to him who is alone when he falls and has not another to lift him up!  </a:t>
            </a:r>
            <a:r>
              <a:rPr lang="en-US" sz="3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11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Again, if two lie down together, then they have warmth; but how can one be warm alone? </a:t>
            </a:r>
            <a:endParaRPr lang="en-US" sz="3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Capable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Ecclesiastes 4:12 (AMP) </a:t>
            </a:r>
            <a:b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12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And though a man might prevail against him who is alone, two will withstand him. A threefold cord is not quickly broken.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800600" cy="2883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573" y="1"/>
            <a:ext cx="9598040" cy="26728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Soul Mates Are…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…Not Perfect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…But Powerful in Their Imperfections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…When They Align with Each Other and God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Ecc 4:12 (AMP)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threefold cord is not quickly broken.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7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331" y="1762332"/>
            <a:ext cx="10177669" cy="5095668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Why Do We Pick Our Spouse (soul mate)?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Both Unhealed and Incomplete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Sends Us A Spouse To Help Fix Us…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The Way You May Be Thinking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May Say …Well I Don’t Feel Healed? Complete?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Dating- Performance Mode…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After “I do” – We Go Into Our…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Actual Mode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Begin to Take Each Other for Granted…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At This Point…Say… This Is Not My Soulmate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t="-110" r="-364" b="36588"/>
          <a:stretch>
            <a:fillRect/>
          </a:stretch>
        </p:blipFill>
        <p:spPr>
          <a:xfrm>
            <a:off x="132521" y="145775"/>
            <a:ext cx="3869635" cy="2949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943" y="744741"/>
            <a:ext cx="3724795" cy="2676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89" y="882276"/>
            <a:ext cx="1828804" cy="1200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9" y="3094892"/>
            <a:ext cx="2926080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7409"/>
          </a:xfrm>
        </p:spPr>
        <p:txBody>
          <a:bodyPr/>
          <a:lstStyle/>
          <a:p>
            <a:r>
              <a:rPr lang="en-US" dirty="0"/>
              <a:t>Gal 5:22-23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8" y="1245704"/>
            <a:ext cx="11728174" cy="5406887"/>
          </a:xfrm>
        </p:spPr>
        <p:txBody>
          <a:bodyPr/>
          <a:lstStyle/>
          <a:p>
            <a:r>
              <a:rPr lang="en-US" dirty="0"/>
              <a:t>9   (relational gifts) qualities of Jesus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4" y="661181"/>
            <a:ext cx="4159347" cy="12942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Stale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1668" y="6063175"/>
            <a:ext cx="4548554" cy="675249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Ecclesiastes 4:9-12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7809" y="6427304"/>
            <a:ext cx="217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Church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7704" y="6400799"/>
            <a:ext cx="217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Feb 19, 2017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861" y="2226365"/>
            <a:ext cx="1404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2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756" y="1"/>
            <a:ext cx="7232374" cy="9674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Reasons for Marriage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34887"/>
            <a:ext cx="12099235" cy="602311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2:18-25 (KJV)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said,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good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 man should be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make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 an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meet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out of the ground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formed every beast of the field, and every fowl of the air; and brought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Adam to see what he would call them: and whatsoever Adam called every living creature, that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name thereof.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Adam gave names to all cattle, and to the fowl of the air, and to every beast of the field; but for Adam there was not found an help meet for him. 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the </a:t>
            </a: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caused a deep sleep to fall upon Adam, and he slept: and he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 one of his ribs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closed up the flesh instead thereof;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the rib, which the </a:t>
            </a: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had taken from man, made he a woman, and brought her unto the man.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Adam said, This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of my bones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flesh of my flesh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she shall be called Woman, because she was taken out of Man.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shall a man leave his father and his mother, and shall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cleave unto his wife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shall be one flesh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were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man and his wife, and were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ashamed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2" y="225287"/>
            <a:ext cx="11913704" cy="4982817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the Garden God said,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“it was not good that man be alone…”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incomplete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Gen 2:18,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 will make him a Help Meet…”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(Adsor) means to supply what is lacking… from rib –not dirt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Sign He Was Incomplete –Lacking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She Was Made from The Lacking Part =Perfect Companion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Knew That Adam Didn’t Need Another Adam..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Have 2 Incompletes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Knew He Needed Some One To Fill The Gaps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Compliment –Complete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2764" y="0"/>
            <a:ext cx="3641035" cy="114662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Soul Mates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109" y="1436060"/>
            <a:ext cx="7965782" cy="5239657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Soul Mate is Someone who has…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…Locks that Fit Out Our Keys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…And Have Keys that Fit Our Locks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Truth About Soulmates Are…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…They Are Two Incomplete Vessels…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…Two Broken Vessels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…Filled With Weaknesses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…But Our Soulmates Strengths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…Make Up For Our Weaknesses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44409" cy="967409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Myths About Soul Mates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8" y="1245704"/>
            <a:ext cx="10146680" cy="3670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 Soul Mate Will…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#1- Be Like 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#2- There Will Be NO Issues/ Problems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always be in love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#3- Always Make Me Happy and Meet All My Needs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Person Can Always Make Me Happy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Person Can Always Meet My Needs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Happiness Foundations Come From God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3238500"/>
            <a:ext cx="2908496" cy="361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028" y="2046513"/>
            <a:ext cx="7837715" cy="2641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Do You Find…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…Your Perfect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…Soul Mate?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32313</Words>
  <Application>WPS Presentation</Application>
  <PresentationFormat>Widescreen</PresentationFormat>
  <Paragraphs>248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SimSun</vt:lpstr>
      <vt:lpstr>Wingdings</vt:lpstr>
      <vt:lpstr>Arial Rounded MT Bold</vt:lpstr>
      <vt:lpstr>Courier New</vt:lpstr>
      <vt:lpstr>Microsoft YaHei</vt:lpstr>
      <vt:lpstr>Calibri Light</vt:lpstr>
      <vt:lpstr>Calibri</vt:lpstr>
      <vt:lpstr>Office Theme</vt:lpstr>
      <vt:lpstr>PowerPoint 演示文稿</vt:lpstr>
      <vt:lpstr>Soul Mates</vt:lpstr>
      <vt:lpstr>PowerPoint 演示文稿</vt:lpstr>
      <vt:lpstr>Stale</vt:lpstr>
      <vt:lpstr>God’s Reasons for Marriage</vt:lpstr>
      <vt:lpstr>PowerPoint 演示文稿</vt:lpstr>
      <vt:lpstr>Soul Mates</vt:lpstr>
      <vt:lpstr>Myths About Soul Mates</vt:lpstr>
      <vt:lpstr>PowerPoint 演示文稿</vt:lpstr>
      <vt:lpstr>PowerPoint 演示文稿</vt:lpstr>
      <vt:lpstr>Quit Searching for the Perfect Soul Mate…</vt:lpstr>
      <vt:lpstr>PowerPoint 演示文稿</vt:lpstr>
      <vt:lpstr>How Do I Become What I Am Looking For?</vt:lpstr>
      <vt:lpstr>How Do I Become What I Am Looking For?</vt:lpstr>
      <vt:lpstr>How Do I Become What I Am Looking For?</vt:lpstr>
      <vt:lpstr>How Do I Become What I Am Looking For?</vt:lpstr>
      <vt:lpstr>How Do I Become What I Am Looking For?</vt:lpstr>
      <vt:lpstr>PowerPoint 演示文稿</vt:lpstr>
      <vt:lpstr>God’s Reasons for Marriage</vt:lpstr>
      <vt:lpstr>PowerPoint 演示文稿</vt:lpstr>
      <vt:lpstr>Soul Mate Scriptures</vt:lpstr>
      <vt:lpstr>PowerPoint 演示文稿</vt:lpstr>
      <vt:lpstr>Myths About Soul Mates </vt:lpstr>
      <vt:lpstr>Myths About Soul Mates</vt:lpstr>
      <vt:lpstr>Soul Mates</vt:lpstr>
      <vt:lpstr>Power of Soul Mates</vt:lpstr>
      <vt:lpstr>Soul Mates</vt:lpstr>
      <vt:lpstr>PowerPoint 演示文稿</vt:lpstr>
      <vt:lpstr>PowerPoint 演示文稿</vt:lpstr>
      <vt:lpstr>PowerPoint 演示文稿</vt:lpstr>
      <vt:lpstr>Gal 5:22-23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Soul Mate  or  Stale Mate</dc:title>
  <dc:creator>David Linton</dc:creator>
  <cp:lastModifiedBy>edward edwards</cp:lastModifiedBy>
  <cp:revision>231</cp:revision>
  <cp:lastPrinted>2017-02-16T14:33:00Z</cp:lastPrinted>
  <dcterms:created xsi:type="dcterms:W3CDTF">2017-02-09T02:39:00Z</dcterms:created>
  <dcterms:modified xsi:type="dcterms:W3CDTF">2017-02-19T18:03:25Z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