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65" r:id="rId5"/>
    <p:sldId id="266" r:id="rId6"/>
    <p:sldId id="257" r:id="rId7"/>
    <p:sldId id="263" r:id="rId8"/>
    <p:sldId id="264" r:id="rId9"/>
    <p:sldId id="260" r:id="rId10"/>
    <p:sldId id="262" r:id="rId11"/>
    <p:sldId id="261" r:id="rId12"/>
    <p:sldId id="267" r:id="rId13"/>
    <p:sldId id="270" r:id="rId14"/>
    <p:sldId id="26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8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1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3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2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0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4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  <a:t>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1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  <a:t>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  <a:t>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9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0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06FC-BFEA-4173-AA36-12C16089BDCB}" type="datetimeFigureOut">
              <a:rPr lang="en-US" smtClean="0"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E1A58-6D66-4AF8-AA85-C27823C50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5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1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418" y="0"/>
            <a:ext cx="5867400" cy="96740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 of Soul 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245705"/>
            <a:ext cx="11728174" cy="478933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Ecclesiastes 4:9-12 (KJV)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Two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better than one; because they have a good reward for their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labour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For if they fall, the one will lift up his fellow: but woe to him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 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alone when 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falleth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; for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hath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not another to help him up.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11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Again, if two lie together, then they have heat: but how can one be warm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And if one prevail against him, two shall withstand him; and a threefold cord is not quickly broken. </a:t>
            </a:r>
          </a:p>
        </p:txBody>
      </p:sp>
    </p:spTree>
    <p:extLst>
      <p:ext uri="{BB962C8B-B14F-4D97-AF65-F5344CB8AC3E}">
        <p14:creationId xmlns:p14="http://schemas.microsoft.com/office/powerpoint/2010/main" val="28372518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388" y="0"/>
            <a:ext cx="3442252" cy="70236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821636"/>
            <a:ext cx="11728174" cy="583095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Two People Connected and Informed…</a:t>
            </a:r>
          </a:p>
          <a:p>
            <a:pPr lvl="1">
              <a:lnSpc>
                <a:spcPct val="12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Complete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Strengths Compliment Weaknesses</a:t>
            </a:r>
          </a:p>
          <a:p>
            <a:pPr lvl="1">
              <a:lnSpc>
                <a:spcPct val="12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Sufficient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Ecclesiastes 4:9-11 (AMP) </a:t>
            </a: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Two are better than one, because they have a good [more satisfying] reward for their labor; </a:t>
            </a:r>
            <a:r>
              <a:rPr lang="en-US" sz="3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For if they fall, the one will lift up his fellow. But woe to him who is alone when he falls and has not another to lift him up!  </a:t>
            </a:r>
            <a:r>
              <a:rPr lang="en-US" sz="3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11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Again, if two lie down together, then they have warmth; but how can one be warm alone? </a:t>
            </a:r>
          </a:p>
          <a:p>
            <a:pPr lvl="1">
              <a:lnSpc>
                <a:spcPct val="12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Capable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Ecclesiastes 4:12 (AMP) </a:t>
            </a: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12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And though a man might prevail against him who is alone, two will withstand him. A threefold cord is not quickly broken.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28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6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573" y="1"/>
            <a:ext cx="9598040" cy="26728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 Are…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…Not Perfect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…But Powerful in Their Imperfections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…When They Align with Each Other and God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Ecc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4:12 (AMP)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threefold cord is not quickly broken.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90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77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t="-110" r="-364" b="36588"/>
          <a:stretch/>
        </p:blipFill>
        <p:spPr>
          <a:xfrm>
            <a:off x="132521" y="145775"/>
            <a:ext cx="3869635" cy="2949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43" y="744741"/>
            <a:ext cx="3724795" cy="2676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89" y="882276"/>
            <a:ext cx="1828804" cy="1200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9" y="3094892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7409"/>
          </a:xfrm>
        </p:spPr>
        <p:txBody>
          <a:bodyPr/>
          <a:lstStyle/>
          <a:p>
            <a:r>
              <a:rPr lang="en-US" dirty="0"/>
              <a:t>Gal 5:22-23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245704"/>
            <a:ext cx="11728174" cy="5406887"/>
          </a:xfrm>
        </p:spPr>
        <p:txBody>
          <a:bodyPr/>
          <a:lstStyle/>
          <a:p>
            <a:r>
              <a:rPr lang="en-US" dirty="0"/>
              <a:t>9   (relational gifts) qualities of Jesus</a:t>
            </a:r>
          </a:p>
        </p:txBody>
      </p:sp>
    </p:spTree>
    <p:extLst>
      <p:ext uri="{BB962C8B-B14F-4D97-AF65-F5344CB8AC3E}">
        <p14:creationId xmlns:p14="http://schemas.microsoft.com/office/powerpoint/2010/main" val="388053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4" y="661181"/>
            <a:ext cx="4159347" cy="12942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1668" y="6063175"/>
            <a:ext cx="4548554" cy="675249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Ecclesiastes 4:9-12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7809" y="6427304"/>
            <a:ext cx="217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7704" y="6400799"/>
            <a:ext cx="217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Feb 12, 2017</a:t>
            </a:r>
          </a:p>
        </p:txBody>
      </p:sp>
    </p:spTree>
    <p:extLst>
      <p:ext uri="{BB962C8B-B14F-4D97-AF65-F5344CB8AC3E}">
        <p14:creationId xmlns:p14="http://schemas.microsoft.com/office/powerpoint/2010/main" val="29357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756" y="1"/>
            <a:ext cx="7232374" cy="9674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Reasons for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4887"/>
            <a:ext cx="12099235" cy="602311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2:18-25 (KJV)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said,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good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 man should be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make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 an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meet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out of the ground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formed every beast of the field, and every fowl of the air; and brought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Adam to see what he would call them: and whatsoever Adam called every living creature, that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name thereof.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Adam gave names to all cattle, and to the fowl of the air, and to every beast of the field; but for Adam there was not found an help meet for him. 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caused a deep sleep to fall upon Adam, and he slept: and he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 one of his ribs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closed up the flesh instead thereof;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rib, which the 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had taken from man, made he a woman, and brought her unto the man.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Adam said, This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of my bones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flesh of my flesh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she shall be called Woman, because she was taken out of Man.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shall a man leave his father and his mother, and shall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cleave unto his wife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shall be one flesh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were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man and his wife, and were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ashamed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980662"/>
            <a:ext cx="9011478" cy="5877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Plan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Plan from Beginning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Prevent Solitude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good for Man to be alone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(18)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#3- Procreation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fruitful and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multiply..Replenish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 (1:27-28a)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#4- Protect Man’s Sanctity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Cleave to wife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#5- Produce an Powerful Team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Perfect Mates 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made from Adams Rib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(21)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 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Naked and Not Ashamed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(25)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Powerful Mates 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Subdue and Dominion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(1:28b)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9661" y="13252"/>
            <a:ext cx="7232374" cy="9674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Reasons for Marriage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3488" b="14976"/>
          <a:stretch/>
        </p:blipFill>
        <p:spPr>
          <a:xfrm>
            <a:off x="9210261" y="496956"/>
            <a:ext cx="2888974" cy="55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6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849" y="2468270"/>
            <a:ext cx="6758609" cy="4399721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Someone Who is Aligned With Your…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…Soul 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heart, mind, emotions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Sent to… 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Challenge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Awaken 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Stir You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Order For You to Be Better…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…Than You Could Be Alone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04264" y="294607"/>
            <a:ext cx="3336235" cy="967409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</a:t>
            </a:r>
          </a:p>
        </p:txBody>
      </p:sp>
    </p:spTree>
    <p:extLst>
      <p:ext uri="{BB962C8B-B14F-4D97-AF65-F5344CB8AC3E}">
        <p14:creationId xmlns:p14="http://schemas.microsoft.com/office/powerpoint/2010/main" val="162861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782878" cy="967409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Myths About Soul Mates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245704"/>
            <a:ext cx="9794987" cy="274952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 Soul Mate Will…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Be Like Me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Compatibility is Based on Character/ Values…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…NOT Sameness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Your Perfect Soul Mate is VERY Different From You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3488" b="14976"/>
          <a:stretch/>
        </p:blipFill>
        <p:spPr>
          <a:xfrm rot="5400000">
            <a:off x="4355938" y="1380622"/>
            <a:ext cx="2888974" cy="80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06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44409" cy="967409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Myths About Soul 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245705"/>
            <a:ext cx="11728174" cy="395934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 Soul Mate Will…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Be Like Me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There Will Be NO Issues/ Problems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always be in love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 are Not Born…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…They are Made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Two Committed Souls Roll Up Sleeves…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…Fight the Good Fight 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…Step Through the Fire</a:t>
            </a:r>
          </a:p>
        </p:txBody>
      </p:sp>
    </p:spTree>
    <p:extLst>
      <p:ext uri="{BB962C8B-B14F-4D97-AF65-F5344CB8AC3E}">
        <p14:creationId xmlns:p14="http://schemas.microsoft.com/office/powerpoint/2010/main" val="1271865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44409" cy="967409"/>
          </a:xfrm>
        </p:spPr>
        <p:txBody>
          <a:bodyPr>
            <a:normAutofit/>
          </a:bodyPr>
          <a:lstStyle/>
          <a:p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Myths About Soul Mates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245704"/>
            <a:ext cx="10146680" cy="308714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 Soul Mate Will…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Be Like Me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There Will Be NO Issues/ Problems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always be in love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#3- Always Make Me Happy and Meet All My Needs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Person Can Always Make Me Happy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Happiness Foundations Come From God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3238500"/>
            <a:ext cx="2908496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3508717" cy="96740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9" y="1245704"/>
            <a:ext cx="7305005" cy="561229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Two People that Are Connected But…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Broken: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Incomplete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weaknesses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Insufficient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unable to fix it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Incapable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cannot be all you can be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Believe It or Not 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 That’s Part of God’s Plan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Marriage is to Model the Church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Cor 12:12 –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Need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 5:22-25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–the Order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68" y="464234"/>
            <a:ext cx="2838450" cy="6231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435" y="197968"/>
            <a:ext cx="340438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Stale Mates</a:t>
            </a:r>
          </a:p>
        </p:txBody>
      </p:sp>
    </p:spTree>
    <p:extLst>
      <p:ext uri="{BB962C8B-B14F-4D97-AF65-F5344CB8AC3E}">
        <p14:creationId xmlns:p14="http://schemas.microsoft.com/office/powerpoint/2010/main" val="29570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424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Courier New</vt:lpstr>
      <vt:lpstr>Office Theme</vt:lpstr>
      <vt:lpstr>PowerPoint Presentation</vt:lpstr>
      <vt:lpstr>Stale</vt:lpstr>
      <vt:lpstr>God’s Reasons for Marriage</vt:lpstr>
      <vt:lpstr>God’s Reasons for Marriage</vt:lpstr>
      <vt:lpstr>Soul Mates</vt:lpstr>
      <vt:lpstr>Myths About Soul Mates </vt:lpstr>
      <vt:lpstr>Myths About Soul Mates</vt:lpstr>
      <vt:lpstr>Myths About Soul Mates</vt:lpstr>
      <vt:lpstr>Soul Mates</vt:lpstr>
      <vt:lpstr>Power of Soul Mates</vt:lpstr>
      <vt:lpstr>Soul Mates</vt:lpstr>
      <vt:lpstr>PowerPoint Presentation</vt:lpstr>
      <vt:lpstr>PowerPoint Presentation</vt:lpstr>
      <vt:lpstr>PowerPoint Presentation</vt:lpstr>
      <vt:lpstr>Gal 5:22-23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Soul Mate  or  Stale Mate</dc:title>
  <dc:creator>David Linton</dc:creator>
  <cp:lastModifiedBy>David Linton</cp:lastModifiedBy>
  <cp:revision>92</cp:revision>
  <cp:lastPrinted>2017-02-12T05:41:36Z</cp:lastPrinted>
  <dcterms:created xsi:type="dcterms:W3CDTF">2017-02-09T02:39:52Z</dcterms:created>
  <dcterms:modified xsi:type="dcterms:W3CDTF">2017-02-12T13:47:36Z</dcterms:modified>
</cp:coreProperties>
</file>