
<file path=[Content_Types].xml><?xml version="1.0" encoding="utf-8"?>
<Types xmlns="http://schemas.openxmlformats.org/package/2006/content-types">
  <Default Extension="jpeg" ContentType="image/jpeg"/>
  <Default Extension="bmp" ContentType="image/bmp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31"/>
  </p:handoutMasterIdLst>
  <p:sldIdLst>
    <p:sldId id="267" r:id="rId3"/>
    <p:sldId id="301" r:id="rId4"/>
    <p:sldId id="302" r:id="rId5"/>
    <p:sldId id="303" r:id="rId6"/>
    <p:sldId id="304" r:id="rId7"/>
    <p:sldId id="266" r:id="rId8"/>
    <p:sldId id="277" r:id="rId9"/>
    <p:sldId id="305" r:id="rId10"/>
    <p:sldId id="278" r:id="rId11"/>
    <p:sldId id="279" r:id="rId12"/>
    <p:sldId id="280" r:id="rId13"/>
    <p:sldId id="281" r:id="rId14"/>
    <p:sldId id="287" r:id="rId15"/>
    <p:sldId id="288" r:id="rId16"/>
    <p:sldId id="290" r:id="rId17"/>
    <p:sldId id="289" r:id="rId18"/>
    <p:sldId id="300" r:id="rId19"/>
    <p:sldId id="265" r:id="rId20"/>
    <p:sldId id="299" r:id="rId21"/>
    <p:sldId id="268" r:id="rId22"/>
    <p:sldId id="269" r:id="rId23"/>
    <p:sldId id="270" r:id="rId24"/>
    <p:sldId id="271" r:id="rId25"/>
    <p:sldId id="272" r:id="rId26"/>
    <p:sldId id="273" r:id="rId27"/>
    <p:sldId id="263" r:id="rId28"/>
    <p:sldId id="294" r:id="rId29"/>
    <p:sldId id="29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8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964C4-D1C2-4494-BB98-6667361B210E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1145C-AA50-457B-9EA9-5BE2BD1F9100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B5AAC-D5DD-4751-9E66-3678E6C9A01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DFBF-7C59-4278-9B89-4B28E234DF62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bm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b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b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b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45566" y="3733801"/>
            <a:ext cx="7391400" cy="3124199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lvl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Mark 7:26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She Stepped Beyond Own Crisis’…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Identity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Nobody –Unnamed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Inferiority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Woman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Prejudice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Gentile / Canaanite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868362"/>
          </a:xfrm>
          <a:solidFill>
            <a:schemeClr val="bg1">
              <a:alpha val="80000"/>
            </a:schemeClr>
          </a:solidFill>
        </p:spPr>
        <p:txBody>
          <a:bodyPr>
            <a:normAutofit fontScale="90000"/>
          </a:bodyPr>
          <a:lstStyle/>
          <a:p>
            <a:pPr algn="l"/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Overcome Great Barriers</a:t>
            </a:r>
            <a:br>
              <a:rPr lang="en-US" dirty="0"/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2743200"/>
            <a:ext cx="8686800" cy="4038600"/>
          </a:xfrm>
          <a:solidFill>
            <a:schemeClr val="bg1">
              <a:alpha val="80000"/>
            </a:schemeClr>
          </a:solidFill>
        </p:spPr>
        <p:txBody>
          <a:bodyPr>
            <a:normAutofit fontScale="85000" lnSpcReduction="10000"/>
          </a:bodyPr>
          <a:lstStyle/>
          <a:p>
            <a:pPr lvl="0"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Her Love was Powerful than Her…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Fear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Shame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Hardship and Sacrifice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Peter 4:8,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“…love covers a multitude of sins”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John 4:18,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</a:t>
            </a:r>
            <a:r>
              <a:rPr lang="en-US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is no fear in love; but perfect love casteth out fear: because fear hath torment. He that feareth is not made perfect in love”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696200" cy="114300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Empowered By Great Love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10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lvl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She Conquered the Test of…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Patience in Divine Silence (22-23)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…Jesus did not answer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Doubt /Discouragement (23)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…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send her away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Rejection (24)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…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was sent only to...Israel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Humility (25-27)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…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is not right.... to dogs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/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Armed With Great Determination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70" decel="1000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770" decel="1000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70" decel="100000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770" decel="100000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70" decel="100000"/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770" decel="100000"/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3" dur="770" fill="hold"/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5" dur="770" fill="hold"/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228601"/>
            <a:ext cx="7924800" cy="990600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Knew Power of Great Prayer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3073791"/>
            <a:ext cx="5791200" cy="3810000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lvl="0" algn="l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She Acknowledged…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His Divinity…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algn="l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…Worship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lvl="0" indent="-457200" algn="l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His Control…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algn="l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…Lord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lvl="0" indent="-457200" algn="l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She Can’t Manage Her Life…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algn="l"/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…Without His Help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228601"/>
            <a:ext cx="6858000" cy="1066800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Kept by Great Persistent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981200"/>
            <a:ext cx="6324600" cy="3810000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lvl="0" algn="l"/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This Woman’s Faith was Tested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algn="l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in Three Ways: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/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She Kept After Jesus Inspite of...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 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His Silence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 Disciples Lack Of 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 Being Undeserving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>
              <a:spcBef>
                <a:spcPts val="1200"/>
              </a:spcBef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…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She Kept Coming!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50"/>
                            </p:stCondLst>
                            <p:childTnLst>
                              <p:par>
                                <p:cTn id="3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250"/>
                            </p:stCondLst>
                            <p:childTnLst>
                              <p:par>
                                <p:cTn id="5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250"/>
                            </p:stCondLst>
                            <p:childTnLst>
                              <p:par>
                                <p:cTn id="6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0" y="53975"/>
            <a:ext cx="2819400" cy="860425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Crumbs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90800"/>
            <a:ext cx="7696200" cy="4191000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Less than Leftovers…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Disposable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Napkins</a:t>
            </a:r>
            <a:endParaRPr lang="en-US" sz="32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Discarded - </a:t>
            </a:r>
            <a:r>
              <a:rPr 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Thrown on Floor</a:t>
            </a:r>
            <a:endParaRPr lang="en-US" sz="32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Dogs - </a:t>
            </a:r>
            <a:r>
              <a:rPr 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Would Clean the Floor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Not Even Considered Part of the Meal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ts val="1200"/>
              </a:spcBef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But It wasn’t 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“What She Got”…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…but 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“Who She Got it From”!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403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034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403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403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403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403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403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403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403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59" grpId="0" animBg="1"/>
      <p:bldP spid="403460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228601"/>
            <a:ext cx="6324600" cy="990600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She Stood Til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Triumphed</a:t>
            </a:r>
            <a:br>
              <a:rPr lang="en-US" dirty="0">
                <a:latin typeface="Arial Rounded MT Bold" panose="020F0704030504030204" pitchFamily="34" charset="0"/>
              </a:rPr>
            </a:b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981200"/>
            <a:ext cx="5638800" cy="3657600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lvl="0" algn="l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She Received Great;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Commendation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algn="l">
              <a:spcBef>
                <a:spcPts val="0"/>
              </a:spcBef>
            </a:pP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…You have a great faith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Approval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algn="l">
              <a:spcBef>
                <a:spcPts val="0"/>
              </a:spcBef>
            </a:pP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…Your request is granted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Miracle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algn="l">
              <a:spcBef>
                <a:spcPts val="0"/>
              </a:spcBef>
            </a:pP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…Her daughter was healed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6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6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191000"/>
            <a:ext cx="5867400" cy="1676400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lvl="0" algn="l">
              <a:spcBef>
                <a:spcPts val="120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Don’t Give Up!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l">
              <a:spcBef>
                <a:spcPts val="120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Don’t Have to Be Perfect…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…to Make a Difference!!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00" y="304799"/>
            <a:ext cx="6324600" cy="9144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She Stood Til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Triumphed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60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and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274638"/>
            <a:ext cx="5029200" cy="1143000"/>
          </a:xfrm>
          <a:solidFill>
            <a:schemeClr val="bg2">
              <a:alpha val="79000"/>
            </a:schemeClr>
          </a:solidFill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Mother's Dictionary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2">
              <a:alpha val="82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Bottle Feeding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 opportunity for Daddy to get up at 2 a.m. too.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Defense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you'd better have around de yard if you're going to let the children play outside.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Drooling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teething babies wash their chins.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Dumbwaiter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who asks if the kids would care to order dessert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7651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y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ry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2" name="Picture 2" descr="womanwind2"/>
          <p:cNvPicPr preferRelativeResize="0"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4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2" descr="womanwind3"/>
          <p:cNvPicPr preferRelativeResize="0"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 descr="womanwind1"/>
          <p:cNvPicPr preferRelativeResize="0"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87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3459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womprayer1"/>
          <p:cNvPicPr preferRelativeResize="0"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5638800" cy="147002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981200"/>
            <a:ext cx="5638800" cy="46482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8847"/>
            <a:ext cx="73914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Mark 7:24-30 (KJV) </a:t>
            </a:r>
            <a:br>
              <a:rPr lang="en-US" sz="2400" dirty="0"/>
            </a:br>
            <a:r>
              <a:rPr lang="en-US" sz="2400" baseline="30000" dirty="0"/>
              <a:t>24 </a:t>
            </a:r>
            <a:r>
              <a:rPr lang="en-US" sz="2400" dirty="0"/>
              <a:t>And from thence he arose, and went into the borders of Tyre and Sidon, and entered into an house, and would have no man know </a:t>
            </a:r>
            <a:r>
              <a:rPr lang="en-US" sz="2400" i="1" dirty="0"/>
              <a:t>it</a:t>
            </a:r>
            <a:r>
              <a:rPr lang="en-US" sz="2400" dirty="0"/>
              <a:t>: but he could not be hid. </a:t>
            </a:r>
            <a:br>
              <a:rPr lang="en-US" sz="2400" dirty="0"/>
            </a:br>
            <a:r>
              <a:rPr lang="en-US" sz="2400" baseline="30000" dirty="0"/>
              <a:t>25 </a:t>
            </a:r>
            <a:r>
              <a:rPr lang="en-US" sz="2400" dirty="0"/>
              <a:t>For a </a:t>
            </a:r>
            <a:r>
              <a:rPr lang="en-US" sz="2400" i="1" dirty="0"/>
              <a:t>certain</a:t>
            </a:r>
            <a:r>
              <a:rPr lang="en-US" sz="2400" dirty="0"/>
              <a:t> woman, whose young daughter had an unclean spirit, heard of him, and came and fell at his feet: </a:t>
            </a:r>
            <a:br>
              <a:rPr lang="en-US" sz="2400" dirty="0"/>
            </a:br>
            <a:r>
              <a:rPr lang="en-US" sz="2400" baseline="30000" dirty="0"/>
              <a:t>26 </a:t>
            </a:r>
            <a:r>
              <a:rPr lang="en-US" sz="2400" dirty="0"/>
              <a:t>The woman was a Greek, a Syrophenician by nation; and she besought him that he would cast forth the devil out of her daughter. </a:t>
            </a:r>
            <a:br>
              <a:rPr lang="en-US" sz="2400" dirty="0"/>
            </a:br>
            <a:r>
              <a:rPr lang="en-US" sz="2400" baseline="30000" dirty="0"/>
              <a:t>27 </a:t>
            </a:r>
            <a:r>
              <a:rPr lang="en-US" sz="2400" dirty="0"/>
              <a:t>But Jesus said unto her, Let the children first be filled: for it is not meet to take the children's bread, and to cast </a:t>
            </a:r>
            <a:r>
              <a:rPr lang="en-US" sz="2400" i="1" dirty="0"/>
              <a:t>it</a:t>
            </a:r>
            <a:r>
              <a:rPr lang="en-US" sz="2400" dirty="0"/>
              <a:t> unto the dogs. </a:t>
            </a:r>
            <a:br>
              <a:rPr lang="en-US" sz="2400" dirty="0"/>
            </a:br>
            <a:r>
              <a:rPr lang="en-US" sz="2400" baseline="30000" dirty="0"/>
              <a:t>28 </a:t>
            </a:r>
            <a:r>
              <a:rPr lang="en-US" sz="2400" dirty="0"/>
              <a:t>And she answered and said unto him, Yes, Lord: yet the dogs under the table eat of the children's crumbs. </a:t>
            </a:r>
            <a:br>
              <a:rPr lang="en-US" sz="2400" dirty="0"/>
            </a:br>
            <a:r>
              <a:rPr lang="en-US" sz="2400" baseline="30000" dirty="0"/>
              <a:t>29 </a:t>
            </a:r>
            <a:r>
              <a:rPr lang="en-US" sz="2400" dirty="0"/>
              <a:t>And he said unto her, For this saying go thy way; the devil is gone out of thy daughter. </a:t>
            </a:r>
            <a:br>
              <a:rPr lang="en-US" sz="2400" dirty="0"/>
            </a:br>
            <a:r>
              <a:rPr lang="en-US" sz="2400" baseline="30000" dirty="0"/>
              <a:t>30 </a:t>
            </a:r>
            <a:r>
              <a:rPr lang="en-US" sz="2400" dirty="0"/>
              <a:t>And when she was come to her house, she found the devil gone out, and her daughter laid upon the bed. </a:t>
            </a:r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8600"/>
            <a:ext cx="8534400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Matthew 15:21-28 (KJV) </a:t>
            </a:r>
            <a:br>
              <a:rPr lang="en-US" dirty="0"/>
            </a:br>
            <a:r>
              <a:rPr lang="en-US" sz="2400" baseline="30000" dirty="0"/>
              <a:t>21 </a:t>
            </a:r>
            <a:r>
              <a:rPr lang="en-US" sz="2400" dirty="0"/>
              <a:t>Then Jesus went thence, and departed into the coasts of Tyre and Sidon. </a:t>
            </a:r>
            <a:br>
              <a:rPr lang="en-US" sz="2400" dirty="0"/>
            </a:br>
            <a:r>
              <a:rPr lang="en-US" sz="2400" baseline="30000" dirty="0"/>
              <a:t>22 </a:t>
            </a:r>
            <a:r>
              <a:rPr lang="en-US" sz="2400" dirty="0"/>
              <a:t>And, behold, a woman of Canaan came out of the same coasts, and cried unto him, saying, Have mercy on me, O Lord, </a:t>
            </a:r>
            <a:r>
              <a:rPr lang="en-US" sz="2400" i="1" dirty="0"/>
              <a:t>thou</a:t>
            </a:r>
            <a:r>
              <a:rPr lang="en-US" sz="2400" dirty="0"/>
              <a:t> Son of David; my daughter is grievously vexed with a devil. </a:t>
            </a:r>
            <a:br>
              <a:rPr lang="en-US" sz="2400" dirty="0"/>
            </a:br>
            <a:r>
              <a:rPr lang="en-US" sz="2400" baseline="30000" dirty="0"/>
              <a:t>23 </a:t>
            </a:r>
            <a:r>
              <a:rPr lang="en-US" sz="2400" dirty="0"/>
              <a:t>But he answered her not a word. And his disciples came and besought him, saying, Send her away; for she crieth after us. </a:t>
            </a:r>
            <a:br>
              <a:rPr lang="en-US" sz="2400" dirty="0"/>
            </a:br>
            <a:r>
              <a:rPr lang="en-US" sz="2400" baseline="30000" dirty="0"/>
              <a:t>24 </a:t>
            </a:r>
            <a:r>
              <a:rPr lang="en-US" sz="2400" dirty="0"/>
              <a:t>But he answered and said, I am not sent but unto the lost sheep of the house of Israel. </a:t>
            </a:r>
            <a:br>
              <a:rPr lang="en-US" sz="2400" dirty="0"/>
            </a:br>
            <a:r>
              <a:rPr lang="en-US" sz="2400" baseline="30000" dirty="0"/>
              <a:t>25 </a:t>
            </a:r>
            <a:r>
              <a:rPr lang="en-US" sz="2400" dirty="0"/>
              <a:t>Then came she and worshipped him, saying, Lord, help me. </a:t>
            </a:r>
            <a:br>
              <a:rPr lang="en-US" sz="2400" dirty="0"/>
            </a:br>
            <a:r>
              <a:rPr lang="en-US" sz="2400" baseline="30000" dirty="0"/>
              <a:t>26 </a:t>
            </a:r>
            <a:r>
              <a:rPr lang="en-US" sz="2400" dirty="0"/>
              <a:t>But he answered and said, It is not meet to take the children's bread, and to cast </a:t>
            </a:r>
            <a:r>
              <a:rPr lang="en-US" sz="2400" i="1" dirty="0"/>
              <a:t>it</a:t>
            </a:r>
            <a:r>
              <a:rPr lang="en-US" sz="2400" dirty="0"/>
              <a:t> to dogs. </a:t>
            </a:r>
            <a:br>
              <a:rPr lang="en-US" sz="2400" dirty="0"/>
            </a:br>
            <a:r>
              <a:rPr lang="en-US" sz="2400" baseline="30000" dirty="0"/>
              <a:t>27 </a:t>
            </a:r>
            <a:r>
              <a:rPr lang="en-US" sz="2400" dirty="0"/>
              <a:t>And she said, Truth, Lord: yet the dogs eat of the crumbs which fall from their masters' table. </a:t>
            </a:r>
            <a:br>
              <a:rPr lang="en-US" sz="2400" dirty="0"/>
            </a:br>
            <a:r>
              <a:rPr lang="en-US" sz="2400" baseline="30000" dirty="0"/>
              <a:t>28 </a:t>
            </a:r>
            <a:r>
              <a:rPr lang="en-US" sz="2400" dirty="0"/>
              <a:t>Then Jesus answered and said unto her, O woman, great </a:t>
            </a:r>
            <a:r>
              <a:rPr lang="en-US" sz="2400" i="1" dirty="0"/>
              <a:t>is</a:t>
            </a:r>
            <a:r>
              <a:rPr lang="en-US" sz="2400" dirty="0"/>
              <a:t> thy faith: be it unto thee even as thou wilt. And her daughter was made whole from that very hour. 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5181600" cy="1143000"/>
          </a:xfrm>
          <a:solidFill>
            <a:schemeClr val="bg2">
              <a:alpha val="79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Mother's Dictionary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5105400"/>
          </a:xfrm>
          <a:solidFill>
            <a:schemeClr val="bg2">
              <a:alpha val="85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Feedback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inevitable result when the baby doesn't appreciate the strained carrots.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Full Name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you call your child when you're mad at him.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Grandparents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people who think your children are wonderful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though they're sure you're not raising them right.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Hearsay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toddlers do when anyone mutters a dirty word.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304800"/>
            <a:ext cx="5410200" cy="990600"/>
          </a:xfrm>
          <a:solidFill>
            <a:schemeClr val="bg2">
              <a:alpha val="79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Mother's Dictionary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solidFill>
            <a:schemeClr val="bg2">
              <a:alpha val="85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 Out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it's too late for your child to do by the time you scream it.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Prenatal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When your life was still somewhat your own.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Prepared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Childbirth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contradiction in terms.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Puddle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small body of water that draws other small bodies wearing dry shoes into it.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1652"/>
            <a:ext cx="5078437" cy="914400"/>
          </a:xfrm>
          <a:solidFill>
            <a:schemeClr val="bg2">
              <a:alpha val="79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Mother's Dictionary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534400" cy="5410200"/>
          </a:xfrm>
          <a:solidFill>
            <a:schemeClr val="bg2">
              <a:alpha val="85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Sterilize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What you do to your first baby's pacifier by boiling it and to your last baby's pacifier by blowing on it.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Temper Tantrums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you should keep to a minimum so as to not upset the children.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Two-Minute Warning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When the baby's face turns red and she begins to make those familiar grunting noises.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Whodunit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None of the kids that live in your house.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27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534400" cy="533400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Hey Mom…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…Have You  Ever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>
              <a:spcBef>
                <a:spcPts val="3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Felt Insufficient 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3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Realized you are required to wear many hats…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…but only have one head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…and it is about to blow off!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…or Fall Off!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Sitting here now wondering if I’m going to preach another sermon about a perfect mom and make you feel even worse?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     Today is Your Day!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87868"/>
            <a:ext cx="2667000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Christian Church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87868"/>
            <a:ext cx="1828800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14, 2017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1219200"/>
            <a:ext cx="3733800" cy="132343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 It Mother’s Day Again?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3505200"/>
            <a:ext cx="3733800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Matthew 15:21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5638800"/>
            <a:ext cx="365760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Mother’s Day ‘17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7483"/>
            <a:ext cx="6248400" cy="884238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Sayings about Mother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40017"/>
            <a:ext cx="8229600" cy="4267200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>
            <a:normAutofit lnSpcReduction="10000"/>
          </a:bodyPr>
          <a:lstStyle/>
          <a:p>
            <a:r>
              <a:rPr lang="en-US" b="1" dirty="0"/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 Spanish proverb says: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An Ounce of Mother is Worth a Pound of Clergy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 Abraham Lincoln said: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 One is Poor who has a Godly Mother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 A Jewish Proverb may say it Best: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 Child without a Mother is like a Door without a Knob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“The hand that rocks the cradle is the hand that rules the world.”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-W.R. Wallace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2140634"/>
            <a:ext cx="7924800" cy="4412566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She Was a…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Poor Woman –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Husband Never Mentioned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Outcast: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Birth –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Canaanite/ Gentile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Situation –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Daughter/ devil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 Name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But Elevated by God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12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One of Only 2 Jesus said had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“Great Faith”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1200"/>
              </a:spcBef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What Did She Do to Catch Jesus’ Attention?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82000" cy="1865996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Don’t Need to Be…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…a Great Somebody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…to be Somebody Great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 uiExpand="1" build="p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5714</Words>
  <Application>WPS Presentation</Application>
  <PresentationFormat>On-screen Show (4:3)</PresentationFormat>
  <Paragraphs>179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SimSun</vt:lpstr>
      <vt:lpstr>Wingdings</vt:lpstr>
      <vt:lpstr>Arial Unicode MS</vt:lpstr>
      <vt:lpstr>Arial Rounded MT Bold</vt:lpstr>
      <vt:lpstr>Courier New</vt:lpstr>
      <vt:lpstr>Calibri</vt:lpstr>
      <vt:lpstr>Microsoft YaHei</vt:lpstr>
      <vt:lpstr>Office Theme</vt:lpstr>
      <vt:lpstr>PowerPoint 演示文稿</vt:lpstr>
      <vt:lpstr>A Mother's Dictionary</vt:lpstr>
      <vt:lpstr>A Mother's Dictionary</vt:lpstr>
      <vt:lpstr>A Mother's Dictionary</vt:lpstr>
      <vt:lpstr>A Mother's Dictionary</vt:lpstr>
      <vt:lpstr>PowerPoint 演示文稿</vt:lpstr>
      <vt:lpstr>PowerPoint 演示文稿</vt:lpstr>
      <vt:lpstr>Sayings about Mother</vt:lpstr>
      <vt:lpstr>Don’t Need to Be…      …a Great Somebody               …to be Somebody Great</vt:lpstr>
      <vt:lpstr> Overcome Great Barriers </vt:lpstr>
      <vt:lpstr>Empowered By Great Love</vt:lpstr>
      <vt:lpstr> Armed With Great Determination </vt:lpstr>
      <vt:lpstr>Knew Power of Great Prayer</vt:lpstr>
      <vt:lpstr>Kept by Great Persistent</vt:lpstr>
      <vt:lpstr>Crumbs</vt:lpstr>
      <vt:lpstr> She Stood Til Triumphed </vt:lpstr>
      <vt:lpstr>PowerPoint 演示文稿</vt:lpstr>
      <vt:lpstr>Don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edward edwards</cp:lastModifiedBy>
  <cp:revision>167</cp:revision>
  <dcterms:created xsi:type="dcterms:W3CDTF">2012-05-11T03:49:00Z</dcterms:created>
  <dcterms:modified xsi:type="dcterms:W3CDTF">2017-05-14T16:46:37Z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1033-10.2.0.5820</vt:lpwstr>
  </property>
</Properties>
</file>