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9" r:id="rId4"/>
    <p:sldId id="273" r:id="rId5"/>
    <p:sldId id="270" r:id="rId6"/>
    <p:sldId id="258" r:id="rId7"/>
    <p:sldId id="263" r:id="rId8"/>
    <p:sldId id="264" r:id="rId9"/>
    <p:sldId id="265" r:id="rId10"/>
    <p:sldId id="266" r:id="rId11"/>
    <p:sldId id="267" r:id="rId12"/>
    <p:sldId id="259"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C0D8-E12F-4BDC-B086-270D1A520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11DF88-2AA6-4A57-98E7-8C1A679E4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47D08-5849-4B02-A5DB-91C1CCEDF1B7}"/>
              </a:ext>
            </a:extLst>
          </p:cNvPr>
          <p:cNvSpPr>
            <a:spLocks noGrp="1"/>
          </p:cNvSpPr>
          <p:nvPr>
            <p:ph type="dt" sz="half" idx="10"/>
          </p:nvPr>
        </p:nvSpPr>
        <p:spPr/>
        <p:txBody>
          <a:bodyPr/>
          <a:lstStyle/>
          <a:p>
            <a:fld id="{7D8EB3DE-5538-45E5-9755-E80D529BCE73}" type="datetimeFigureOut">
              <a:rPr lang="en-US" smtClean="0"/>
              <a:t>7/16/2017</a:t>
            </a:fld>
            <a:endParaRPr lang="en-US"/>
          </a:p>
        </p:txBody>
      </p:sp>
      <p:sp>
        <p:nvSpPr>
          <p:cNvPr id="5" name="Footer Placeholder 4">
            <a:extLst>
              <a:ext uri="{FF2B5EF4-FFF2-40B4-BE49-F238E27FC236}">
                <a16:creationId xmlns:a16="http://schemas.microsoft.com/office/drawing/2014/main" id="{6B73973C-A3A2-4DE8-8A19-449111FE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3A773-8CF6-4EB1-9A52-1AF099818EDC}"/>
              </a:ext>
            </a:extLst>
          </p:cNvPr>
          <p:cNvSpPr>
            <a:spLocks noGrp="1"/>
          </p:cNvSpPr>
          <p:nvPr>
            <p:ph type="sldNum" sz="quarter" idx="12"/>
          </p:nvPr>
        </p:nvSpPr>
        <p:spPr/>
        <p:txBody>
          <a:bodyPr/>
          <a:lstStyle/>
          <a:p>
            <a:fld id="{62757B25-6CFE-4DEA-9A74-7ECC381B9BA2}" type="slidenum">
              <a:rPr lang="en-US" smtClean="0"/>
              <a:t>‹#›</a:t>
            </a:fld>
            <a:endParaRPr lang="en-US"/>
          </a:p>
        </p:txBody>
      </p:sp>
    </p:spTree>
    <p:extLst>
      <p:ext uri="{BB962C8B-B14F-4D97-AF65-F5344CB8AC3E}">
        <p14:creationId xmlns:p14="http://schemas.microsoft.com/office/powerpoint/2010/main" val="130048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1D79-B48C-40D5-BE36-81ACE2DBF6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9BBB8C-7420-4EBB-8837-523BD74F4D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2FA39-61C0-4B54-8FFE-2CCA71733DDE}"/>
              </a:ext>
            </a:extLst>
          </p:cNvPr>
          <p:cNvSpPr>
            <a:spLocks noGrp="1"/>
          </p:cNvSpPr>
          <p:nvPr>
            <p:ph type="dt" sz="half" idx="10"/>
          </p:nvPr>
        </p:nvSpPr>
        <p:spPr/>
        <p:txBody>
          <a:bodyPr/>
          <a:lstStyle/>
          <a:p>
            <a:fld id="{7D8EB3DE-5538-45E5-9755-E80D529BCE73}" type="datetimeFigureOut">
              <a:rPr lang="en-US" smtClean="0"/>
              <a:t>7/16/2017</a:t>
            </a:fld>
            <a:endParaRPr lang="en-US"/>
          </a:p>
        </p:txBody>
      </p:sp>
      <p:sp>
        <p:nvSpPr>
          <p:cNvPr id="5" name="Footer Placeholder 4">
            <a:extLst>
              <a:ext uri="{FF2B5EF4-FFF2-40B4-BE49-F238E27FC236}">
                <a16:creationId xmlns:a16="http://schemas.microsoft.com/office/drawing/2014/main" id="{4512D48B-D584-4795-94EE-55C97498D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3B32D-1C5A-417B-9DE6-0157B75179BA}"/>
              </a:ext>
            </a:extLst>
          </p:cNvPr>
          <p:cNvSpPr>
            <a:spLocks noGrp="1"/>
          </p:cNvSpPr>
          <p:nvPr>
            <p:ph type="sldNum" sz="quarter" idx="12"/>
          </p:nvPr>
        </p:nvSpPr>
        <p:spPr/>
        <p:txBody>
          <a:bodyPr/>
          <a:lstStyle/>
          <a:p>
            <a:fld id="{62757B25-6CFE-4DEA-9A74-7ECC381B9BA2}" type="slidenum">
              <a:rPr lang="en-US" smtClean="0"/>
              <a:t>‹#›</a:t>
            </a:fld>
            <a:endParaRPr lang="en-US"/>
          </a:p>
        </p:txBody>
      </p:sp>
    </p:spTree>
    <p:extLst>
      <p:ext uri="{BB962C8B-B14F-4D97-AF65-F5344CB8AC3E}">
        <p14:creationId xmlns:p14="http://schemas.microsoft.com/office/powerpoint/2010/main" val="424341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F3626E-5EB9-4EAE-9CEA-4AAFB88F71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9C25AE-A23D-4972-824F-E6C94D9E7C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B04F1-D6AE-4EC5-B1B6-DE274B853E24}"/>
              </a:ext>
            </a:extLst>
          </p:cNvPr>
          <p:cNvSpPr>
            <a:spLocks noGrp="1"/>
          </p:cNvSpPr>
          <p:nvPr>
            <p:ph type="dt" sz="half" idx="10"/>
          </p:nvPr>
        </p:nvSpPr>
        <p:spPr/>
        <p:txBody>
          <a:bodyPr/>
          <a:lstStyle/>
          <a:p>
            <a:fld id="{7D8EB3DE-5538-45E5-9755-E80D529BCE73}" type="datetimeFigureOut">
              <a:rPr lang="en-US" smtClean="0"/>
              <a:t>7/16/2017</a:t>
            </a:fld>
            <a:endParaRPr lang="en-US"/>
          </a:p>
        </p:txBody>
      </p:sp>
      <p:sp>
        <p:nvSpPr>
          <p:cNvPr id="5" name="Footer Placeholder 4">
            <a:extLst>
              <a:ext uri="{FF2B5EF4-FFF2-40B4-BE49-F238E27FC236}">
                <a16:creationId xmlns:a16="http://schemas.microsoft.com/office/drawing/2014/main" id="{FA3DFFC8-44B0-49B5-9E20-A203B967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C8C65-2330-464C-B273-4BE2A0F1DE17}"/>
              </a:ext>
            </a:extLst>
          </p:cNvPr>
          <p:cNvSpPr>
            <a:spLocks noGrp="1"/>
          </p:cNvSpPr>
          <p:nvPr>
            <p:ph type="sldNum" sz="quarter" idx="12"/>
          </p:nvPr>
        </p:nvSpPr>
        <p:spPr/>
        <p:txBody>
          <a:bodyPr/>
          <a:lstStyle/>
          <a:p>
            <a:fld id="{62757B25-6CFE-4DEA-9A74-7ECC381B9BA2}" type="slidenum">
              <a:rPr lang="en-US" smtClean="0"/>
              <a:t>‹#›</a:t>
            </a:fld>
            <a:endParaRPr lang="en-US"/>
          </a:p>
        </p:txBody>
      </p:sp>
    </p:spTree>
    <p:extLst>
      <p:ext uri="{BB962C8B-B14F-4D97-AF65-F5344CB8AC3E}">
        <p14:creationId xmlns:p14="http://schemas.microsoft.com/office/powerpoint/2010/main" val="337154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3CB4-B3DF-426F-BEAF-6F328A55F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A28311-DAF2-488B-8257-20D86C06B7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3A685-40F0-4A50-A2B6-875377A9DB9D}"/>
              </a:ext>
            </a:extLst>
          </p:cNvPr>
          <p:cNvSpPr>
            <a:spLocks noGrp="1"/>
          </p:cNvSpPr>
          <p:nvPr>
            <p:ph type="dt" sz="half" idx="10"/>
          </p:nvPr>
        </p:nvSpPr>
        <p:spPr/>
        <p:txBody>
          <a:bodyPr/>
          <a:lstStyle/>
          <a:p>
            <a:fld id="{7D8EB3DE-5538-45E5-9755-E80D529BCE73}" type="datetimeFigureOut">
              <a:rPr lang="en-US" smtClean="0"/>
              <a:t>7/16/2017</a:t>
            </a:fld>
            <a:endParaRPr lang="en-US"/>
          </a:p>
        </p:txBody>
      </p:sp>
      <p:sp>
        <p:nvSpPr>
          <p:cNvPr id="5" name="Footer Placeholder 4">
            <a:extLst>
              <a:ext uri="{FF2B5EF4-FFF2-40B4-BE49-F238E27FC236}">
                <a16:creationId xmlns:a16="http://schemas.microsoft.com/office/drawing/2014/main" id="{55266C30-E4C8-4372-A3E2-120C6ACBD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15C21-A0FE-4109-9BFF-ACBE5B96D31D}"/>
              </a:ext>
            </a:extLst>
          </p:cNvPr>
          <p:cNvSpPr>
            <a:spLocks noGrp="1"/>
          </p:cNvSpPr>
          <p:nvPr>
            <p:ph type="sldNum" sz="quarter" idx="12"/>
          </p:nvPr>
        </p:nvSpPr>
        <p:spPr/>
        <p:txBody>
          <a:bodyPr/>
          <a:lstStyle/>
          <a:p>
            <a:fld id="{62757B25-6CFE-4DEA-9A74-7ECC381B9BA2}" type="slidenum">
              <a:rPr lang="en-US" smtClean="0"/>
              <a:t>‹#›</a:t>
            </a:fld>
            <a:endParaRPr lang="en-US"/>
          </a:p>
        </p:txBody>
      </p:sp>
    </p:spTree>
    <p:extLst>
      <p:ext uri="{BB962C8B-B14F-4D97-AF65-F5344CB8AC3E}">
        <p14:creationId xmlns:p14="http://schemas.microsoft.com/office/powerpoint/2010/main" val="368353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F75B-7F0E-469D-89A1-32C7CF623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348852-A02D-41BF-850A-1555C6DC7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693001-0C46-4A8D-B32A-1A274072D97C}"/>
              </a:ext>
            </a:extLst>
          </p:cNvPr>
          <p:cNvSpPr>
            <a:spLocks noGrp="1"/>
          </p:cNvSpPr>
          <p:nvPr>
            <p:ph type="dt" sz="half" idx="10"/>
          </p:nvPr>
        </p:nvSpPr>
        <p:spPr/>
        <p:txBody>
          <a:bodyPr/>
          <a:lstStyle/>
          <a:p>
            <a:fld id="{7D8EB3DE-5538-45E5-9755-E80D529BCE73}" type="datetimeFigureOut">
              <a:rPr lang="en-US" smtClean="0"/>
              <a:t>7/16/2017</a:t>
            </a:fld>
            <a:endParaRPr lang="en-US"/>
          </a:p>
        </p:txBody>
      </p:sp>
      <p:sp>
        <p:nvSpPr>
          <p:cNvPr id="5" name="Footer Placeholder 4">
            <a:extLst>
              <a:ext uri="{FF2B5EF4-FFF2-40B4-BE49-F238E27FC236}">
                <a16:creationId xmlns:a16="http://schemas.microsoft.com/office/drawing/2014/main" id="{E7EE0C63-EC77-433A-A6AD-C929FC3F4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D324B-6657-46C2-AD88-30D30538B04E}"/>
              </a:ext>
            </a:extLst>
          </p:cNvPr>
          <p:cNvSpPr>
            <a:spLocks noGrp="1"/>
          </p:cNvSpPr>
          <p:nvPr>
            <p:ph type="sldNum" sz="quarter" idx="12"/>
          </p:nvPr>
        </p:nvSpPr>
        <p:spPr/>
        <p:txBody>
          <a:bodyPr/>
          <a:lstStyle/>
          <a:p>
            <a:fld id="{62757B25-6CFE-4DEA-9A74-7ECC381B9BA2}" type="slidenum">
              <a:rPr lang="en-US" smtClean="0"/>
              <a:t>‹#›</a:t>
            </a:fld>
            <a:endParaRPr lang="en-US"/>
          </a:p>
        </p:txBody>
      </p:sp>
    </p:spTree>
    <p:extLst>
      <p:ext uri="{BB962C8B-B14F-4D97-AF65-F5344CB8AC3E}">
        <p14:creationId xmlns:p14="http://schemas.microsoft.com/office/powerpoint/2010/main" val="20806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6098-4033-46C9-94F1-77F67A7D2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65A2D6-BCDD-4BC5-996A-AAF500E8F9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66C3BC-ABFE-4DE7-8D4B-B4E8B7EF2F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77F673-182E-4C4A-9666-AD2C47311ABC}"/>
              </a:ext>
            </a:extLst>
          </p:cNvPr>
          <p:cNvSpPr>
            <a:spLocks noGrp="1"/>
          </p:cNvSpPr>
          <p:nvPr>
            <p:ph type="dt" sz="half" idx="10"/>
          </p:nvPr>
        </p:nvSpPr>
        <p:spPr/>
        <p:txBody>
          <a:bodyPr/>
          <a:lstStyle/>
          <a:p>
            <a:fld id="{7D8EB3DE-5538-45E5-9755-E80D529BCE73}" type="datetimeFigureOut">
              <a:rPr lang="en-US" smtClean="0"/>
              <a:t>7/16/2017</a:t>
            </a:fld>
            <a:endParaRPr lang="en-US"/>
          </a:p>
        </p:txBody>
      </p:sp>
      <p:sp>
        <p:nvSpPr>
          <p:cNvPr id="6" name="Footer Placeholder 5">
            <a:extLst>
              <a:ext uri="{FF2B5EF4-FFF2-40B4-BE49-F238E27FC236}">
                <a16:creationId xmlns:a16="http://schemas.microsoft.com/office/drawing/2014/main" id="{70F36582-79C5-4C81-94EE-8229FDD9E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EC3F51-6FB9-4A9B-8C2C-782DCAE1E288}"/>
              </a:ext>
            </a:extLst>
          </p:cNvPr>
          <p:cNvSpPr>
            <a:spLocks noGrp="1"/>
          </p:cNvSpPr>
          <p:nvPr>
            <p:ph type="sldNum" sz="quarter" idx="12"/>
          </p:nvPr>
        </p:nvSpPr>
        <p:spPr/>
        <p:txBody>
          <a:bodyPr/>
          <a:lstStyle/>
          <a:p>
            <a:fld id="{62757B25-6CFE-4DEA-9A74-7ECC381B9BA2}" type="slidenum">
              <a:rPr lang="en-US" smtClean="0"/>
              <a:t>‹#›</a:t>
            </a:fld>
            <a:endParaRPr lang="en-US"/>
          </a:p>
        </p:txBody>
      </p:sp>
    </p:spTree>
    <p:extLst>
      <p:ext uri="{BB962C8B-B14F-4D97-AF65-F5344CB8AC3E}">
        <p14:creationId xmlns:p14="http://schemas.microsoft.com/office/powerpoint/2010/main" val="289450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F4EF-D746-448D-9299-71CA94B35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D297FE-7702-44C6-AB7F-942F10EB5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FFA5EF-EC0B-43E5-A9FB-0802E0CC70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6B121-4471-4489-974D-4069E93708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22826B-E926-4A90-BBA7-7CEF2B1BE7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7A8454-9BA5-4D1D-A9B8-53FAB98C788B}"/>
              </a:ext>
            </a:extLst>
          </p:cNvPr>
          <p:cNvSpPr>
            <a:spLocks noGrp="1"/>
          </p:cNvSpPr>
          <p:nvPr>
            <p:ph type="dt" sz="half" idx="10"/>
          </p:nvPr>
        </p:nvSpPr>
        <p:spPr/>
        <p:txBody>
          <a:bodyPr/>
          <a:lstStyle/>
          <a:p>
            <a:fld id="{7D8EB3DE-5538-45E5-9755-E80D529BCE73}" type="datetimeFigureOut">
              <a:rPr lang="en-US" smtClean="0"/>
              <a:t>7/16/2017</a:t>
            </a:fld>
            <a:endParaRPr lang="en-US"/>
          </a:p>
        </p:txBody>
      </p:sp>
      <p:sp>
        <p:nvSpPr>
          <p:cNvPr id="8" name="Footer Placeholder 7">
            <a:extLst>
              <a:ext uri="{FF2B5EF4-FFF2-40B4-BE49-F238E27FC236}">
                <a16:creationId xmlns:a16="http://schemas.microsoft.com/office/drawing/2014/main" id="{B91ADF1C-943A-4955-B73C-D6BC539A93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8BA728-55AC-43A5-A272-52C55487E196}"/>
              </a:ext>
            </a:extLst>
          </p:cNvPr>
          <p:cNvSpPr>
            <a:spLocks noGrp="1"/>
          </p:cNvSpPr>
          <p:nvPr>
            <p:ph type="sldNum" sz="quarter" idx="12"/>
          </p:nvPr>
        </p:nvSpPr>
        <p:spPr/>
        <p:txBody>
          <a:bodyPr/>
          <a:lstStyle/>
          <a:p>
            <a:fld id="{62757B25-6CFE-4DEA-9A74-7ECC381B9BA2}" type="slidenum">
              <a:rPr lang="en-US" smtClean="0"/>
              <a:t>‹#›</a:t>
            </a:fld>
            <a:endParaRPr lang="en-US"/>
          </a:p>
        </p:txBody>
      </p:sp>
    </p:spTree>
    <p:extLst>
      <p:ext uri="{BB962C8B-B14F-4D97-AF65-F5344CB8AC3E}">
        <p14:creationId xmlns:p14="http://schemas.microsoft.com/office/powerpoint/2010/main" val="189157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E4C2-08A1-4A72-8ADC-436B01D9EA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2F6316-5426-4BC4-AC0C-320D2641A167}"/>
              </a:ext>
            </a:extLst>
          </p:cNvPr>
          <p:cNvSpPr>
            <a:spLocks noGrp="1"/>
          </p:cNvSpPr>
          <p:nvPr>
            <p:ph type="dt" sz="half" idx="10"/>
          </p:nvPr>
        </p:nvSpPr>
        <p:spPr/>
        <p:txBody>
          <a:bodyPr/>
          <a:lstStyle/>
          <a:p>
            <a:fld id="{7D8EB3DE-5538-45E5-9755-E80D529BCE73}" type="datetimeFigureOut">
              <a:rPr lang="en-US" smtClean="0"/>
              <a:t>7/16/2017</a:t>
            </a:fld>
            <a:endParaRPr lang="en-US"/>
          </a:p>
        </p:txBody>
      </p:sp>
      <p:sp>
        <p:nvSpPr>
          <p:cNvPr id="4" name="Footer Placeholder 3">
            <a:extLst>
              <a:ext uri="{FF2B5EF4-FFF2-40B4-BE49-F238E27FC236}">
                <a16:creationId xmlns:a16="http://schemas.microsoft.com/office/drawing/2014/main" id="{C85CDB38-6A72-4901-A625-87A5CE2947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B9C90B-741A-48CF-BA27-A3B08493B1AE}"/>
              </a:ext>
            </a:extLst>
          </p:cNvPr>
          <p:cNvSpPr>
            <a:spLocks noGrp="1"/>
          </p:cNvSpPr>
          <p:nvPr>
            <p:ph type="sldNum" sz="quarter" idx="12"/>
          </p:nvPr>
        </p:nvSpPr>
        <p:spPr/>
        <p:txBody>
          <a:bodyPr/>
          <a:lstStyle/>
          <a:p>
            <a:fld id="{62757B25-6CFE-4DEA-9A74-7ECC381B9BA2}" type="slidenum">
              <a:rPr lang="en-US" smtClean="0"/>
              <a:t>‹#›</a:t>
            </a:fld>
            <a:endParaRPr lang="en-US"/>
          </a:p>
        </p:txBody>
      </p:sp>
    </p:spTree>
    <p:extLst>
      <p:ext uri="{BB962C8B-B14F-4D97-AF65-F5344CB8AC3E}">
        <p14:creationId xmlns:p14="http://schemas.microsoft.com/office/powerpoint/2010/main" val="113401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3EC2B-CAB9-439F-A589-236CA33C9EA0}"/>
              </a:ext>
            </a:extLst>
          </p:cNvPr>
          <p:cNvSpPr>
            <a:spLocks noGrp="1"/>
          </p:cNvSpPr>
          <p:nvPr>
            <p:ph type="dt" sz="half" idx="10"/>
          </p:nvPr>
        </p:nvSpPr>
        <p:spPr/>
        <p:txBody>
          <a:bodyPr/>
          <a:lstStyle/>
          <a:p>
            <a:fld id="{7D8EB3DE-5538-45E5-9755-E80D529BCE73}" type="datetimeFigureOut">
              <a:rPr lang="en-US" smtClean="0"/>
              <a:t>7/16/2017</a:t>
            </a:fld>
            <a:endParaRPr lang="en-US"/>
          </a:p>
        </p:txBody>
      </p:sp>
      <p:sp>
        <p:nvSpPr>
          <p:cNvPr id="3" name="Footer Placeholder 2">
            <a:extLst>
              <a:ext uri="{FF2B5EF4-FFF2-40B4-BE49-F238E27FC236}">
                <a16:creationId xmlns:a16="http://schemas.microsoft.com/office/drawing/2014/main" id="{4541078A-253E-4786-A5CF-FFF36275B8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CC4AA7-3DD2-4F86-9C2E-E190620DBF04}"/>
              </a:ext>
            </a:extLst>
          </p:cNvPr>
          <p:cNvSpPr>
            <a:spLocks noGrp="1"/>
          </p:cNvSpPr>
          <p:nvPr>
            <p:ph type="sldNum" sz="quarter" idx="12"/>
          </p:nvPr>
        </p:nvSpPr>
        <p:spPr/>
        <p:txBody>
          <a:bodyPr/>
          <a:lstStyle/>
          <a:p>
            <a:fld id="{62757B25-6CFE-4DEA-9A74-7ECC381B9BA2}" type="slidenum">
              <a:rPr lang="en-US" smtClean="0"/>
              <a:t>‹#›</a:t>
            </a:fld>
            <a:endParaRPr lang="en-US"/>
          </a:p>
        </p:txBody>
      </p:sp>
    </p:spTree>
    <p:extLst>
      <p:ext uri="{BB962C8B-B14F-4D97-AF65-F5344CB8AC3E}">
        <p14:creationId xmlns:p14="http://schemas.microsoft.com/office/powerpoint/2010/main" val="180194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EF59-A69B-47DF-A769-E9D0C4480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8A5B7F-A61C-4C6C-8FC8-6B4C575A5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FA0502-A208-42DF-ADA6-371FEB99B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37CD63-C4D0-4485-91AD-4E12CAF0DB71}"/>
              </a:ext>
            </a:extLst>
          </p:cNvPr>
          <p:cNvSpPr>
            <a:spLocks noGrp="1"/>
          </p:cNvSpPr>
          <p:nvPr>
            <p:ph type="dt" sz="half" idx="10"/>
          </p:nvPr>
        </p:nvSpPr>
        <p:spPr/>
        <p:txBody>
          <a:bodyPr/>
          <a:lstStyle/>
          <a:p>
            <a:fld id="{7D8EB3DE-5538-45E5-9755-E80D529BCE73}" type="datetimeFigureOut">
              <a:rPr lang="en-US" smtClean="0"/>
              <a:t>7/16/2017</a:t>
            </a:fld>
            <a:endParaRPr lang="en-US"/>
          </a:p>
        </p:txBody>
      </p:sp>
      <p:sp>
        <p:nvSpPr>
          <p:cNvPr id="6" name="Footer Placeholder 5">
            <a:extLst>
              <a:ext uri="{FF2B5EF4-FFF2-40B4-BE49-F238E27FC236}">
                <a16:creationId xmlns:a16="http://schemas.microsoft.com/office/drawing/2014/main" id="{97EC4864-D094-42E7-AB01-25E2AAEE0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99673-585C-499D-86F6-6A6C7756333C}"/>
              </a:ext>
            </a:extLst>
          </p:cNvPr>
          <p:cNvSpPr>
            <a:spLocks noGrp="1"/>
          </p:cNvSpPr>
          <p:nvPr>
            <p:ph type="sldNum" sz="quarter" idx="12"/>
          </p:nvPr>
        </p:nvSpPr>
        <p:spPr/>
        <p:txBody>
          <a:bodyPr/>
          <a:lstStyle/>
          <a:p>
            <a:fld id="{62757B25-6CFE-4DEA-9A74-7ECC381B9BA2}" type="slidenum">
              <a:rPr lang="en-US" smtClean="0"/>
              <a:t>‹#›</a:t>
            </a:fld>
            <a:endParaRPr lang="en-US"/>
          </a:p>
        </p:txBody>
      </p:sp>
    </p:spTree>
    <p:extLst>
      <p:ext uri="{BB962C8B-B14F-4D97-AF65-F5344CB8AC3E}">
        <p14:creationId xmlns:p14="http://schemas.microsoft.com/office/powerpoint/2010/main" val="282906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B266-9B52-4178-9499-736B40B9F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22FFDA-86CD-4B55-94C3-1B7E4EE2B2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93ECD8-89C8-493F-ADEB-A62AE009C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2F6C8F-423A-4CAE-9715-F56DB77814B8}"/>
              </a:ext>
            </a:extLst>
          </p:cNvPr>
          <p:cNvSpPr>
            <a:spLocks noGrp="1"/>
          </p:cNvSpPr>
          <p:nvPr>
            <p:ph type="dt" sz="half" idx="10"/>
          </p:nvPr>
        </p:nvSpPr>
        <p:spPr/>
        <p:txBody>
          <a:bodyPr/>
          <a:lstStyle/>
          <a:p>
            <a:fld id="{7D8EB3DE-5538-45E5-9755-E80D529BCE73}" type="datetimeFigureOut">
              <a:rPr lang="en-US" smtClean="0"/>
              <a:t>7/16/2017</a:t>
            </a:fld>
            <a:endParaRPr lang="en-US"/>
          </a:p>
        </p:txBody>
      </p:sp>
      <p:sp>
        <p:nvSpPr>
          <p:cNvPr id="6" name="Footer Placeholder 5">
            <a:extLst>
              <a:ext uri="{FF2B5EF4-FFF2-40B4-BE49-F238E27FC236}">
                <a16:creationId xmlns:a16="http://schemas.microsoft.com/office/drawing/2014/main" id="{1D3A2639-DBBD-4151-B662-DDA1BCCAA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6B0BB-722B-4559-8B9F-7E5B79F5A6FB}"/>
              </a:ext>
            </a:extLst>
          </p:cNvPr>
          <p:cNvSpPr>
            <a:spLocks noGrp="1"/>
          </p:cNvSpPr>
          <p:nvPr>
            <p:ph type="sldNum" sz="quarter" idx="12"/>
          </p:nvPr>
        </p:nvSpPr>
        <p:spPr/>
        <p:txBody>
          <a:bodyPr/>
          <a:lstStyle/>
          <a:p>
            <a:fld id="{62757B25-6CFE-4DEA-9A74-7ECC381B9BA2}" type="slidenum">
              <a:rPr lang="en-US" smtClean="0"/>
              <a:t>‹#›</a:t>
            </a:fld>
            <a:endParaRPr lang="en-US"/>
          </a:p>
        </p:txBody>
      </p:sp>
    </p:spTree>
    <p:extLst>
      <p:ext uri="{BB962C8B-B14F-4D97-AF65-F5344CB8AC3E}">
        <p14:creationId xmlns:p14="http://schemas.microsoft.com/office/powerpoint/2010/main" val="362650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6F41A-8EA6-4337-B864-8F4D6072C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408717-287F-415A-995B-0BBC4C447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FFBE7-AD86-4FBB-AF49-1FFE0A1ED6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EB3DE-5538-45E5-9755-E80D529BCE73}" type="datetimeFigureOut">
              <a:rPr lang="en-US" smtClean="0"/>
              <a:t>7/16/2017</a:t>
            </a:fld>
            <a:endParaRPr lang="en-US"/>
          </a:p>
        </p:txBody>
      </p:sp>
      <p:sp>
        <p:nvSpPr>
          <p:cNvPr id="5" name="Footer Placeholder 4">
            <a:extLst>
              <a:ext uri="{FF2B5EF4-FFF2-40B4-BE49-F238E27FC236}">
                <a16:creationId xmlns:a16="http://schemas.microsoft.com/office/drawing/2014/main" id="{E2A631C7-F003-46FD-BABA-51A172B0DB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41D974-851D-414D-953D-A6D039F24D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57B25-6CFE-4DEA-9A74-7ECC381B9BA2}" type="slidenum">
              <a:rPr lang="en-US" smtClean="0"/>
              <a:t>‹#›</a:t>
            </a:fld>
            <a:endParaRPr lang="en-US"/>
          </a:p>
        </p:txBody>
      </p:sp>
    </p:spTree>
    <p:extLst>
      <p:ext uri="{BB962C8B-B14F-4D97-AF65-F5344CB8AC3E}">
        <p14:creationId xmlns:p14="http://schemas.microsoft.com/office/powerpoint/2010/main" val="1489597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85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9F7E-05D1-4127-98F2-8839B8B9657C}"/>
              </a:ext>
            </a:extLst>
          </p:cNvPr>
          <p:cNvSpPr>
            <a:spLocks noGrp="1"/>
          </p:cNvSpPr>
          <p:nvPr>
            <p:ph type="title"/>
          </p:nvPr>
        </p:nvSpPr>
        <p:spPr>
          <a:xfrm>
            <a:off x="4300025" y="5781825"/>
            <a:ext cx="7891975" cy="942535"/>
          </a:xfrm>
          <a:solidFill>
            <a:schemeClr val="bg1">
              <a:alpha val="80000"/>
            </a:schemeClr>
          </a:solidFill>
          <a:effectLst>
            <a:softEdge rad="3175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Share What You’ve Learned</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31D2F364-3492-4B20-A4B7-E83E924ABB05}"/>
              </a:ext>
            </a:extLst>
          </p:cNvPr>
          <p:cNvSpPr>
            <a:spLocks noGrp="1"/>
          </p:cNvSpPr>
          <p:nvPr>
            <p:ph idx="1"/>
          </p:nvPr>
        </p:nvSpPr>
        <p:spPr>
          <a:xfrm>
            <a:off x="182880" y="126610"/>
            <a:ext cx="11788726" cy="3703268"/>
          </a:xfrm>
          <a:solidFill>
            <a:schemeClr val="bg1">
              <a:alpha val="80000"/>
            </a:schemeClr>
          </a:solidFill>
          <a:effectLst>
            <a:softEdge rad="31750"/>
          </a:effectLst>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Other People Will Endure the Same Hardships You’ve Faced,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They Need the Benefit of Your Experiences Now.</a:t>
            </a:r>
            <a:r>
              <a:rPr lang="en-US" sz="2800" dirty="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The Best Way to Keep Your Wisdom Fresh Is…</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…Give It Away Every Day.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“in all things showing yourself to be a pattern of good works; in doctrine showing integrity, reverence, incorruptibility, and sound speech that cannot be condemned, that one who is an opponent may be ashamed, having nothing evil to say of you.”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Titus 2:7 </a:t>
            </a:r>
            <a:endParaRPr lang="en-US" dirty="0"/>
          </a:p>
        </p:txBody>
      </p:sp>
    </p:spTree>
    <p:extLst>
      <p:ext uri="{BB962C8B-B14F-4D97-AF65-F5344CB8AC3E}">
        <p14:creationId xmlns:p14="http://schemas.microsoft.com/office/powerpoint/2010/main" val="168365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par>
                          <p:cTn id="28" fill="hold">
                            <p:stCondLst>
                              <p:cond delay="8000"/>
                            </p:stCondLst>
                            <p:childTnLst>
                              <p:par>
                                <p:cTn id="29" presetID="6"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9F7E-05D1-4127-98F2-8839B8B9657C}"/>
              </a:ext>
            </a:extLst>
          </p:cNvPr>
          <p:cNvSpPr>
            <a:spLocks noGrp="1"/>
          </p:cNvSpPr>
          <p:nvPr>
            <p:ph type="title"/>
          </p:nvPr>
        </p:nvSpPr>
        <p:spPr>
          <a:xfrm>
            <a:off x="2213114" y="5781824"/>
            <a:ext cx="8379860" cy="942535"/>
          </a:xfrm>
          <a:solidFill>
            <a:schemeClr val="bg1">
              <a:alpha val="80000"/>
            </a:schemeClr>
          </a:solidFill>
          <a:effectLst>
            <a:softEdge rad="3175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Know God Has a Plan and a Path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31D2F364-3492-4B20-A4B7-E83E924ABB05}"/>
              </a:ext>
            </a:extLst>
          </p:cNvPr>
          <p:cNvSpPr>
            <a:spLocks noGrp="1"/>
          </p:cNvSpPr>
          <p:nvPr>
            <p:ph idx="1"/>
          </p:nvPr>
        </p:nvSpPr>
        <p:spPr>
          <a:xfrm>
            <a:off x="580445" y="656697"/>
            <a:ext cx="11280250" cy="5233182"/>
          </a:xfrm>
          <a:solidFill>
            <a:schemeClr val="bg1">
              <a:alpha val="80000"/>
            </a:schemeClr>
          </a:solidFill>
          <a:effectLst>
            <a:softEdge rad="31750"/>
          </a:effectLst>
        </p:spPr>
        <p:txBody>
          <a:bodyPr>
            <a:no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God Has a Unique Purpose and Path for Your Life…</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…He Intends For You to Take In Order to Fulfill that Purpose.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Keep Searching for that Plan,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Keep Following His Path: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Seek the Purpose; Walk the Path.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It’s Up To You To…</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Learn The Lessons that Tough Times Can Teach.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Make Changes/  Choices that are Pleasing to Your Creator.</a:t>
            </a:r>
            <a:r>
              <a:rPr lang="en-US" b="1"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I will instruct you and teach you in the way you should go; I will guide you with My eye</a:t>
            </a:r>
            <a:r>
              <a:rPr lang="en-US" dirty="0">
                <a:effectLst>
                  <a:outerShdw blurRad="38100" dist="38100" dir="2700000" algn="tl">
                    <a:srgbClr val="000000">
                      <a:alpha val="43137"/>
                    </a:srgbClr>
                  </a:outerShdw>
                </a:effectLst>
                <a:latin typeface="Arial Rounded MT Bold" panose="020F0704030504030204" pitchFamily="34" charset="0"/>
              </a:rPr>
              <a:t>. -Psalm 32:8</a:t>
            </a:r>
          </a:p>
        </p:txBody>
      </p:sp>
    </p:spTree>
    <p:extLst>
      <p:ext uri="{BB962C8B-B14F-4D97-AF65-F5344CB8AC3E}">
        <p14:creationId xmlns:p14="http://schemas.microsoft.com/office/powerpoint/2010/main" val="170104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6" presetClass="entr" presetSubtype="16"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5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par>
                          <p:cTn id="29" fill="hold">
                            <p:stCondLst>
                              <p:cond delay="4000"/>
                            </p:stCondLst>
                            <p:childTnLst>
                              <p:par>
                                <p:cTn id="30" presetID="6" presetClass="entr" presetSubtype="16"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par>
                          <p:cTn id="38" fill="hold">
                            <p:stCondLst>
                              <p:cond delay="2000"/>
                            </p:stCondLst>
                            <p:childTnLst>
                              <p:par>
                                <p:cTn id="39" presetID="6" presetClass="entr" presetSubtype="16"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par>
                          <p:cTn id="42" fill="hold">
                            <p:stCondLst>
                              <p:cond delay="4000"/>
                            </p:stCondLst>
                            <p:childTnLst>
                              <p:par>
                                <p:cTn id="43" presetID="6" presetClass="entr" presetSubtype="16"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circle(in)">
                                      <p:cBhvr>
                                        <p:cTn id="45" dur="2000"/>
                                        <p:tgtEl>
                                          <p:spTgt spid="3">
                                            <p:txEl>
                                              <p:pRg st="7" end="7"/>
                                            </p:txEl>
                                          </p:spTgt>
                                        </p:tgtEl>
                                      </p:cBhvr>
                                    </p:animEffect>
                                  </p:childTnLst>
                                </p:cTn>
                              </p:par>
                            </p:childTnLst>
                          </p:cTn>
                        </p:par>
                        <p:par>
                          <p:cTn id="46" fill="hold">
                            <p:stCondLst>
                              <p:cond delay="6000"/>
                            </p:stCondLst>
                            <p:childTnLst>
                              <p:par>
                                <p:cTn id="47" presetID="6" presetClass="entr" presetSubtype="16"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circle(in)">
                                      <p:cBhvr>
                                        <p:cTn id="4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D8DAD0-41C8-42A5-BAD4-DC1B26C6CA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5578" y="376228"/>
            <a:ext cx="57150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035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9F7E-05D1-4127-98F2-8839B8B9657C}"/>
              </a:ext>
            </a:extLst>
          </p:cNvPr>
          <p:cNvSpPr>
            <a:spLocks noGrp="1"/>
          </p:cNvSpPr>
          <p:nvPr>
            <p:ph type="title"/>
          </p:nvPr>
        </p:nvSpPr>
        <p:spPr>
          <a:xfrm>
            <a:off x="838200" y="0"/>
            <a:ext cx="10515600" cy="942535"/>
          </a:xfrm>
        </p:spPr>
        <p:txBody>
          <a:bodyPr/>
          <a:lstStyle/>
          <a:p>
            <a:endParaRPr lang="en-US" dirty="0"/>
          </a:p>
        </p:txBody>
      </p:sp>
      <p:sp>
        <p:nvSpPr>
          <p:cNvPr id="3" name="Content Placeholder 2">
            <a:extLst>
              <a:ext uri="{FF2B5EF4-FFF2-40B4-BE49-F238E27FC236}">
                <a16:creationId xmlns:a16="http://schemas.microsoft.com/office/drawing/2014/main" id="{31D2F364-3492-4B20-A4B7-E83E924ABB05}"/>
              </a:ext>
            </a:extLst>
          </p:cNvPr>
          <p:cNvSpPr>
            <a:spLocks noGrp="1"/>
          </p:cNvSpPr>
          <p:nvPr>
            <p:ph idx="1"/>
          </p:nvPr>
        </p:nvSpPr>
        <p:spPr>
          <a:xfrm>
            <a:off x="182880" y="1167618"/>
            <a:ext cx="11788726" cy="5542671"/>
          </a:xfrm>
        </p:spPr>
        <p:txBody>
          <a:bodyPr/>
          <a:lstStyle/>
          <a:p>
            <a:endParaRPr lang="en-US" dirty="0"/>
          </a:p>
        </p:txBody>
      </p:sp>
    </p:spTree>
    <p:extLst>
      <p:ext uri="{BB962C8B-B14F-4D97-AF65-F5344CB8AC3E}">
        <p14:creationId xmlns:p14="http://schemas.microsoft.com/office/powerpoint/2010/main" val="188733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BBF8-57D4-4575-81CB-491FAF778EC0}"/>
              </a:ext>
            </a:extLst>
          </p:cNvPr>
          <p:cNvSpPr>
            <a:spLocks noGrp="1"/>
          </p:cNvSpPr>
          <p:nvPr>
            <p:ph type="ctrTitle"/>
          </p:nvPr>
        </p:nvSpPr>
        <p:spPr>
          <a:xfrm>
            <a:off x="1524000" y="821635"/>
            <a:ext cx="9144000" cy="1126434"/>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After the Dust Settles</a:t>
            </a:r>
            <a:endParaRPr lang="en-US" dirty="0"/>
          </a:p>
        </p:txBody>
      </p:sp>
      <p:sp>
        <p:nvSpPr>
          <p:cNvPr id="3" name="Subtitle 2">
            <a:extLst>
              <a:ext uri="{FF2B5EF4-FFF2-40B4-BE49-F238E27FC236}">
                <a16:creationId xmlns:a16="http://schemas.microsoft.com/office/drawing/2014/main" id="{79A3AD61-005A-400D-8793-1A6EFB2B3B06}"/>
              </a:ext>
            </a:extLst>
          </p:cNvPr>
          <p:cNvSpPr>
            <a:spLocks noGrp="1"/>
          </p:cNvSpPr>
          <p:nvPr>
            <p:ph type="subTitle" idx="1"/>
          </p:nvPr>
        </p:nvSpPr>
        <p:spPr>
          <a:xfrm>
            <a:off x="92765" y="2303325"/>
            <a:ext cx="4253948" cy="625405"/>
          </a:xfrm>
        </p:spPr>
        <p:txBody>
          <a:bodyPr>
            <a:norm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II Cor 4:7-10 </a:t>
            </a:r>
            <a:endParaRPr lang="en-US" sz="3600" b="1" dirty="0"/>
          </a:p>
        </p:txBody>
      </p:sp>
      <p:sp>
        <p:nvSpPr>
          <p:cNvPr id="4" name="TextBox 3">
            <a:extLst>
              <a:ext uri="{FF2B5EF4-FFF2-40B4-BE49-F238E27FC236}">
                <a16:creationId xmlns:a16="http://schemas.microsoft.com/office/drawing/2014/main" id="{A47D6FF1-89A8-48D0-AE61-679E31D0A25E}"/>
              </a:ext>
            </a:extLst>
          </p:cNvPr>
          <p:cNvSpPr txBox="1"/>
          <p:nvPr/>
        </p:nvSpPr>
        <p:spPr>
          <a:xfrm>
            <a:off x="8892208" y="3418866"/>
            <a:ext cx="2146852"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
        <p:nvSpPr>
          <p:cNvPr id="5" name="TextBox 4">
            <a:extLst>
              <a:ext uri="{FF2B5EF4-FFF2-40B4-BE49-F238E27FC236}">
                <a16:creationId xmlns:a16="http://schemas.microsoft.com/office/drawing/2014/main" id="{0D2DDCC8-F124-45E9-96A8-81C7EA600D65}"/>
              </a:ext>
            </a:extLst>
          </p:cNvPr>
          <p:cNvSpPr txBox="1"/>
          <p:nvPr/>
        </p:nvSpPr>
        <p:spPr>
          <a:xfrm>
            <a:off x="8984972" y="4008782"/>
            <a:ext cx="2146852"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July 16, 2017</a:t>
            </a:r>
          </a:p>
        </p:txBody>
      </p:sp>
    </p:spTree>
    <p:extLst>
      <p:ext uri="{BB962C8B-B14F-4D97-AF65-F5344CB8AC3E}">
        <p14:creationId xmlns:p14="http://schemas.microsoft.com/office/powerpoint/2010/main" val="1526009262"/>
      </p:ext>
    </p:extLst>
  </p:cSld>
  <p:clrMapOvr>
    <a:masterClrMapping/>
  </p:clrMapOvr>
  <mc:AlternateContent xmlns:mc="http://schemas.openxmlformats.org/markup-compatibility/2006" xmlns:p14="http://schemas.microsoft.com/office/powerpoint/2010/main">
    <mc:Choice Requires="p14">
      <p:transition spd="slow" p14:dur="325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750"/>
                                        <p:tgtEl>
                                          <p:spTgt spid="2"/>
                                        </p:tgtEl>
                                      </p:cBhvr>
                                    </p:animEffect>
                                  </p:childTnLst>
                                </p:cTn>
                              </p:par>
                            </p:childTnLst>
                          </p:cTn>
                        </p:par>
                        <p:par>
                          <p:cTn id="8" fill="hold">
                            <p:stCondLst>
                              <p:cond delay="275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2750"/>
                                        <p:tgtEl>
                                          <p:spTgt spid="3">
                                            <p:txEl>
                                              <p:pRg st="0" end="0"/>
                                            </p:txEl>
                                          </p:spTgt>
                                        </p:tgtEl>
                                      </p:cBhvr>
                                    </p:animEffect>
                                  </p:childTnLst>
                                </p:cTn>
                              </p:par>
                            </p:childTnLst>
                          </p:cTn>
                        </p:par>
                        <p:par>
                          <p:cTn id="12" fill="hold">
                            <p:stCondLst>
                              <p:cond delay="5500"/>
                            </p:stCondLst>
                            <p:childTnLst>
                              <p:par>
                                <p:cTn id="13" presetID="47"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6500"/>
                            </p:stCondLst>
                            <p:childTnLst>
                              <p:par>
                                <p:cTn id="19" presetID="47"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48F33-CDDC-4F3C-B268-8D17477E2BC0}"/>
              </a:ext>
            </a:extLst>
          </p:cNvPr>
          <p:cNvSpPr>
            <a:spLocks noGrp="1"/>
          </p:cNvSpPr>
          <p:nvPr>
            <p:ph idx="1"/>
          </p:nvPr>
        </p:nvSpPr>
        <p:spPr>
          <a:xfrm>
            <a:off x="78538" y="801858"/>
            <a:ext cx="6083105" cy="2683463"/>
          </a:xfrm>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Ever Had One of Those Days?</a:t>
            </a:r>
          </a:p>
          <a:p>
            <a:pPr lvl="1"/>
            <a:r>
              <a:rPr lang="en-US" sz="3200" b="1" dirty="0">
                <a:effectLst>
                  <a:outerShdw blurRad="38100" dist="38100" dir="2700000" algn="tl">
                    <a:srgbClr val="000000">
                      <a:alpha val="43137"/>
                    </a:srgbClr>
                  </a:outerShdw>
                </a:effectLst>
                <a:latin typeface="Arial Rounded MT Bold" panose="020F0704030504030204" pitchFamily="34" charset="0"/>
              </a:rPr>
              <a:t>Weeks?</a:t>
            </a:r>
          </a:p>
          <a:p>
            <a:pPr lvl="1"/>
            <a:r>
              <a:rPr lang="en-US" sz="3200" b="1" dirty="0">
                <a:effectLst>
                  <a:outerShdw blurRad="38100" dist="38100" dir="2700000" algn="tl">
                    <a:srgbClr val="000000">
                      <a:alpha val="43137"/>
                    </a:srgbClr>
                  </a:outerShdw>
                </a:effectLst>
                <a:latin typeface="Arial Rounded MT Bold" panose="020F0704030504030204" pitchFamily="34" charset="0"/>
              </a:rPr>
              <a:t>Months?</a:t>
            </a:r>
          </a:p>
          <a:p>
            <a:pPr lvl="1"/>
            <a:r>
              <a:rPr lang="en-US" sz="3200" b="1" dirty="0">
                <a:effectLst>
                  <a:outerShdw blurRad="38100" dist="38100" dir="2700000" algn="tl">
                    <a:srgbClr val="000000">
                      <a:alpha val="43137"/>
                    </a:srgbClr>
                  </a:outerShdw>
                </a:effectLst>
                <a:latin typeface="Arial Rounded MT Bold" panose="020F0704030504030204" pitchFamily="34" charset="0"/>
              </a:rPr>
              <a:t>Years?</a:t>
            </a:r>
          </a:p>
          <a:p>
            <a:pPr lvl="1"/>
            <a:r>
              <a:rPr lang="en-US" sz="3200" b="1" dirty="0">
                <a:effectLst>
                  <a:outerShdw blurRad="38100" dist="38100" dir="2700000" algn="tl">
                    <a:srgbClr val="000000">
                      <a:alpha val="43137"/>
                    </a:srgbClr>
                  </a:outerShdw>
                </a:effectLst>
                <a:latin typeface="Arial Rounded MT Bold" panose="020F0704030504030204" pitchFamily="34" charset="0"/>
              </a:rPr>
              <a:t>Decades?</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a:extLst>
              <a:ext uri="{FF2B5EF4-FFF2-40B4-BE49-F238E27FC236}">
                <a16:creationId xmlns:a16="http://schemas.microsoft.com/office/drawing/2014/main" id="{A7617C5D-53CC-4BA3-B5AA-ADFA095FC805}"/>
              </a:ext>
            </a:extLst>
          </p:cNvPr>
          <p:cNvSpPr txBox="1"/>
          <p:nvPr/>
        </p:nvSpPr>
        <p:spPr>
          <a:xfrm>
            <a:off x="5697416" y="2743199"/>
            <a:ext cx="4445391"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Often Your Crisis …</a:t>
            </a:r>
          </a:p>
          <a:p>
            <a:r>
              <a:rPr lang="en-US" sz="3200" b="1" dirty="0">
                <a:effectLst>
                  <a:outerShdw blurRad="38100" dist="38100" dir="2700000" algn="tl">
                    <a:srgbClr val="000000">
                      <a:alpha val="43137"/>
                    </a:srgbClr>
                  </a:outerShdw>
                </a:effectLst>
                <a:latin typeface="Arial Rounded MT Bold" panose="020F0704030504030204" pitchFamily="34" charset="0"/>
              </a:rPr>
              <a:t>    …Is Part of</a:t>
            </a:r>
          </a:p>
          <a:p>
            <a:r>
              <a:rPr lang="en-US" sz="3200" b="1" dirty="0">
                <a:effectLst>
                  <a:outerShdw blurRad="38100" dist="38100" dir="2700000" algn="tl">
                    <a:srgbClr val="000000">
                      <a:alpha val="43137"/>
                    </a:srgbClr>
                  </a:outerShdw>
                </a:effectLst>
                <a:latin typeface="Arial Rounded MT Bold" panose="020F0704030504030204" pitchFamily="34" charset="0"/>
              </a:rPr>
              <a:t>      …His Growth Plan </a:t>
            </a:r>
          </a:p>
        </p:txBody>
      </p:sp>
    </p:spTree>
    <p:extLst>
      <p:ext uri="{BB962C8B-B14F-4D97-AF65-F5344CB8AC3E}">
        <p14:creationId xmlns:p14="http://schemas.microsoft.com/office/powerpoint/2010/main" val="1449895213"/>
      </p:ext>
    </p:extLst>
  </p:cSld>
  <p:clrMapOvr>
    <a:masterClrMapping/>
  </p:clrMapOvr>
  <mc:AlternateContent xmlns:mc="http://schemas.openxmlformats.org/markup-compatibility/2006" xmlns:p14="http://schemas.microsoft.com/office/powerpoint/2010/main">
    <mc:Choice Requires="p14">
      <p:transition spd="slow" p14:dur="3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6" presetClass="entr" presetSubtype="16" fill="hold"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circle(in)">
                                      <p:cBhvr>
                                        <p:cTn id="31" dur="2000"/>
                                        <p:tgtEl>
                                          <p:spTgt spid="4">
                                            <p:txEl>
                                              <p:pRg st="0" end="0"/>
                                            </p:txEl>
                                          </p:spTgt>
                                        </p:tgtEl>
                                      </p:cBhvr>
                                    </p:animEffect>
                                  </p:childTnLst>
                                </p:cTn>
                              </p:par>
                            </p:childTnLst>
                          </p:cTn>
                        </p:par>
                        <p:par>
                          <p:cTn id="32" fill="hold">
                            <p:stCondLst>
                              <p:cond delay="2000"/>
                            </p:stCondLst>
                            <p:childTnLst>
                              <p:par>
                                <p:cTn id="33" presetID="16" presetClass="entr" presetSubtype="21" fill="hold"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barn(inVertical)">
                                      <p:cBhvr>
                                        <p:cTn id="35" dur="500"/>
                                        <p:tgtEl>
                                          <p:spTgt spid="4">
                                            <p:txEl>
                                              <p:pRg st="1" end="1"/>
                                            </p:txEl>
                                          </p:spTgt>
                                        </p:tgtEl>
                                      </p:cBhvr>
                                    </p:animEffect>
                                  </p:childTnLst>
                                </p:cTn>
                              </p:par>
                            </p:childTnLst>
                          </p:cTn>
                        </p:par>
                        <p:par>
                          <p:cTn id="36" fill="hold">
                            <p:stCondLst>
                              <p:cond delay="2500"/>
                            </p:stCondLst>
                            <p:childTnLst>
                              <p:par>
                                <p:cTn id="37" presetID="16" presetClass="entr" presetSubtype="21" fill="hold"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barn(inVertical)">
                                      <p:cBhvr>
                                        <p:cTn id="3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C01E2-1F58-471F-9329-3E5B7D40E283}"/>
              </a:ext>
            </a:extLst>
          </p:cNvPr>
          <p:cNvSpPr>
            <a:spLocks noGrp="1"/>
          </p:cNvSpPr>
          <p:nvPr>
            <p:ph idx="1"/>
          </p:nvPr>
        </p:nvSpPr>
        <p:spPr>
          <a:xfrm>
            <a:off x="894470" y="235976"/>
            <a:ext cx="8554329" cy="3514389"/>
          </a:xfrm>
          <a:solidFill>
            <a:schemeClr val="bg1">
              <a:alpha val="70000"/>
            </a:schemeClr>
          </a:solidFill>
          <a:effectLst>
            <a:softEdge rad="31750"/>
          </a:effectLst>
        </p:spPr>
        <p:txBody>
          <a:bodyPr>
            <a:no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Instead of Asking God  </a:t>
            </a:r>
          </a:p>
          <a:p>
            <a:pPr lvl="2">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Why?</a:t>
            </a:r>
          </a:p>
          <a:p>
            <a:pPr lvl="2">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Ask What?</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…What  Do You Want Me to Learn?</a:t>
            </a: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But What About After the Smoke Clears?</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…What Then?</a:t>
            </a:r>
          </a:p>
        </p:txBody>
      </p:sp>
    </p:spTree>
    <p:extLst>
      <p:ext uri="{BB962C8B-B14F-4D97-AF65-F5344CB8AC3E}">
        <p14:creationId xmlns:p14="http://schemas.microsoft.com/office/powerpoint/2010/main" val="2916468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2000"/>
                                        <p:tgtEl>
                                          <p:spTgt spid="3">
                                            <p:txEl>
                                              <p:pRg st="4" end="4"/>
                                            </p:tx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911C-4BD8-4912-BA7D-415B1B178572}"/>
              </a:ext>
            </a:extLst>
          </p:cNvPr>
          <p:cNvSpPr>
            <a:spLocks noGrp="1"/>
          </p:cNvSpPr>
          <p:nvPr>
            <p:ph type="title"/>
          </p:nvPr>
        </p:nvSpPr>
        <p:spPr>
          <a:xfrm>
            <a:off x="4509867" y="252583"/>
            <a:ext cx="3424311" cy="802493"/>
          </a:xfrm>
          <a:effectLst>
            <a:softEdge rad="31750"/>
          </a:effectLst>
        </p:spPr>
        <p:txBody>
          <a:bodyPr>
            <a:normAutofit fontScale="90000"/>
          </a:bodyPr>
          <a:lstStyle/>
          <a:p>
            <a:r>
              <a:rPr lang="en-US" dirty="0">
                <a:effectLst>
                  <a:outerShdw blurRad="38100" dist="38100" dir="2700000" algn="tl">
                    <a:srgbClr val="000000">
                      <a:alpha val="43137"/>
                    </a:srgbClr>
                  </a:outerShdw>
                </a:effectLst>
                <a:latin typeface="Arial Rounded MT Bold" panose="020F0704030504030204" pitchFamily="34" charset="0"/>
              </a:rPr>
              <a:t>II Cor 4:7-10</a:t>
            </a:r>
          </a:p>
        </p:txBody>
      </p:sp>
      <p:sp>
        <p:nvSpPr>
          <p:cNvPr id="3" name="Content Placeholder 2">
            <a:extLst>
              <a:ext uri="{FF2B5EF4-FFF2-40B4-BE49-F238E27FC236}">
                <a16:creationId xmlns:a16="http://schemas.microsoft.com/office/drawing/2014/main" id="{75382C14-0396-42AE-91E2-9CE9C9E5B7D7}"/>
              </a:ext>
            </a:extLst>
          </p:cNvPr>
          <p:cNvSpPr>
            <a:spLocks noGrp="1"/>
          </p:cNvSpPr>
          <p:nvPr>
            <p:ph idx="1"/>
          </p:nvPr>
        </p:nvSpPr>
        <p:spPr>
          <a:xfrm>
            <a:off x="0" y="1055075"/>
            <a:ext cx="12192000" cy="5427611"/>
          </a:xfrm>
          <a:solidFill>
            <a:schemeClr val="bg1">
              <a:alpha val="80000"/>
            </a:schemeClr>
          </a:solidFill>
          <a:effectLst>
            <a:softEdge rad="31750"/>
          </a:effectLst>
        </p:spPr>
        <p:txBody>
          <a:bodyPr>
            <a:noAutofit/>
          </a:bodyPr>
          <a:lstStyle/>
          <a:p>
            <a:pPr>
              <a:lnSpc>
                <a:spcPct val="110000"/>
              </a:lnSpc>
            </a:pPr>
            <a:r>
              <a:rPr lang="en-US" sz="2500" b="1" i="1" dirty="0">
                <a:effectLst>
                  <a:outerShdw blurRad="38100" dist="38100" dir="2700000" algn="tl">
                    <a:srgbClr val="000000">
                      <a:alpha val="43137"/>
                    </a:srgbClr>
                  </a:outerShdw>
                </a:effectLst>
                <a:latin typeface="Arial Rounded MT Bold" panose="020F0704030504030204" pitchFamily="34" charset="0"/>
              </a:rPr>
              <a:t>7</a:t>
            </a:r>
            <a:r>
              <a:rPr lang="en-US" sz="2500" i="1" dirty="0">
                <a:effectLst>
                  <a:outerShdw blurRad="38100" dist="38100" dir="2700000" algn="tl">
                    <a:srgbClr val="000000">
                      <a:alpha val="43137"/>
                    </a:srgbClr>
                  </a:outerShdw>
                </a:effectLst>
                <a:latin typeface="Arial Rounded MT Bold" panose="020F0704030504030204" pitchFamily="34" charset="0"/>
              </a:rPr>
              <a:t>But we have this treasure in earthen vessels, that the excellency of the power may be of God, and not of us. </a:t>
            </a:r>
            <a:r>
              <a:rPr lang="en-US" sz="2500" b="1" i="1" dirty="0">
                <a:effectLst>
                  <a:outerShdw blurRad="38100" dist="38100" dir="2700000" algn="tl">
                    <a:srgbClr val="000000">
                      <a:alpha val="43137"/>
                    </a:srgbClr>
                  </a:outerShdw>
                </a:effectLst>
                <a:latin typeface="Arial Rounded MT Bold" panose="020F0704030504030204" pitchFamily="34" charset="0"/>
              </a:rPr>
              <a:t>8</a:t>
            </a:r>
            <a:r>
              <a:rPr lang="en-US" sz="2500" i="1" dirty="0">
                <a:effectLst>
                  <a:outerShdw blurRad="38100" dist="38100" dir="2700000" algn="tl">
                    <a:srgbClr val="000000">
                      <a:alpha val="43137"/>
                    </a:srgbClr>
                  </a:outerShdw>
                </a:effectLst>
                <a:latin typeface="Arial Rounded MT Bold" panose="020F0704030504030204" pitchFamily="34" charset="0"/>
              </a:rPr>
              <a:t>We are troubled on every side, yet not distressed; we are perplexed, but not in despair; </a:t>
            </a:r>
            <a:r>
              <a:rPr lang="en-US" sz="2500" b="1" i="1" dirty="0">
                <a:effectLst>
                  <a:outerShdw blurRad="38100" dist="38100" dir="2700000" algn="tl">
                    <a:srgbClr val="000000">
                      <a:alpha val="43137"/>
                    </a:srgbClr>
                  </a:outerShdw>
                </a:effectLst>
                <a:latin typeface="Arial Rounded MT Bold" panose="020F0704030504030204" pitchFamily="34" charset="0"/>
              </a:rPr>
              <a:t>9</a:t>
            </a:r>
            <a:r>
              <a:rPr lang="en-US" sz="2500" i="1" dirty="0">
                <a:effectLst>
                  <a:outerShdw blurRad="38100" dist="38100" dir="2700000" algn="tl">
                    <a:srgbClr val="000000">
                      <a:alpha val="43137"/>
                    </a:srgbClr>
                  </a:outerShdw>
                </a:effectLst>
                <a:latin typeface="Arial Rounded MT Bold" panose="020F0704030504030204" pitchFamily="34" charset="0"/>
              </a:rPr>
              <a:t>Persecuted, but not forsaken; cast down, but not destroyed; </a:t>
            </a:r>
            <a:r>
              <a:rPr lang="en-US" sz="2500" b="1" i="1" dirty="0">
                <a:effectLst>
                  <a:outerShdw blurRad="38100" dist="38100" dir="2700000" algn="tl">
                    <a:srgbClr val="000000">
                      <a:alpha val="43137"/>
                    </a:srgbClr>
                  </a:outerShdw>
                </a:effectLst>
                <a:latin typeface="Arial Rounded MT Bold" panose="020F0704030504030204" pitchFamily="34" charset="0"/>
              </a:rPr>
              <a:t>10</a:t>
            </a:r>
            <a:r>
              <a:rPr lang="en-US" sz="2500" i="1" dirty="0">
                <a:effectLst>
                  <a:outerShdw blurRad="38100" dist="38100" dir="2700000" algn="tl">
                    <a:srgbClr val="000000">
                      <a:alpha val="43137"/>
                    </a:srgbClr>
                  </a:outerShdw>
                </a:effectLst>
                <a:latin typeface="Arial Rounded MT Bold" panose="020F0704030504030204" pitchFamily="34" charset="0"/>
              </a:rPr>
              <a:t>Always bearing about in the body the dying of the Lord Jesus, that the life also of Jesus might be made manifest in our body.</a:t>
            </a:r>
          </a:p>
          <a:p>
            <a:pPr>
              <a:lnSpc>
                <a:spcPct val="110000"/>
              </a:lnSpc>
            </a:pPr>
            <a:r>
              <a:rPr lang="en-US" sz="2400" b="1" i="1" dirty="0">
                <a:effectLst>
                  <a:outerShdw blurRad="38100" dist="38100" dir="2700000" algn="tl">
                    <a:srgbClr val="000000">
                      <a:alpha val="43137"/>
                    </a:srgbClr>
                  </a:outerShdw>
                </a:effectLst>
                <a:latin typeface="Arial Rounded MT Bold" panose="020F0704030504030204" pitchFamily="34" charset="0"/>
              </a:rPr>
              <a:t>7</a:t>
            </a:r>
            <a:r>
              <a:rPr lang="en-US" sz="2400" i="1" dirty="0">
                <a:effectLst>
                  <a:outerShdw blurRad="38100" dist="38100" dir="2700000" algn="tl">
                    <a:srgbClr val="000000">
                      <a:alpha val="43137"/>
                    </a:srgbClr>
                  </a:outerShdw>
                </a:effectLst>
                <a:latin typeface="Arial Rounded MT Bold" panose="020F0704030504030204" pitchFamily="34" charset="0"/>
              </a:rPr>
              <a:t>We now have this light shining in our hearts, but we ourselves are like fragile clay jars containing this great treasure. This makes it clear that our great power is from God, not from ourselves. </a:t>
            </a:r>
            <a:r>
              <a:rPr lang="en-US" sz="2400" b="1" i="1" dirty="0">
                <a:effectLst>
                  <a:outerShdw blurRad="38100" dist="38100" dir="2700000" algn="tl">
                    <a:srgbClr val="000000">
                      <a:alpha val="43137"/>
                    </a:srgbClr>
                  </a:outerShdw>
                </a:effectLst>
                <a:latin typeface="Arial Rounded MT Bold" panose="020F0704030504030204" pitchFamily="34" charset="0"/>
              </a:rPr>
              <a:t>8</a:t>
            </a:r>
            <a:r>
              <a:rPr lang="en-US" sz="2400" i="1" dirty="0">
                <a:effectLst>
                  <a:outerShdw blurRad="38100" dist="38100" dir="2700000" algn="tl">
                    <a:srgbClr val="000000">
                      <a:alpha val="43137"/>
                    </a:srgbClr>
                  </a:outerShdw>
                </a:effectLst>
                <a:latin typeface="Arial Rounded MT Bold" panose="020F0704030504030204" pitchFamily="34" charset="0"/>
              </a:rPr>
              <a:t>We are pressed on every side by troubles, but we are not crushed. We are perplexed, but not driven to despair. </a:t>
            </a:r>
            <a:r>
              <a:rPr lang="en-US" sz="2400" b="1" i="1" dirty="0">
                <a:effectLst>
                  <a:outerShdw blurRad="38100" dist="38100" dir="2700000" algn="tl">
                    <a:srgbClr val="000000">
                      <a:alpha val="43137"/>
                    </a:srgbClr>
                  </a:outerShdw>
                </a:effectLst>
                <a:latin typeface="Arial Rounded MT Bold" panose="020F0704030504030204" pitchFamily="34" charset="0"/>
              </a:rPr>
              <a:t>9</a:t>
            </a:r>
            <a:r>
              <a:rPr lang="en-US" sz="2400" i="1" dirty="0">
                <a:effectLst>
                  <a:outerShdw blurRad="38100" dist="38100" dir="2700000" algn="tl">
                    <a:srgbClr val="000000">
                      <a:alpha val="43137"/>
                    </a:srgbClr>
                  </a:outerShdw>
                </a:effectLst>
                <a:latin typeface="Arial Rounded MT Bold" panose="020F0704030504030204" pitchFamily="34" charset="0"/>
              </a:rPr>
              <a:t>We are hunted down, but never abandoned by God. We get knocked down, but we are not destroyed. </a:t>
            </a:r>
            <a:r>
              <a:rPr lang="en-US" sz="2400" b="1" i="1" dirty="0">
                <a:effectLst>
                  <a:outerShdw blurRad="38100" dist="38100" dir="2700000" algn="tl">
                    <a:srgbClr val="000000">
                      <a:alpha val="43137"/>
                    </a:srgbClr>
                  </a:outerShdw>
                </a:effectLst>
                <a:latin typeface="Arial Rounded MT Bold" panose="020F0704030504030204" pitchFamily="34" charset="0"/>
              </a:rPr>
              <a:t>10</a:t>
            </a:r>
            <a:r>
              <a:rPr lang="en-US" sz="2400" i="1" dirty="0">
                <a:effectLst>
                  <a:outerShdw blurRad="38100" dist="38100" dir="2700000" algn="tl">
                    <a:srgbClr val="000000">
                      <a:alpha val="43137"/>
                    </a:srgbClr>
                  </a:outerShdw>
                </a:effectLst>
                <a:latin typeface="Arial Rounded MT Bold" panose="020F0704030504030204" pitchFamily="34" charset="0"/>
              </a:rPr>
              <a:t>Through suffering, our bodies continue to share in the death of Jesus so that the life of Jesus may also be seen in our bodies.</a:t>
            </a:r>
            <a:endParaRPr lang="en-US" sz="2400" dirty="0"/>
          </a:p>
        </p:txBody>
      </p:sp>
    </p:spTree>
    <p:extLst>
      <p:ext uri="{BB962C8B-B14F-4D97-AF65-F5344CB8AC3E}">
        <p14:creationId xmlns:p14="http://schemas.microsoft.com/office/powerpoint/2010/main" val="122147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1000"/>
                                        <p:tgtEl>
                                          <p:spTgt spid="2"/>
                                        </p:tgtEl>
                                      </p:cBhvr>
                                    </p:animEffect>
                                  </p:childTnLst>
                                </p:cTn>
                              </p:par>
                            </p:childTnLst>
                          </p:cTn>
                        </p:par>
                        <p:par>
                          <p:cTn id="8" fill="hold">
                            <p:stCondLst>
                              <p:cond delay="1000"/>
                            </p:stCondLst>
                            <p:childTnLst>
                              <p:par>
                                <p:cTn id="9" presetID="16" presetClass="entr" presetSubtype="2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Horizontal)">
                                      <p:cBhvr>
                                        <p:cTn id="11" dur="500"/>
                                        <p:tgtEl>
                                          <p:spTgt spid="3">
                                            <p:bg/>
                                          </p:spTgt>
                                        </p:tgtEl>
                                      </p:cBhvr>
                                    </p:animEffect>
                                  </p:childTnLst>
                                </p:cTn>
                              </p:par>
                            </p:childTnLst>
                          </p:cTn>
                        </p:par>
                        <p:par>
                          <p:cTn id="12" fill="hold">
                            <p:stCondLst>
                              <p:cond delay="1500"/>
                            </p:stCondLst>
                            <p:childTnLst>
                              <p:par>
                                <p:cTn id="13" presetID="16" presetClass="entr" presetSubtype="2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Horizontal)">
                                      <p:cBhvr>
                                        <p:cTn id="15" dur="500"/>
                                        <p:tgtEl>
                                          <p:spTgt spid="3">
                                            <p:txEl>
                                              <p:pRg st="0" end="0"/>
                                            </p:txEl>
                                          </p:spTgt>
                                        </p:tgtEl>
                                      </p:cBhvr>
                                    </p:animEffect>
                                  </p:childTnLst>
                                </p:cTn>
                              </p:par>
                            </p:childTnLst>
                          </p:cTn>
                        </p:par>
                        <p:par>
                          <p:cTn id="16" fill="hold">
                            <p:stCondLst>
                              <p:cond delay="2000"/>
                            </p:stCondLst>
                            <p:childTnLst>
                              <p:par>
                                <p:cTn id="17" presetID="16" presetClass="entr" presetSubtype="2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9F7E-05D1-4127-98F2-8839B8B9657C}"/>
              </a:ext>
            </a:extLst>
          </p:cNvPr>
          <p:cNvSpPr>
            <a:spLocks noGrp="1"/>
          </p:cNvSpPr>
          <p:nvPr>
            <p:ph type="title"/>
          </p:nvPr>
        </p:nvSpPr>
        <p:spPr>
          <a:xfrm>
            <a:off x="182880" y="5781824"/>
            <a:ext cx="10120532" cy="942535"/>
          </a:xfrm>
          <a:solidFill>
            <a:schemeClr val="bg1">
              <a:alpha val="80000"/>
            </a:schemeClr>
          </a:solidFill>
          <a:effectLst>
            <a:softEdge rad="3175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Learn The Lessons; Make The Changes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31D2F364-3492-4B20-A4B7-E83E924ABB05}"/>
              </a:ext>
            </a:extLst>
          </p:cNvPr>
          <p:cNvSpPr>
            <a:spLocks noGrp="1"/>
          </p:cNvSpPr>
          <p:nvPr>
            <p:ph idx="1"/>
          </p:nvPr>
        </p:nvSpPr>
        <p:spPr>
          <a:xfrm>
            <a:off x="524080" y="126608"/>
            <a:ext cx="11049227" cy="5359791"/>
          </a:xfrm>
          <a:solidFill>
            <a:schemeClr val="bg1">
              <a:alpha val="80000"/>
            </a:schemeClr>
          </a:solidFill>
          <a:effectLst>
            <a:softEdge rad="31750"/>
          </a:effectLst>
        </p:spPr>
        <p:txBody>
          <a:bodyPr>
            <a:normAutofit lnSpcReduction="10000"/>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Every Crisis Has Lessons to Teach.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Learn Those Lessons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Make the Necessary Changes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Move Forward</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Give instruction to a wise man, and he will be still wiser; Teach    </a:t>
            </a: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 just man, and he will increase in learning.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Proverbs 9:9</a:t>
            </a:r>
          </a:p>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71It is good for me that I have been afflicted, That I may learn Your statutes. 72The law of Your mouth is better to me Than thousands of coins of gold and silver. -</a:t>
            </a:r>
            <a:r>
              <a:rPr lang="en-US" b="1" dirty="0">
                <a:effectLst>
                  <a:outerShdw blurRad="38100" dist="38100" dir="2700000" algn="tl">
                    <a:srgbClr val="000000">
                      <a:alpha val="43137"/>
                    </a:srgbClr>
                  </a:outerShdw>
                </a:effectLst>
                <a:latin typeface="Arial Rounded MT Bold" panose="020F0704030504030204" pitchFamily="34" charset="0"/>
              </a:rPr>
              <a:t>Psalm 119</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I Can Do Nothing About the Direction of the Wind..</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…But I Can Adjust the Sails.</a:t>
            </a:r>
            <a:endParaRPr lang="en-US" dirty="0"/>
          </a:p>
        </p:txBody>
      </p:sp>
    </p:spTree>
    <p:extLst>
      <p:ext uri="{BB962C8B-B14F-4D97-AF65-F5344CB8AC3E}">
        <p14:creationId xmlns:p14="http://schemas.microsoft.com/office/powerpoint/2010/main" val="32045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par>
                          <p:cTn id="25" fill="hold">
                            <p:stCondLst>
                              <p:cond delay="6000"/>
                            </p:stCondLst>
                            <p:childTnLst>
                              <p:par>
                                <p:cTn id="26" presetID="6"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par>
                          <p:cTn id="48" fill="hold">
                            <p:stCondLst>
                              <p:cond delay="2000"/>
                            </p:stCondLst>
                            <p:childTnLst>
                              <p:par>
                                <p:cTn id="49" presetID="6" presetClass="entr" presetSubtype="16"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circle(in)">
                                      <p:cBhvr>
                                        <p:cTn id="5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9F7E-05D1-4127-98F2-8839B8B9657C}"/>
              </a:ext>
            </a:extLst>
          </p:cNvPr>
          <p:cNvSpPr>
            <a:spLocks noGrp="1"/>
          </p:cNvSpPr>
          <p:nvPr>
            <p:ph type="title"/>
          </p:nvPr>
        </p:nvSpPr>
        <p:spPr>
          <a:xfrm>
            <a:off x="182880" y="5781824"/>
            <a:ext cx="11889850" cy="942535"/>
          </a:xfrm>
          <a:solidFill>
            <a:schemeClr val="bg1">
              <a:alpha val="80000"/>
            </a:schemeClr>
          </a:solidFill>
          <a:effectLst>
            <a:softEdge rad="3175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Healing Continues After the Crisis Passes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31D2F364-3492-4B20-A4B7-E83E924ABB05}"/>
              </a:ext>
            </a:extLst>
          </p:cNvPr>
          <p:cNvSpPr>
            <a:spLocks noGrp="1"/>
          </p:cNvSpPr>
          <p:nvPr>
            <p:ph idx="1"/>
          </p:nvPr>
        </p:nvSpPr>
        <p:spPr>
          <a:xfrm>
            <a:off x="182880" y="126609"/>
            <a:ext cx="11335830" cy="3967089"/>
          </a:xfrm>
          <a:solidFill>
            <a:schemeClr val="bg1">
              <a:alpha val="70000"/>
            </a:schemeClr>
          </a:solidFill>
          <a:effectLst>
            <a:softEdge rad="3175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After a Major Life Crisis, Don’t Expect Instantaneous Healing</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Expect a Emotional Aftershocks.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You May Try to Dwell on the Past…</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…Don’t Get Stuck in It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If Emotional Aftershocks Become Too Intense…</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…Seek Help</a:t>
            </a:r>
            <a:r>
              <a:rPr lang="en-US" sz="2800"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Wait on the LORD; Be of good courage, And He shall strengthen your heart; Wait, I say, on the LORD! -</a:t>
            </a:r>
            <a:r>
              <a:rPr lang="en-US" dirty="0">
                <a:effectLst>
                  <a:outerShdw blurRad="38100" dist="38100" dir="2700000" algn="tl">
                    <a:srgbClr val="000000">
                      <a:alpha val="43137"/>
                    </a:srgbClr>
                  </a:outerShdw>
                </a:effectLst>
                <a:latin typeface="Arial Rounded MT Bold" panose="020F0704030504030204" pitchFamily="34" charset="0"/>
              </a:rPr>
              <a:t> Psalm 27:14</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201348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 calcmode="lin" valueType="num">
                                      <p:cBhvr>
                                        <p:cTn id="15" dur="2000" fill="hold"/>
                                        <p:tgtEl>
                                          <p:spTgt spid="3">
                                            <p:bg/>
                                          </p:spTgt>
                                        </p:tgtEl>
                                        <p:attrNameLst>
                                          <p:attrName>style.rotation</p:attrName>
                                        </p:attrNameLst>
                                      </p:cBhvr>
                                      <p:tavLst>
                                        <p:tav tm="0">
                                          <p:val>
                                            <p:fltVal val="90"/>
                                          </p:val>
                                        </p:tav>
                                        <p:tav tm="100000">
                                          <p:val>
                                            <p:fltVal val="0"/>
                                          </p:val>
                                        </p:tav>
                                      </p:tavLst>
                                    </p:anim>
                                    <p:animEffect transition="in" filter="fade">
                                      <p:cBhvr>
                                        <p:cTn id="16" dur="2000"/>
                                        <p:tgtEl>
                                          <p:spTgt spid="3">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1" end="1"/>
                                            </p:txEl>
                                          </p:spTgt>
                                        </p:tgtEl>
                                      </p:cBhvr>
                                    </p:animEffect>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2" end="2"/>
                                            </p:txEl>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3" dur="2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1" dur="2000"/>
                                        <p:tgtEl>
                                          <p:spTgt spid="3">
                                            <p:txEl>
                                              <p:pRg st="4" end="4"/>
                                            </p:txEl>
                                          </p:spTgt>
                                        </p:tgtEl>
                                      </p:cBhvr>
                                    </p:animEffect>
                                  </p:childTnLst>
                                </p:cTn>
                              </p:par>
                            </p:childTnLst>
                          </p:cTn>
                        </p:par>
                        <p:par>
                          <p:cTn id="52" fill="hold">
                            <p:stCondLst>
                              <p:cond delay="2000"/>
                            </p:stCondLst>
                            <p:childTnLst>
                              <p:par>
                                <p:cTn id="53" presetID="31" presetClass="entr" presetSubtype="0" fill="hold" grpId="0" nodeType="after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2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7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9F7E-05D1-4127-98F2-8839B8B9657C}"/>
              </a:ext>
            </a:extLst>
          </p:cNvPr>
          <p:cNvSpPr>
            <a:spLocks noGrp="1"/>
          </p:cNvSpPr>
          <p:nvPr>
            <p:ph type="title"/>
          </p:nvPr>
        </p:nvSpPr>
        <p:spPr>
          <a:xfrm>
            <a:off x="3812345" y="5831059"/>
            <a:ext cx="8271803" cy="942535"/>
          </a:xfrm>
          <a:solidFill>
            <a:schemeClr val="bg1">
              <a:alpha val="80000"/>
            </a:schemeClr>
          </a:solidFill>
          <a:effectLst>
            <a:softEdge rad="3175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Get Connected; Get Involved</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31D2F364-3492-4B20-A4B7-E83E924ABB05}"/>
              </a:ext>
            </a:extLst>
          </p:cNvPr>
          <p:cNvSpPr>
            <a:spLocks noGrp="1"/>
          </p:cNvSpPr>
          <p:nvPr>
            <p:ph idx="1"/>
          </p:nvPr>
        </p:nvSpPr>
        <p:spPr>
          <a:xfrm>
            <a:off x="182880" y="1027757"/>
            <a:ext cx="11788726" cy="3994817"/>
          </a:xfrm>
          <a:solidFill>
            <a:schemeClr val="bg1">
              <a:alpha val="80000"/>
            </a:schemeClr>
          </a:solidFill>
          <a:effectLst>
            <a:softEdge rad="31750"/>
          </a:effectLst>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After the Crisis, It’s Your Responsibility to Engage…</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With The Proper the Support You Need. </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Local Church </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Neighborhood Service Organization,</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Local Support Group, Get Involved: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You Need Their Help . . . and They Need Yours.</a:t>
            </a: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Therefore comfort each other and edify one another, just as you also are doing</a:t>
            </a:r>
            <a:r>
              <a:rPr lang="en-US" dirty="0">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1 </a:t>
            </a:r>
            <a:r>
              <a:rPr lang="en-US" dirty="0" err="1">
                <a:effectLst>
                  <a:outerShdw blurRad="38100" dist="38100" dir="2700000" algn="tl">
                    <a:srgbClr val="000000">
                      <a:alpha val="43137"/>
                    </a:srgbClr>
                  </a:outerShdw>
                </a:effectLst>
                <a:latin typeface="Arial Rounded MT Bold" panose="020F0704030504030204" pitchFamily="34" charset="0"/>
              </a:rPr>
              <a:t>Thess</a:t>
            </a:r>
            <a:r>
              <a:rPr lang="en-US" dirty="0">
                <a:effectLst>
                  <a:outerShdw blurRad="38100" dist="38100" dir="2700000" algn="tl">
                    <a:srgbClr val="000000">
                      <a:alpha val="43137"/>
                    </a:srgbClr>
                  </a:outerShdw>
                </a:effectLst>
                <a:latin typeface="Arial Rounded MT Bold" panose="020F0704030504030204" pitchFamily="34" charset="0"/>
              </a:rPr>
              <a:t> 5:11</a:t>
            </a:r>
            <a:endParaRPr lang="en-US" dirty="0">
              <a:latin typeface="Arial Rounded MT Bold" panose="020F0704030504030204" pitchFamily="34" charset="0"/>
            </a:endParaRPr>
          </a:p>
        </p:txBody>
      </p:sp>
    </p:spTree>
    <p:extLst>
      <p:ext uri="{BB962C8B-B14F-4D97-AF65-F5344CB8AC3E}">
        <p14:creationId xmlns:p14="http://schemas.microsoft.com/office/powerpoint/2010/main" val="179996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250" fill="hold"/>
                                        <p:tgtEl>
                                          <p:spTgt spid="2"/>
                                        </p:tgtEl>
                                        <p:attrNameLst>
                                          <p:attrName>ppt_x</p:attrName>
                                        </p:attrNameLst>
                                      </p:cBhvr>
                                      <p:tavLst>
                                        <p:tav tm="0">
                                          <p:val>
                                            <p:strVal val="#ppt_x"/>
                                          </p:val>
                                        </p:tav>
                                        <p:tav tm="100000">
                                          <p:val>
                                            <p:strVal val="#ppt_x"/>
                                          </p:val>
                                        </p:tav>
                                      </p:tavLst>
                                    </p:anim>
                                    <p:anim calcmode="lin" valueType="num">
                                      <p:cBhvr additive="base">
                                        <p:cTn id="8" dur="32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500"/>
                                        <p:tgtEl>
                                          <p:spTgt spid="3">
                                            <p:bg/>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par>
                          <p:cTn id="25" fill="hold">
                            <p:stCondLst>
                              <p:cond delay="1500"/>
                            </p:stCondLst>
                            <p:childTnLst>
                              <p:par>
                                <p:cTn id="26" presetID="16" presetClass="entr" presetSubtype="21"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par>
                          <p:cTn id="33" fill="hold">
                            <p:stCondLst>
                              <p:cond delay="2500"/>
                            </p:stCondLst>
                            <p:childTnLst>
                              <p:par>
                                <p:cTn id="34" presetID="16" presetClass="entr" presetSubtype="21"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9F7E-05D1-4127-98F2-8839B8B9657C}"/>
              </a:ext>
            </a:extLst>
          </p:cNvPr>
          <p:cNvSpPr>
            <a:spLocks noGrp="1"/>
          </p:cNvSpPr>
          <p:nvPr>
            <p:ph type="title"/>
          </p:nvPr>
        </p:nvSpPr>
        <p:spPr>
          <a:xfrm>
            <a:off x="182880" y="5781824"/>
            <a:ext cx="11169748" cy="942535"/>
          </a:xfrm>
          <a:effectLst>
            <a:softEdge rad="3175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If The Problem Recurs…</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…You’ll Be Better Prepared When It Does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31D2F364-3492-4B20-A4B7-E83E924ABB05}"/>
              </a:ext>
            </a:extLst>
          </p:cNvPr>
          <p:cNvSpPr>
            <a:spLocks noGrp="1"/>
          </p:cNvSpPr>
          <p:nvPr>
            <p:ph idx="1"/>
          </p:nvPr>
        </p:nvSpPr>
        <p:spPr>
          <a:xfrm>
            <a:off x="182880" y="126609"/>
            <a:ext cx="11788726" cy="3334043"/>
          </a:xfrm>
          <a:solidFill>
            <a:schemeClr val="bg1">
              <a:alpha val="70000"/>
            </a:schemeClr>
          </a:solidFill>
          <a:effectLst>
            <a:softEdge rad="31750"/>
          </a:effectLst>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Sometimes, Trouble Rears His Head Again</a:t>
            </a:r>
            <a:r>
              <a:rPr lang="en-US" dirty="0">
                <a:effectLst>
                  <a:outerShdw blurRad="38100" dist="38100" dir="2700000" algn="tl">
                    <a:srgbClr val="000000">
                      <a:alpha val="43137"/>
                    </a:srgbClr>
                  </a:outerShdw>
                </a:effectLst>
                <a:latin typeface="Arial Rounded MT Bold" panose="020F0704030504030204" pitchFamily="34" charset="0"/>
              </a:rPr>
              <a:t>. </a:t>
            </a:r>
          </a:p>
          <a:p>
            <a:r>
              <a:rPr lang="en-US" b="1" dirty="0">
                <a:effectLst>
                  <a:outerShdw blurRad="38100" dist="38100" dir="2700000" algn="tl">
                    <a:srgbClr val="000000">
                      <a:alpha val="43137"/>
                    </a:srgbClr>
                  </a:outerShdw>
                </a:effectLst>
                <a:latin typeface="Arial Rounded MT Bold" panose="020F0704030504030204" pitchFamily="34" charset="0"/>
              </a:rPr>
              <a:t>But If Trouble Does Return to Your House…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…You Can Take Comfort in the Fact that After this Crisis</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…You Are Now Better Prepared  </a:t>
            </a: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Now no chastening seems to be joyful for the present, but painful; nevertheless, afterward it yields the peaceable fruit of righteousness to those who have been trained by it.  </a:t>
            </a:r>
            <a:r>
              <a:rPr lang="en-US" dirty="0">
                <a:effectLst>
                  <a:outerShdw blurRad="38100" dist="38100" dir="2700000" algn="tl">
                    <a:srgbClr val="000000">
                      <a:alpha val="43137"/>
                    </a:srgbClr>
                  </a:outerShdw>
                </a:effectLst>
                <a:latin typeface="Arial Rounded MT Bold" panose="020F0704030504030204" pitchFamily="34" charset="0"/>
              </a:rPr>
              <a:t>-</a:t>
            </a:r>
            <a:r>
              <a:rPr lang="en-US" dirty="0" err="1">
                <a:effectLst>
                  <a:outerShdw blurRad="38100" dist="38100" dir="2700000" algn="tl">
                    <a:srgbClr val="000000">
                      <a:alpha val="43137"/>
                    </a:srgbClr>
                  </a:outerShdw>
                </a:effectLst>
                <a:latin typeface="Arial Rounded MT Bold" panose="020F0704030504030204" pitchFamily="34" charset="0"/>
              </a:rPr>
              <a:t>Heb</a:t>
            </a:r>
            <a:r>
              <a:rPr lang="en-US" dirty="0">
                <a:effectLst>
                  <a:outerShdw blurRad="38100" dist="38100" dir="2700000" algn="tl">
                    <a:srgbClr val="000000">
                      <a:alpha val="43137"/>
                    </a:srgbClr>
                  </a:outerShdw>
                </a:effectLst>
                <a:latin typeface="Arial Rounded MT Bold" panose="020F0704030504030204" pitchFamily="34" charset="0"/>
              </a:rPr>
              <a:t> 12:11</a:t>
            </a:r>
          </a:p>
        </p:txBody>
      </p:sp>
    </p:spTree>
    <p:extLst>
      <p:ext uri="{BB962C8B-B14F-4D97-AF65-F5344CB8AC3E}">
        <p14:creationId xmlns:p14="http://schemas.microsoft.com/office/powerpoint/2010/main" val="36882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6036</TotalTime>
  <Words>812</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Rounded MT Bold</vt:lpstr>
      <vt:lpstr>Calibri</vt:lpstr>
      <vt:lpstr>Calibri Light</vt:lpstr>
      <vt:lpstr>Courier New</vt:lpstr>
      <vt:lpstr>Office Theme</vt:lpstr>
      <vt:lpstr>PowerPoint Presentation</vt:lpstr>
      <vt:lpstr>After the Dust Settles</vt:lpstr>
      <vt:lpstr>PowerPoint Presentation</vt:lpstr>
      <vt:lpstr>PowerPoint Presentation</vt:lpstr>
      <vt:lpstr>II Cor 4:7-10</vt:lpstr>
      <vt:lpstr>Learn The Lessons; Make The Changes</vt:lpstr>
      <vt:lpstr>Healing Continues After the Crisis Passes</vt:lpstr>
      <vt:lpstr>Get Connected; Get Involved</vt:lpstr>
      <vt:lpstr>If The Problem Recurs…     …You’ll Be Better Prepared When It Does</vt:lpstr>
      <vt:lpstr>Share What You’ve Learned</vt:lpstr>
      <vt:lpstr>Know God Has a Plan and a Path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110</cp:revision>
  <dcterms:created xsi:type="dcterms:W3CDTF">2017-07-10T11:39:16Z</dcterms:created>
  <dcterms:modified xsi:type="dcterms:W3CDTF">2017-07-16T16:02:33Z</dcterms:modified>
</cp:coreProperties>
</file>