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4"/>
  </p:handoutMasterIdLst>
  <p:sldIdLst>
    <p:sldId id="275" r:id="rId2"/>
    <p:sldId id="256" r:id="rId3"/>
    <p:sldId id="258" r:id="rId4"/>
    <p:sldId id="278" r:id="rId5"/>
    <p:sldId id="279" r:id="rId6"/>
    <p:sldId id="267" r:id="rId7"/>
    <p:sldId id="287" r:id="rId8"/>
    <p:sldId id="280" r:id="rId9"/>
    <p:sldId id="282" r:id="rId10"/>
    <p:sldId id="281" r:id="rId11"/>
    <p:sldId id="271" r:id="rId12"/>
    <p:sldId id="286" r:id="rId1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8F9CE1B-56C2-4CC5-B08D-0B69518F90F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DF6934-03AD-4346-9CE0-EDF9BAA5E7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6CBAC7-7B2E-4C3F-8208-4E99BCC5EBA4}" type="datetimeFigureOut">
              <a:rPr lang="en-US" smtClean="0"/>
              <a:t>7/2/2017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B0B891-091A-4DB9-9BB0-57DC481B57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8790C8-F775-4208-BC3C-0D70AEA6F9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B4562-239F-4B8A-A78E-47D22F84A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1518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A37EA-9F44-411A-9DCB-3EA593EEBA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AE0465-E02C-4555-84EF-9EAEC99F30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DF1E6-EECC-4549-940F-75DFFDFDA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5C4A-3BDF-4458-AEAD-A8974DDA2265}" type="datetimeFigureOut">
              <a:rPr lang="en-US" smtClean="0"/>
              <a:t>7/2/2017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70BB9-5127-4D5E-9EAC-C118644BB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FC458-23BC-4434-8C40-15F8D69A8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36E0C-B93F-4030-83A2-2298EDB95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999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58FD1-CFFE-4C12-9421-939770FA5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7F5D26-61E3-4A40-8FE0-1554D88152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1F0A2-13F3-4734-A37D-DDEC9FC4E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5C4A-3BDF-4458-AEAD-A8974DDA2265}" type="datetimeFigureOut">
              <a:rPr lang="en-US" smtClean="0"/>
              <a:t>7/2/2017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94B29-FDD6-4C63-9CC5-FCE706334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6FC02A-705C-4913-9E9B-DD82BDC86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36E0C-B93F-4030-83A2-2298EDB95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81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31F01C-3030-4ED4-91AB-31FB15C756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64360F-5118-4DCA-905F-D646B1C9BF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DF75A9-4A10-46ED-937C-6ACA8F2D6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5C4A-3BDF-4458-AEAD-A8974DDA2265}" type="datetimeFigureOut">
              <a:rPr lang="en-US" smtClean="0"/>
              <a:t>7/2/2017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19076-6134-4A61-9A42-0F0D69F18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748D0-931A-4BB2-B03C-849F90C3D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36E0C-B93F-4030-83A2-2298EDB95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312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33FD7-AA24-4C97-AAAE-DF5EB477D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1BAC95-DE3B-4C49-BC24-9FDFC83E5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23A38-44DB-41BD-AECA-3FC56476D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5C4A-3BDF-4458-AEAD-A8974DDA2265}" type="datetimeFigureOut">
              <a:rPr lang="en-US" smtClean="0"/>
              <a:t>7/2/2017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646C3-20EB-41D5-BAB5-0299DA697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24692C-6A8F-4B63-8B25-492AD7A32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36E0C-B93F-4030-83A2-2298EDB95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36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AEB36-ECA0-4B69-A0AE-7DF484BCC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1B8F0-1CA5-40F5-BF62-CA1AD4954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C84F6-9401-4AA0-8D9E-DEA4648DE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5C4A-3BDF-4458-AEAD-A8974DDA2265}" type="datetimeFigureOut">
              <a:rPr lang="en-US" smtClean="0"/>
              <a:t>7/2/2017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93578-F44D-4204-AC90-09F97448D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DC216-B089-4F17-83CF-1B1C84B2D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36E0C-B93F-4030-83A2-2298EDB95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6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C4778-7087-46A0-B647-A9F44959B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65A46-5790-48B3-95D4-7E83EE51E8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5AD047-2EC7-4A05-B482-179E6D067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3CBAA9-1762-4541-BB68-42E89E9A4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5C4A-3BDF-4458-AEAD-A8974DDA2265}" type="datetimeFigureOut">
              <a:rPr lang="en-US" smtClean="0"/>
              <a:t>7/2/2017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807E6E-BC5E-4B72-B354-B401D764A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9F953-365F-429B-ADFD-5BD100ACB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36E0C-B93F-4030-83A2-2298EDB95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962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7EE1A-1EB2-4C37-9F1A-02F10181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C8AA0-6165-4220-A840-1AECB9DAD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3DA151-4EAB-45EC-85A8-CA0175E971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7EDADB-E54E-4C55-904E-44F8F06AC5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9D1D4F-9C45-48F6-A018-6731156618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2BD285-1EF3-4C0E-B08D-7C867A15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5C4A-3BDF-4458-AEAD-A8974DDA2265}" type="datetimeFigureOut">
              <a:rPr lang="en-US" smtClean="0"/>
              <a:t>7/2/2017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066C4F-1C8B-4B96-942A-C01AC8B32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D17669-1BFD-4E6B-8F70-4D32D47D8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36E0C-B93F-4030-83A2-2298EDB95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12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A11D4-582B-40DE-8A7D-F3D8A127D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6ABC9E-2E42-4441-AC9A-2CFD69FF4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5C4A-3BDF-4458-AEAD-A8974DDA2265}" type="datetimeFigureOut">
              <a:rPr lang="en-US" smtClean="0"/>
              <a:t>7/2/2017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27F51E-A369-4E33-AF5D-BE26A46ED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BB039A-F97B-4C47-92EE-E647743C1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36E0C-B93F-4030-83A2-2298EDB95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10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212834-1204-4F7D-BF9A-584EEBBC0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5C4A-3BDF-4458-AEAD-A8974DDA2265}" type="datetimeFigureOut">
              <a:rPr lang="en-US" smtClean="0"/>
              <a:t>7/2/2017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000A3-F874-4417-9963-E117CC591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B5B9F-5E21-41CD-AA32-165C6156E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36E0C-B93F-4030-83A2-2298EDB95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20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20E7A-456C-43CD-ABB0-EEE4602CA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58D11-EBBF-4EF2-BA2A-167B2B1B8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AEE229-5ACA-4EE8-AA3F-4C905CD72C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26DF31-12C2-46FA-98D6-39A06C290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5C4A-3BDF-4458-AEAD-A8974DDA2265}" type="datetimeFigureOut">
              <a:rPr lang="en-US" smtClean="0"/>
              <a:t>7/2/2017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3480D0-CE07-4A51-ADD4-0B507FB97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01898D-2DE3-4AE2-A5AA-DCDD01B3D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36E0C-B93F-4030-83A2-2298EDB95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777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AE4C0-7696-4A6E-AF30-198635216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32DAB2-F139-4201-9852-191E73D9B9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4D679D-A990-420A-A2B2-2BE570F040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296A59-D6EE-49E7-9FBE-C7B71F750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5C4A-3BDF-4458-AEAD-A8974DDA2265}" type="datetimeFigureOut">
              <a:rPr lang="en-US" smtClean="0"/>
              <a:t>7/2/2017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0ABAF9-DAB1-4C9D-8580-9A262ED7D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B1CE2-6B7B-4CA9-8D82-9B27080F0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36E0C-B93F-4030-83A2-2298EDB95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29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4764C7-5D3B-4ACB-B9EF-B725EDEA2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4F2480-4D21-4EAC-B50B-12C652DFD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E21E5-32B5-40D5-8B48-3DC1AD5F4F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95C4A-3BDF-4458-AEAD-A8974DDA2265}" type="datetimeFigureOut">
              <a:rPr lang="en-US" smtClean="0"/>
              <a:t>7/2/2017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3399D-C76B-4E2C-9BCA-3461CF1FB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12DBE-0C1B-4F16-9D14-B132AA63AF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36E0C-B93F-4030-83A2-2298EDB95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08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836ED-8314-4510-AA80-7D76E177F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081"/>
            <a:ext cx="10515600" cy="97334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2D3A6-CEDC-4F38-936E-3138E1718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112" y="1245704"/>
            <a:ext cx="11698357" cy="539363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401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836ED-8314-4510-AA80-7D76E177F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2230" y="114149"/>
            <a:ext cx="4029222" cy="973345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Questions…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2D3A6-CEDC-4F38-936E-3138E1718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330" y="2919761"/>
            <a:ext cx="10144183" cy="3706124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Can You Summon the Courage and Wisdom… </a:t>
            </a: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…To Accept Your Past and Move On With Your Life?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Can You Accept The Reality that Yesterday…</a:t>
            </a:r>
          </a:p>
          <a:p>
            <a:pPr marL="457200" lvl="1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…And All the Yesterdays Before It— Are Gone?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Can You Entrust All Those Yesterdays to God? </a:t>
            </a:r>
          </a:p>
          <a:p>
            <a:pPr marL="457200" lvl="1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With God’s Help You Can. 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816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2D3A6-CEDC-4F38-936E-3138E1718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45703"/>
            <a:ext cx="12192000" cy="4890053"/>
          </a:xfrm>
          <a:solidFill>
            <a:schemeClr val="bg1">
              <a:alpha val="88000"/>
            </a:schemeClr>
          </a:solidFill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Shake the dust from your past, and move forward in His promises</a:t>
            </a:r>
            <a:endParaRPr lang="en-US" b="1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  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Kay Arthur </a:t>
            </a:r>
            <a:endParaRPr lang="en-US" dirty="0"/>
          </a:p>
          <a:p>
            <a:pPr lvl="0">
              <a:lnSpc>
                <a:spcPct val="100000"/>
              </a:lnSpc>
              <a:spcBef>
                <a:spcPts val="1800"/>
              </a:spcBef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Leave the broken, irreversible past in God’s hands, and step out into the invincible future with Him</a:t>
            </a:r>
            <a:r>
              <a:rPr lang="en-US" b="1" dirty="0"/>
              <a:t>.    -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Oswald Chambers </a:t>
            </a:r>
            <a:endParaRPr lang="en-US" dirty="0"/>
          </a:p>
          <a:p>
            <a:pPr lvl="0">
              <a:lnSpc>
                <a:spcPct val="100000"/>
              </a:lnSpc>
              <a:spcBef>
                <a:spcPts val="1800"/>
              </a:spcBef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can’t just put our pasts behind us. We’ve got to put our pasts in front of God.     -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Beth Moore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Lord says,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“Forget what happened before, and do not think about the past. Look at the new thing I am going to do. It is already happening. Don’t you see </a:t>
            </a:r>
            <a:r>
              <a:rPr lang="en-US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it?I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will make a road in the desert and rivers in the dry land.”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 43:18, 19 NCV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344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814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C12FD-82E7-4D1B-BCBB-378678B645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8805" y="450166"/>
            <a:ext cx="9115865" cy="107625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Getting Past Your Past  </a:t>
            </a:r>
            <a:r>
              <a:rPr lang="en-US" sz="5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-pt1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3ADB55-0165-4A03-A013-4FEF5FA21C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3852" y="4599934"/>
            <a:ext cx="5139397" cy="1434905"/>
          </a:xfrm>
        </p:spPr>
        <p:txBody>
          <a:bodyPr>
            <a:norm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Independence Day</a:t>
            </a:r>
          </a:p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07456A-001A-449D-968A-1E8F547B27CE}"/>
              </a:ext>
            </a:extLst>
          </p:cNvPr>
          <p:cNvSpPr txBox="1"/>
          <p:nvPr/>
        </p:nvSpPr>
        <p:spPr>
          <a:xfrm>
            <a:off x="1205948" y="5804006"/>
            <a:ext cx="2105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Edward Church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34C861-619C-4980-A5FD-FBF6D4357386}"/>
              </a:ext>
            </a:extLst>
          </p:cNvPr>
          <p:cNvSpPr txBox="1"/>
          <p:nvPr/>
        </p:nvSpPr>
        <p:spPr>
          <a:xfrm>
            <a:off x="5055704" y="5804005"/>
            <a:ext cx="1669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July 2, 2017</a:t>
            </a:r>
          </a:p>
        </p:txBody>
      </p:sp>
    </p:spTree>
    <p:extLst>
      <p:ext uri="{BB962C8B-B14F-4D97-AF65-F5344CB8AC3E}">
        <p14:creationId xmlns:p14="http://schemas.microsoft.com/office/powerpoint/2010/main" val="169732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2D3A6-CEDC-4F38-936E-3138E1718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112" y="1245705"/>
            <a:ext cx="11698357" cy="3558307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Philippians 3:13, 14 instructs us to focus on the future, not the past: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“One thing I do, forgetting those things which are behind and reaching forward to those things which are ahead, I press toward the goal for the prize of the upward call of God in Christ Jesus”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One Thing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(First, Primary)</a:t>
            </a:r>
          </a:p>
          <a:p>
            <a:pPr marL="0" indent="0"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In Order to Move Forward…</a:t>
            </a:r>
          </a:p>
          <a:p>
            <a:pPr marL="0" indent="0"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…You Have to Let Go of the Past 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8178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1606B-F38C-4437-B1F7-73433F410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01148"/>
          </a:xfrm>
        </p:spPr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DCD5D-1B2F-457B-89FA-BDF520142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"/>
            <a:ext cx="11362414" cy="6135756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Some Of Life’s Greatest Roadblocks are Not the Ones We See…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….Through the Windshield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…But the Ones that Fill the Rearview Mirror.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Because We Are Imperfect Human Beings Who 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Lack Perfect Control Over Our Thoughts…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…Become “Stuck” In the Past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…Even Though We Know Better. 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Lord says,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“Forget what happened before, and do not think about the past. Look at the new thing I am going to do. It is already happening. Don’t you see </a:t>
            </a: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it?I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will make a road in the desert and rivers in the dry land.”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ISA 43:18, 19 NCV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8333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DCD5D-1B2F-457B-89FA-BDF520142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027" y="1099930"/>
            <a:ext cx="9814967" cy="5371208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Instead Of Focusing Our Thoughts/ Energies 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On the Opportunities of Today, 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May Allow Painful Memories to Fill Our Minds 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And Sap Our Strength. 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Simply Can’t Seem to Let Go of Our Pain…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…So We Relive It Again and Again . . 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…With Predictably Unfortunate Consequences.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Thankfully, God Has Other Plans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is the day which the LORD hath made; we will rejoice and be glad in it.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 118:24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63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2D3A6-CEDC-4F38-936E-3138E1718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2651760"/>
            <a:ext cx="11226020" cy="4206240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When We Find Ourselves Focusing Too Intently On the Past…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…It’s a Sign That We Need To Focus On a More Urgent Need: </a:t>
            </a:r>
          </a:p>
          <a:p>
            <a:pPr lvl="2">
              <a:lnSpc>
                <a:spcPct val="100000"/>
              </a:lnSpc>
              <a:spcBef>
                <a:spcPts val="12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Need to Forgive. </a:t>
            </a:r>
          </a:p>
          <a:p>
            <a:pPr lvl="3">
              <a:lnSpc>
                <a:spcPct val="10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Until We Thoroughly and Completely Forgive </a:t>
            </a:r>
          </a:p>
          <a:p>
            <a:pPr lvl="3">
              <a:lnSpc>
                <a:spcPct val="10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Those Who Have Hurt Us—</a:t>
            </a:r>
          </a:p>
          <a:p>
            <a:pPr lvl="3">
              <a:lnSpc>
                <a:spcPct val="10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Completely Forgive Ourselves </a:t>
            </a:r>
          </a:p>
          <a:p>
            <a:pPr lvl="3">
              <a:lnSpc>
                <a:spcPct val="10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Are Never Fully Free From the Past.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320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2D3A6-CEDC-4F38-936E-3138E1718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954" y="4909625"/>
            <a:ext cx="11709779" cy="1791425"/>
          </a:xfrm>
          <a:solidFill>
            <a:schemeClr val="bg1">
              <a:alpha val="90000"/>
            </a:schemeClr>
          </a:solidFill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Col 3:13 NLT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Make allowance for each other's faults, and forgive anyone who offends you. Remember, the Lord forgave you, so you must forgive others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297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836ED-8314-4510-AA80-7D76E177F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081"/>
            <a:ext cx="10176803" cy="132075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Focusing Too Intently On the Past Is, Almost Without Exception, Futile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2D3A6-CEDC-4F38-936E-3138E1718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4199" y="2413322"/>
            <a:ext cx="8188773" cy="3593583"/>
          </a:xfrm>
          <a:solidFill>
            <a:schemeClr val="bg1">
              <a:alpha val="88000"/>
            </a:schemeClr>
          </a:solidFill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 Amount of Anger or Bitterness…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…Can Change What Happened Yesterday.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2">
              <a:lnSpc>
                <a:spcPct val="100000"/>
              </a:lnSpc>
              <a:spcBef>
                <a:spcPts val="12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Tears Can’t Change the Past; </a:t>
            </a:r>
          </a:p>
          <a:p>
            <a:pPr lvl="2">
              <a:lnSpc>
                <a:spcPct val="100000"/>
              </a:lnSpc>
              <a:spcBef>
                <a:spcPts val="12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Regrets Can’t Change It.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2">
              <a:lnSpc>
                <a:spcPct val="100000"/>
              </a:lnSpc>
              <a:spcBef>
                <a:spcPts val="12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Our Worries Won’t Change the Past, </a:t>
            </a:r>
          </a:p>
          <a:p>
            <a:pPr lvl="2">
              <a:lnSpc>
                <a:spcPct val="100000"/>
              </a:lnSpc>
              <a:spcBef>
                <a:spcPts val="12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Our Complaints Wont Either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690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836ED-8314-4510-AA80-7D76E177F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081"/>
            <a:ext cx="10515600" cy="973345"/>
          </a:xfrm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Simply Put…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2D3A6-CEDC-4F38-936E-3138E1718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0" y="2464905"/>
            <a:ext cx="5730240" cy="2712006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Past Is…</a:t>
            </a:r>
          </a:p>
          <a:p>
            <a:pPr marL="0" indent="0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…And Always Will Be </a:t>
            </a:r>
          </a:p>
          <a:p>
            <a:pPr marL="0" indent="0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…the Past </a:t>
            </a:r>
          </a:p>
          <a:p>
            <a:pPr marL="0" indent="0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…Forever! 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047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2920</TotalTime>
  <Words>608</Words>
  <Application>Microsoft Office PowerPoint</Application>
  <PresentationFormat>Widescreen</PresentationFormat>
  <Paragraphs>60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Arial Rounded MT Bold</vt:lpstr>
      <vt:lpstr>Calibri</vt:lpstr>
      <vt:lpstr>Calibri Light</vt:lpstr>
      <vt:lpstr>Courier New</vt:lpstr>
      <vt:lpstr>Office Theme</vt:lpstr>
      <vt:lpstr>PowerPoint Presentation</vt:lpstr>
      <vt:lpstr>Getting Past Your Past  -pt1 </vt:lpstr>
      <vt:lpstr>PowerPoint Presentation</vt:lpstr>
      <vt:lpstr>  </vt:lpstr>
      <vt:lpstr>PowerPoint Presentation</vt:lpstr>
      <vt:lpstr>PowerPoint Presentation</vt:lpstr>
      <vt:lpstr>PowerPoint Presentation</vt:lpstr>
      <vt:lpstr>Focusing Too Intently On the Past Is, Almost Without Exception, Futile</vt:lpstr>
      <vt:lpstr>Simply Put…</vt:lpstr>
      <vt:lpstr>Questions…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Past Your Past</dc:title>
  <dc:creator>David Linton</dc:creator>
  <cp:lastModifiedBy>David Linton</cp:lastModifiedBy>
  <cp:revision>73</cp:revision>
  <cp:lastPrinted>2017-06-29T18:24:52Z</cp:lastPrinted>
  <dcterms:created xsi:type="dcterms:W3CDTF">2017-06-29T11:47:15Z</dcterms:created>
  <dcterms:modified xsi:type="dcterms:W3CDTF">2017-07-02T16:34:17Z</dcterms:modified>
</cp:coreProperties>
</file>