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81" r:id="rId2"/>
    <p:sldId id="278" r:id="rId3"/>
    <p:sldId id="282" r:id="rId4"/>
    <p:sldId id="260" r:id="rId5"/>
    <p:sldId id="276" r:id="rId6"/>
    <p:sldId id="277" r:id="rId7"/>
    <p:sldId id="261" r:id="rId8"/>
    <p:sldId id="262" r:id="rId9"/>
    <p:sldId id="264" r:id="rId10"/>
    <p:sldId id="263" r:id="rId11"/>
    <p:sldId id="265" r:id="rId12"/>
    <p:sldId id="274" r:id="rId13"/>
    <p:sldId id="275" r:id="rId14"/>
    <p:sldId id="266" r:id="rId15"/>
    <p:sldId id="272" r:id="rId16"/>
    <p:sldId id="267" r:id="rId17"/>
    <p:sldId id="268" r:id="rId18"/>
    <p:sldId id="269" r:id="rId19"/>
    <p:sldId id="273" r:id="rId20"/>
    <p:sldId id="280" r:id="rId21"/>
    <p:sldId id="283" r:id="rId22"/>
    <p:sldId id="270" r:id="rId23"/>
    <p:sldId id="271" r:id="rId24"/>
    <p:sldId id="259" r:id="rId25"/>
    <p:sldId id="258" r:id="rId26"/>
    <p:sldId id="279" r:id="rId27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inton" initials="DL" lastIdx="0" clrIdx="0">
    <p:extLst>
      <p:ext uri="{19B8F6BF-5375-455C-9EA6-DF929625EA0E}">
        <p15:presenceInfo xmlns:p15="http://schemas.microsoft.com/office/powerpoint/2012/main" userId="be171583821166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6956F-DE7F-4CEB-8998-B30BFA109E60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9E73-68D8-46CD-B378-36A047235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9885-7D7A-43FE-A2B0-37C0A0BBCD31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F48A-28EE-4A37-9780-995C98025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38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0" tIns="0" rIns="0" bIns="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“What If”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4958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Abraham refused to give Isaac back to God,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Forfeited all God’s promises /plans for Isaac. 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Isaac would have lived/ died in obscurity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 startAt="2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Abraham obeyed and gave Isaac back to God, 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received the fullness of God’s plan/ promise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became a powerful man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became the forefather of God’s own Son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Isaac’s life is still having an impact on world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 startAt="3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need to learn from Abraham today.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Genesis 22:1-13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733800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Isaac Represents Abrahams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Hopes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Dreams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Future…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Promise from God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Only How to Dedicate our Child to God but-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Our Family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Our Selves</a:t>
            </a:r>
          </a:p>
        </p:txBody>
      </p:sp>
      <p:pic>
        <p:nvPicPr>
          <p:cNvPr id="4" name="Picture 8" descr="http://www.croydonsda.org.uk/wp-content/uploads/2011/03/babyded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1"/>
            <a:ext cx="9144000" cy="1523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Genesis 22:1-13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Knew..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Abraham was a Man of..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Faith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Plans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Abraham Didn’t Know…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was About to Test…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Plans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Faith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Action</a:t>
            </a:r>
          </a:p>
          <a:p>
            <a:pPr>
              <a:spcBef>
                <a:spcPts val="0"/>
              </a:spcBef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6" descr="http://newsyoucanbelieve.com/bible/wp-content/uploads/2010/08/abraham-and-isaac-on-mount-moriah-275x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3905250"/>
            <a:ext cx="4219575" cy="2724150"/>
          </a:xfrm>
          <a:prstGeom prst="rect">
            <a:avLst/>
          </a:prstGeom>
          <a:noFill/>
        </p:spPr>
      </p:pic>
      <p:pic>
        <p:nvPicPr>
          <p:cNvPr id="5" name="Picture 2" descr="http://i384.photobucket.com/albums/oo284/dma09/JESUS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124325" cy="510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Genesis 22:1-13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 22:5,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Abraham said unto his young men,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Abide ye here with the ass; and I and the lad will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 yonder and worship, and come again to you”</a:t>
            </a:r>
          </a:p>
          <a:p>
            <a:pPr>
              <a:spcBef>
                <a:spcPts val="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Heb 11:17-19,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By faith Abraham, when he was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tried, offered up Isaac:/ he that had received the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promises offered up his only begotten son,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Of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Whom it was said, That in Isaac shall thy seed be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called: Accounting that God was able to raise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him up, even from the dead; from whence also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received him in a figure.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Four Elements of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Giving Your Child Back to God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124199"/>
          </a:xfrm>
        </p:spPr>
        <p:txBody>
          <a:bodyPr>
            <a:normAutofit fontScale="25000" lnSpcReduction="20000"/>
          </a:bodyPr>
          <a:lstStyle/>
          <a:p>
            <a:pPr marL="365760" indent="-9144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11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 Giving Your Child to God is a </a:t>
            </a:r>
          </a:p>
          <a:p>
            <a:pPr marL="914400" indent="-9144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“Confirmation” of Your Love for God</a:t>
            </a:r>
          </a:p>
          <a:p>
            <a:pPr marL="365760" lvl="1" indent="-5143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child was most prized possession…but   </a:t>
            </a:r>
          </a:p>
          <a:p>
            <a:pPr marL="365760" lvl="1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don’t allow them to take the place of God!</a:t>
            </a:r>
          </a:p>
          <a:p>
            <a:pPr marL="365760" lvl="1" indent="-51435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is exactly what Abraham proved by his    </a:t>
            </a:r>
          </a:p>
          <a:p>
            <a:pPr marL="365760" lvl="1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willingness to offer Isaac. </a:t>
            </a:r>
          </a:p>
        </p:txBody>
      </p:sp>
      <p:pic>
        <p:nvPicPr>
          <p:cNvPr id="4" name="Picture 8" descr="http://www.croydonsda.org.uk/wp-content/uploads/2011/03/babyded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1"/>
            <a:ext cx="8610600" cy="3657599"/>
          </a:xfrm>
          <a:solidFill>
            <a:schemeClr val="bg2">
              <a:alpha val="80000"/>
            </a:schemeClr>
          </a:solidFill>
        </p:spPr>
        <p:txBody>
          <a:bodyPr>
            <a:noAutofit/>
          </a:bodyPr>
          <a:lstStyle/>
          <a:p>
            <a:pPr marL="365760" indent="-91440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 Giving Your Child to God is a </a:t>
            </a:r>
          </a:p>
          <a:p>
            <a:pPr marL="914400" indent="-91440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“Confirmation” of Your Love for God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5760" lvl="1" indent="-51435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Matt 10:37-38,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“Anyone who loves his father or </a:t>
            </a:r>
          </a:p>
          <a:p>
            <a:pPr marL="365760" lvl="1" indent="-514350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mother more than me is not worthy of me;</a:t>
            </a:r>
          </a:p>
          <a:p>
            <a:pPr marL="365760" lvl="1" indent="-514350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anyone who loves his son or daughter more than</a:t>
            </a:r>
          </a:p>
          <a:p>
            <a:pPr marL="365760" lvl="1" indent="-514350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me is not worthy of me; 38 and anyone who does</a:t>
            </a:r>
          </a:p>
          <a:p>
            <a:pPr marL="365760" lvl="1" indent="-514350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take his cross/ follow me is not worthy of me”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Four Elements of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Giving Your Child Back to God</a:t>
            </a:r>
            <a:b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10600" cy="42671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 Giving Your Children to God is a…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“Clarification” of Ownership</a:t>
            </a:r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When You Give Your Child Back to God…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…You Are Openly Declaring: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Child…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 a Gift from God.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Does Not Really Belong to You.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Belongs to God</a:t>
            </a:r>
          </a:p>
        </p:txBody>
      </p:sp>
      <p:pic>
        <p:nvPicPr>
          <p:cNvPr id="4" name="Picture 8" descr="http://www.croydonsda.org.uk/wp-content/uploads/2011/03/babyded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962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Four Elements of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Giving Your Child Back to God</a:t>
            </a:r>
            <a:br>
              <a:rPr lang="en-US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953000"/>
          </a:xfrm>
          <a:solidFill>
            <a:schemeClr val="bg2"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 Giving Your Children To God Is a…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“Commitment” to Raise Your Child God’s Way!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Eph. 6:4,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“we are to bring our children up in the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nurture and admonition of the Lord.”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 a Godly parent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Teach this child of Christ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Love this child.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Pray for this child.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Train this child.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Stay married for this child. (stability)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Live a righteous life.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Four Elements of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Giving Your Child Back to God</a:t>
            </a:r>
            <a:b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3657600"/>
          </a:xfrm>
          <a:solidFill>
            <a:schemeClr val="bg2"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 Giving Your Children To God is a…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“Claiming” of God’s Plan / Promises for Child’s Life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Isaac Inherited God’s …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Blessings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Protection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Promises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Because Abraham Gave Him Back to God.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5814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 22:16-18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067800" cy="3962400"/>
          </a:xfrm>
          <a:solidFill>
            <a:schemeClr val="bg2">
              <a:alpha val="5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“and said, By myself have I sworn,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saith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the LORD,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for because thou hast done this thing,/ hast not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withheld thy son,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thine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only son: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17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That in blessing I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Will bless thee, and in multiplying I will multiply thy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seed as the stars of the heaven /as the sand which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 upon the sea shore; and thy seed shall possess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gate of his enemies;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18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And in thy seed shall all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nations of the earth be blessed; because thou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hast obeyed my voice.”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5071C-6BBF-4BF5-9509-D25D7B943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405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088CD-1C3E-4185-A4F7-21B5468D4F9B}"/>
              </a:ext>
            </a:extLst>
          </p:cNvPr>
          <p:cNvSpPr txBox="1"/>
          <p:nvPr/>
        </p:nvSpPr>
        <p:spPr>
          <a:xfrm>
            <a:off x="304800" y="990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Liam Gold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D1855-8F4A-42AC-9A91-864ECDA02309}"/>
              </a:ext>
            </a:extLst>
          </p:cNvPr>
          <p:cNvSpPr txBox="1"/>
          <p:nvPr/>
        </p:nvSpPr>
        <p:spPr>
          <a:xfrm>
            <a:off x="1524000" y="5599093"/>
            <a:ext cx="61722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Mommy and Daddy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said They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were    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Sharing Me with You God!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7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46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 Elements Of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Giving Your Child Back To God</a:t>
            </a:r>
            <a:b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exactly what transpired when Abraham took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Isaac up Mt.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Moriah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laid him on the altar to give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him to God.    Abraham was..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1- Confirming his love and fear of Jehovah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2- Clarifying that Isaac really belonged to God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3- Committing to be a Godly parent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4- Claiming God’s plan and promises for Isaac.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/>
            </a:br>
            <a:br>
              <a:rPr lang="en-US" sz="1800" dirty="0"/>
            </a:b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www.croydonsda.org.uk/wp-content/uploads/2011/03/babyded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 Elements Of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Giving Your Child Back To God</a:t>
            </a:r>
            <a:b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81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it means to give your children back to God?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1- Confirmation of your love for Christ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2- Clarification of ownership (God owns that child)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3- Commitment to raise that child under the  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Lordship of Jesus Christ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4- Claiming of God’s best plan and promises for 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that child’s life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www.croydonsda.org.uk/wp-content/uploads/2011/03/babyded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lvaryqc.org/wp-content/uploads/Baby-Ded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2362200"/>
          </a:xfrm>
          <a:prstGeom prst="rect">
            <a:avLst/>
          </a:prstGeom>
          <a:noFill/>
        </p:spPr>
      </p:pic>
      <p:pic>
        <p:nvPicPr>
          <p:cNvPr id="1028" name="Picture 4" descr="http://wbcjax.com/clientimages/50777/childrens/babyded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228600"/>
            <a:ext cx="4257675" cy="2247901"/>
          </a:xfrm>
          <a:prstGeom prst="rect">
            <a:avLst/>
          </a:prstGeom>
          <a:noFill/>
        </p:spPr>
      </p:pic>
      <p:pic>
        <p:nvPicPr>
          <p:cNvPr id="1030" name="Picture 6" descr="http://www.gracefellowship.ca/images/Baby-Dedication-Web-Banner-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5029200" cy="1752600"/>
          </a:xfrm>
          <a:prstGeom prst="rect">
            <a:avLst/>
          </a:prstGeom>
          <a:noFill/>
        </p:spPr>
      </p:pic>
      <p:pic>
        <p:nvPicPr>
          <p:cNvPr id="1032" name="Picture 8" descr="http://www.croydonsda.org.uk/wp-content/uploads/2011/03/babydedic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14601"/>
            <a:ext cx="6572250" cy="1676400"/>
          </a:xfrm>
          <a:prstGeom prst="rect">
            <a:avLst/>
          </a:prstGeom>
          <a:noFill/>
        </p:spPr>
      </p:pic>
      <p:pic>
        <p:nvPicPr>
          <p:cNvPr id="6" name="Picture 6" descr="http://lalydiaa.files.wordpress.com/2010/08/feet-clip-ar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191000"/>
            <a:ext cx="39624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4.mm.bing.net/th?id=H.5047184547186199&amp;pid=1.7&amp;w=225&amp;h=185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143125" cy="1762126"/>
          </a:xfrm>
          <a:prstGeom prst="rect">
            <a:avLst/>
          </a:prstGeom>
          <a:noFill/>
        </p:spPr>
      </p:pic>
      <p:pic>
        <p:nvPicPr>
          <p:cNvPr id="1028" name="Picture 4" descr="http://ts4.mm.bing.net/th?id=H.4549707124441115&amp;pid=1.7&amp;w=228&amp;h=174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"/>
            <a:ext cx="2171700" cy="1657351"/>
          </a:xfrm>
          <a:prstGeom prst="rect">
            <a:avLst/>
          </a:prstGeom>
          <a:noFill/>
        </p:spPr>
      </p:pic>
      <p:pic>
        <p:nvPicPr>
          <p:cNvPr id="1030" name="Picture 6" descr="http://newsyoucanbelieve.com/bible/wp-content/uploads/2010/08/abraham-and-isaac-on-mount-moriah-275x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"/>
            <a:ext cx="2619375" cy="1962150"/>
          </a:xfrm>
          <a:prstGeom prst="rect">
            <a:avLst/>
          </a:prstGeom>
          <a:noFill/>
        </p:spPr>
      </p:pic>
      <p:pic>
        <p:nvPicPr>
          <p:cNvPr id="1032" name="Picture 8" descr="http://hannahstears.net/files/2012/01/HannahPresentingSamueltoEliattheTe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133600"/>
            <a:ext cx="2895600" cy="3810000"/>
          </a:xfrm>
          <a:prstGeom prst="rect">
            <a:avLst/>
          </a:prstGeom>
          <a:noFill/>
        </p:spPr>
      </p:pic>
      <p:pic>
        <p:nvPicPr>
          <p:cNvPr id="1034" name="Picture 10" descr="http://3.bp.blogspot.com/-AJssi7-OdAw/Toimg_HWbiI/AAAAAAAAAQQ/4xUglYM47Ew/s400/Present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362200"/>
            <a:ext cx="32670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C185-8E88-4941-BEBC-F7F8D23D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E73A-CD63-4D60-8A3C-5B6AB5C69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https://youtu.be/re5EIUIXbhc</a:t>
            </a:r>
          </a:p>
        </p:txBody>
      </p:sp>
    </p:spTree>
    <p:extLst>
      <p:ext uri="{BB962C8B-B14F-4D97-AF65-F5344CB8AC3E}">
        <p14:creationId xmlns:p14="http://schemas.microsoft.com/office/powerpoint/2010/main" val="170463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D250-E607-4865-B102-01684792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D219-C1DC-4A5B-9368-682B0293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 four-year-old was at the pediatrician for a check up. As the doctor looked in her ears, he asked, "Do you think I'll find Big Bird in here?"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The little girl stayed silent.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Next, the doctor took a tongue depressor and looked down her throat. He asked, "Do you think I'll find the Cookie Monster down there?"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Again, the little girl was silent.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Then the doctor put a stethoscope to her chest. As he listened to her heartbeat, he asked, "Do you think I'll hear Barney in there?"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"Oh, no!" the little girl replied. "Jesus is in my heart. Barney's on my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underpants."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  24,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3657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Genesis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5702" y="5448886"/>
            <a:ext cx="639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Dedicating Our Children to God</a:t>
            </a:r>
          </a:p>
        </p:txBody>
      </p:sp>
      <p:pic>
        <p:nvPicPr>
          <p:cNvPr id="8" name="Picture 4" descr="http://wbcjax.com/clientimages/50777/childrens/babyded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0"/>
            <a:ext cx="5194364" cy="4648200"/>
          </a:xfrm>
          <a:prstGeom prst="rect">
            <a:avLst/>
          </a:prstGeom>
          <a:noFill/>
        </p:spPr>
      </p:pic>
      <p:pic>
        <p:nvPicPr>
          <p:cNvPr id="11" name="Picture 6" descr="http://newsyoucanbelieve.com/bible/wp-content/uploads/2010/08/abraham-and-isaac-on-mount-moriah-275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14400"/>
            <a:ext cx="3076575" cy="24955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2590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Giving Your Children…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…Back To God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6" descr="http://lalydiaa.files.wordpress.com/2010/08/feet-clip-ar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838200"/>
            <a:ext cx="396240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Children’s Prayers: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Dear God: Please send a new baby for Mommy.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new baby you sent last week cries too much. 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Debbie, 7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Dear God: Who did you make smarter? Boys or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girls? My sister and I want to know.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Jimmy, 6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Dear God: How many angels are there in heaven?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would like to be the first kid in my class to know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answer.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Norma, 8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Children’s Prayers: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Dear Lord: Thank you for the nice day today.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 even fooled the TV weather man.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Hank, 7 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Dear God: I need a raise in my allowance.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Could you have one of your angels tell my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father. Thank you.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David, 7 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Dear God: This is my prayer. Could you please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give my brother some brains. So far he doesn’t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have any.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Angela, 8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Dedicate</a:t>
            </a:r>
            <a:endParaRPr lang="ko-KR" altLang="en-US" sz="44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 lnSpcReduction="10000"/>
          </a:bodyPr>
          <a:lstStyle/>
          <a:p>
            <a:pPr marL="0" indent="0" algn="l" defTabSz="914400" latinLnBrk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altLang="ko-K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It Is Not: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Service 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Ceremony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altLang="ko-K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It Is: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Promise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Powerful</a:t>
            </a:r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is Not a…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…Ceremony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…but 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…Commitment </a:t>
            </a:r>
          </a:p>
        </p:txBody>
      </p:sp>
      <p:pic>
        <p:nvPicPr>
          <p:cNvPr id="4" name="Picture 6" descr="http://lalydiaa.files.wordpress.com/2010/08/feet-clip-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962400" cy="2667000"/>
          </a:xfrm>
          <a:prstGeom prst="rect">
            <a:avLst/>
          </a:prstGeom>
          <a:noFill/>
        </p:spPr>
      </p:pic>
      <p:pic>
        <p:nvPicPr>
          <p:cNvPr id="5" name="Picture 2" descr="http://calvaryqc.org/wp-content/uploads/Baby-Ded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2362200"/>
          </a:xfrm>
          <a:prstGeom prst="rect">
            <a:avLst/>
          </a:prstGeom>
          <a:noFill/>
        </p:spPr>
      </p:pic>
      <p:pic>
        <p:nvPicPr>
          <p:cNvPr id="6" name="Picture 6" descr="http://newsyoucanbelieve.com/bible/wp-content/uploads/2010/08/abraham-and-isaac-on-mount-moriah-275x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3528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400"/>
                            </p:stCondLst>
                            <p:childTnLst>
                              <p:par>
                                <p:cTn id="45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Biblical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  <a:solidFill>
            <a:schemeClr val="bg1">
              <a:alpha val="90000"/>
            </a:schemeClr>
          </a:solidFill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Hannah 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Samuel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son for whom she had prayed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Eli the Priest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(I Sam. 1:27-28)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“For this child I prayed/ the LORD hath given me my petition which I asked of him: 28 Therefore also I have lent him to the LORD; as long as he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liveth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he shall be lent to the LORD”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Joseph and Mary 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Infant child Jesus 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Temple Dedicated 8 days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Lk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 2:22)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hannahstears.net/files/2012/01/HannahPresentingSamueltoEliattheTe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"/>
            <a:ext cx="2895600" cy="3810000"/>
          </a:xfrm>
          <a:prstGeom prst="rect">
            <a:avLst/>
          </a:prstGeom>
          <a:noFill/>
        </p:spPr>
      </p:pic>
      <p:pic>
        <p:nvPicPr>
          <p:cNvPr id="5" name="Picture 10" descr="http://3.bp.blogspot.com/-AJssi7-OdAw/Toimg_HWbiI/AAAAAAAAAQQ/4xUglYM47Ew/s400/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3267075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7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Genesis 22:1-13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199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Abraham Literally, Totally, Irrevocably…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…Gave Isaac Back To God. 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said,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“Take your son, your only son, whom you love, and sacrifice him ...”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Isaac had been a Miracle baby.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Sarah was 90/ Abraham was 100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Now Give Him Back!</a:t>
            </a:r>
          </a:p>
        </p:txBody>
      </p:sp>
      <p:pic>
        <p:nvPicPr>
          <p:cNvPr id="4" name="Picture 8" descr="http://www.croydonsda.org.uk/wp-content/uploads/2011/03/babyded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7963"/>
            <a:ext cx="9144000" cy="15700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1158</Words>
  <Application>Microsoft Office PowerPoint</Application>
  <PresentationFormat>On-screen Show (4:3)</PresentationFormat>
  <Paragraphs>179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맑은 고딕</vt:lpstr>
      <vt:lpstr>Arial</vt:lpstr>
      <vt:lpstr>Arial Rounded MT Bold</vt:lpstr>
      <vt:lpstr>Arial Unicode MS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Children’s Prayers: </vt:lpstr>
      <vt:lpstr>Children’s Prayers: </vt:lpstr>
      <vt:lpstr>Dedicate</vt:lpstr>
      <vt:lpstr>Biblical Examples</vt:lpstr>
      <vt:lpstr>Genesis 22:1-13</vt:lpstr>
      <vt:lpstr>“What If”</vt:lpstr>
      <vt:lpstr>Genesis 22:1-13</vt:lpstr>
      <vt:lpstr>Genesis 22:1-13</vt:lpstr>
      <vt:lpstr>Genesis 22:1-13</vt:lpstr>
      <vt:lpstr> Four Elements of  Giving Your Child Back to God </vt:lpstr>
      <vt:lpstr>PowerPoint Presentation</vt:lpstr>
      <vt:lpstr> Four Elements of  Giving Your Child Back to God </vt:lpstr>
      <vt:lpstr> Four Elements of  Giving Your Child Back to God </vt:lpstr>
      <vt:lpstr> Four Elements of  Giving Your Child Back to God </vt:lpstr>
      <vt:lpstr>  Gen 22:16-18  </vt:lpstr>
      <vt:lpstr>PowerPoint Presentation</vt:lpstr>
      <vt:lpstr>PowerPoint Presentation</vt:lpstr>
      <vt:lpstr> Four Elements Of  Giving Your Child Back To God </vt:lpstr>
      <vt:lpstr> Four Elements Of  Giving Your Child Back To God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207</cp:revision>
  <dcterms:created xsi:type="dcterms:W3CDTF">2013-01-24T13:01:14Z</dcterms:created>
  <dcterms:modified xsi:type="dcterms:W3CDTF">2017-09-24T11:01:56Z</dcterms:modified>
</cp:coreProperties>
</file>