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0" r:id="rId2"/>
    <p:sldId id="256" r:id="rId3"/>
    <p:sldId id="257" r:id="rId4"/>
    <p:sldId id="277" r:id="rId5"/>
    <p:sldId id="267" r:id="rId6"/>
    <p:sldId id="258" r:id="rId7"/>
    <p:sldId id="268" r:id="rId8"/>
    <p:sldId id="259" r:id="rId9"/>
    <p:sldId id="272" r:id="rId10"/>
    <p:sldId id="273" r:id="rId11"/>
    <p:sldId id="274" r:id="rId12"/>
    <p:sldId id="275" r:id="rId13"/>
    <p:sldId id="276" r:id="rId14"/>
    <p:sldId id="269" r:id="rId15"/>
    <p:sldId id="271" r:id="rId16"/>
    <p:sldId id="278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ABC305-D13A-432B-96EE-A54115067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B1258-86E3-46ED-9F64-BE1AE35657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13AE88-0EDC-47D6-AF1B-A2B79C37EFB0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86D18-6433-47D4-A761-D840778EC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5D79D-7424-4F7B-98D2-80ED1E879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28AD77A-576B-48D8-8570-72CB3235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1B47-05A4-43A5-ADCD-8C0A1655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848D1-AAA3-4676-BADF-A1A724C65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70F1-0993-4146-99FD-33C193D6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FF97-E2BD-4580-B387-11D2B1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57CD-0ECC-493E-A296-0F97DA52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D935-8038-4B38-86B1-F83F507C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F0DE-C6FE-457B-AD6B-70FE9DDD9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6B36-FD05-42C8-93B8-9FB96906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0FD4-846C-49FD-8E05-45228DDE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6072-A037-48D0-B128-9E13B8C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6BFAC-6F93-482F-8526-AE35955A6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22E8E-54FC-49EC-89EA-D35F80E14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0DF1-6429-4344-AEBE-037D342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35E4-A33F-4909-985A-E9316FF7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16C7-B321-4813-84AA-F0549AF0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22CB-73A2-43A6-B34D-7F45F60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7947-9AF6-4A78-8384-FE75F294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E950-FFAB-476C-91FB-5BBC23C3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492B-6030-4BEC-B380-914F5AD2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D269-A4C5-4721-AA2E-9CE18F4F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A49F-6925-42C7-B5DB-35B74A31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AA34-BDBB-492F-A4C8-1F3D6DA7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CF41-454D-499B-8272-4C2142AB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602B-DF95-4B0E-AC62-E6F25EE7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4E3D5-5231-426A-831C-CD2D7060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5477-D9CD-4C1E-918E-4764FC8C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3304-DDBB-43AC-BAD5-C4C83AAE8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DD0B6-A785-49A2-B5D7-13F99388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D355-6411-44E1-A2F5-15590D5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91E4A-2300-45D9-A757-9A2A6ACC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56D30-F811-4000-B1B2-975CADB1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9214-B6E7-4DDA-A179-B2A8EA6F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5E9C5-1190-4FDE-9437-A39C4736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F954E-24FC-480C-A8FB-F5F0F28D6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2EAE5-F4F8-435F-973B-B6BBB2F07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EC87D-B435-4316-95E2-7B4BAC8A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C6DEA-909C-4F4D-8EFF-0D9FCB76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3AB16-53C1-4951-9CE3-52EC2B44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CE79E-E886-450F-B7B3-EE90C67E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1DBB-41A3-4A9F-8B92-F9EF6CDC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AD145-4C54-49B5-B278-F79072F5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D23CF-6B86-4DE2-828F-9100D839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BC00C-3A6D-4518-9633-EB58152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11A99-8AA1-44C3-A4C1-CDA06751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97804-25FA-4C4C-BAFB-BCF6863C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9484C-87F1-4907-8474-17FDF6B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B1E4-CA93-41CE-87BD-14638F27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285B-FB1A-404F-893F-9954AA4E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4132F-FDFC-481E-AAA7-03C9D8F3D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CBB4-DE49-4EF4-AE0A-0D822CF9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0E4FE-38A1-4D9B-8475-40174826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97053-C152-4545-A37E-93365FCA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2346-79D7-4A6E-AFBE-AF8C5207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1C51D-273D-48F7-8D7B-33742F8E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F298B-0774-4246-9667-37968297A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3B3DB-40B2-484C-8FAB-39F7F87F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A0C30-491E-4FBF-BC13-7F95D139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BF411-151F-4120-83D4-B1AC0A53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79F05-1F24-4061-9038-D0BE7A5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2E9C6-A659-4FC9-93F6-2F1804AA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FC2E-9727-40F5-B6E2-04C15B9CA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05F7-93AC-48A8-A0DC-E808609BD26D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98C1-B1C3-4E95-B6B7-262BF3E6B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D76E-5EC5-4FF8-AC5E-7A45CB140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5B17-B099-425E-B883-13E7660B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2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529" y="-1"/>
            <a:ext cx="2479964" cy="99752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“Christ”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516582"/>
            <a:ext cx="11701670" cy="1454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15:5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the vine, you are the branches: He that abides in me, and I in him, the same brings forth   much fruit: for without me you can do nothing.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2" y="27710"/>
            <a:ext cx="2382982" cy="983672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“Which”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" y="789710"/>
            <a:ext cx="11701670" cy="5843102"/>
          </a:xfrm>
          <a:blipFill dpi="0" rotWithShape="1">
            <a:blip r:embed="rId2">
              <a:alphaModFix amt="75000"/>
            </a:blip>
            <a:srcRect/>
            <a:stretch>
              <a:fillRect l="-19000"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of this person and the path laid out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will always be the results…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…if we stay w/ person &amp; on His path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7" y="89751"/>
            <a:ext cx="4031673" cy="115715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“Strengthens”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9" y="4627418"/>
            <a:ext cx="9199411" cy="2133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Dynamis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power that produces more 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Infuse inner strength and ability (unstoppable)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Dynamo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9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26" y="-1"/>
            <a:ext cx="1711036" cy="1039091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544291"/>
            <a:ext cx="11701670" cy="2148056"/>
          </a:xfrm>
        </p:spPr>
        <p:txBody>
          <a:bodyPr>
            <a:normAutofit fontScale="92500" lnSpcReduction="10000"/>
          </a:bodyPr>
          <a:lstStyle/>
          <a:p>
            <a:pPr>
              <a:buFont typeface="Agency FB" panose="020B0503020202020204" pitchFamily="34" charset="0"/>
              <a:buChar char="Ω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Ends where we started – </a:t>
            </a:r>
          </a:p>
          <a:p>
            <a:pPr>
              <a:buFont typeface="Agency FB" panose="020B0503020202020204" pitchFamily="34" charset="0"/>
              <a:buChar char="Ω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if you don’t personalize it…  it doesn’t means a thing!!</a:t>
            </a:r>
          </a:p>
          <a:p>
            <a:pPr>
              <a:buFont typeface="Agency FB" panose="020B0503020202020204" pitchFamily="34" charset="0"/>
              <a:buChar char="Ω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do then “I can do all things through Christ which strengthens me”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is your Battle Cry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C4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3D52D08B-C8B5-4AE6-A6FF-34B9A8C773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9FC44E-0510-40CE-AB1D-7E78BBF2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89" y="1176793"/>
            <a:ext cx="4822130" cy="4548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D12D2-AD3A-4357-83CE-F85CDE0D0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21625"/>
          <a:stretch/>
        </p:blipFill>
        <p:spPr>
          <a:xfrm>
            <a:off x="1481328" y="887762"/>
            <a:ext cx="9063691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4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13E3C-F459-46AC-A2F2-93FD7882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" y="143901"/>
            <a:ext cx="3005895" cy="2247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C5E34-E4B8-4324-8A63-892127CA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23" y="527685"/>
            <a:ext cx="2428875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4A1B5-6090-4B65-A21B-D8E3E7FC0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49" y="143901"/>
            <a:ext cx="2514600" cy="237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48A39-5B7F-4E05-BA56-BFB8464608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21625"/>
          <a:stretch/>
        </p:blipFill>
        <p:spPr>
          <a:xfrm>
            <a:off x="1201003" y="3438143"/>
            <a:ext cx="3048000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826C-6A3E-4F61-AB29-4CB22EA3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617785"/>
            <a:ext cx="7924800" cy="189217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Becoming a Can DO Christian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F3C8A-E0C1-40B7-BE77-B92424168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4344" y="3602038"/>
            <a:ext cx="2283655" cy="60420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 4:13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388F0-CB90-4878-A170-039B26C32EEB}"/>
              </a:ext>
            </a:extLst>
          </p:cNvPr>
          <p:cNvSpPr txBox="1"/>
          <p:nvPr/>
        </p:nvSpPr>
        <p:spPr>
          <a:xfrm>
            <a:off x="720436" y="0"/>
            <a:ext cx="218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A24FA-E434-4F4F-AF0A-54A81FEE3A2E}"/>
              </a:ext>
            </a:extLst>
          </p:cNvPr>
          <p:cNvSpPr txBox="1"/>
          <p:nvPr/>
        </p:nvSpPr>
        <p:spPr>
          <a:xfrm>
            <a:off x="10002981" y="6289964"/>
            <a:ext cx="218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29, 2017</a:t>
            </a:r>
          </a:p>
        </p:txBody>
      </p:sp>
    </p:spTree>
    <p:extLst>
      <p:ext uri="{BB962C8B-B14F-4D97-AF65-F5344CB8AC3E}">
        <p14:creationId xmlns:p14="http://schemas.microsoft.com/office/powerpoint/2010/main" val="68988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3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8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848138"/>
            <a:ext cx="11701670" cy="58442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0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848138"/>
            <a:ext cx="10900516" cy="524176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Christians are Living in the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“Land of Can Nots”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 Nots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If’s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Wish I Could</a:t>
            </a: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Turn the Page</a:t>
            </a: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 the Recording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36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97"/>
            <a:ext cx="962891" cy="92163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“I”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0" y="803565"/>
            <a:ext cx="10390909" cy="635923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just for them, those, her or him ..It’s For ME!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for the super saint- struggling saint …It’s For ME!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…this is my verse it belongs to me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encourages me when I feel defeated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comforts me when I am sad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emboldens me when I am afraid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empowers me when I am weak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…this is my verse it belongs to me!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78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19" y="48185"/>
            <a:ext cx="2001981" cy="93548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“Can”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7" y="872835"/>
            <a:ext cx="11701670" cy="6224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Room For Maybes or Might’s- Possibly or Perhaps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…Word of 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Psalms 18:32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God that girds me with strength, and makes my way perfect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41:10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 you not; for I am with you: be not dismayed; for I am your God: I will strengthen you; yea, I will help you; yea, I will uphold you with the right hand of my righteousness.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7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00" y="0"/>
            <a:ext cx="1544790" cy="1011382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46420"/>
            <a:ext cx="11701670" cy="27501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Gripe About or Think About – DO!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word of action;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Christianity is not sitting it is striving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6:12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 For we wrestle not - against flesh and blood, but against principalities, against powers, against the rulers of the darkness of this world, against spiritual wickedness in high places.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09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367" y="62042"/>
            <a:ext cx="1620961" cy="963194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“All”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4066"/>
            <a:ext cx="11701670" cy="257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Some or Most – ALL!!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Genesis 18:14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any thing too hard for the LORD? 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Jeremiah 32:17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Ah Lord GOD! behold, You have made the heaven and the earth by Your great power and stretched out arm, and there is nothing too hard for You: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46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626" y="13855"/>
            <a:ext cx="2597727" cy="1025236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“Things”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184072"/>
            <a:ext cx="11701670" cy="26739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 Situation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Every Relationship – Every “Thing”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whatever you face put its name in place of “things”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Romans 8:28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we know that all things work together for good to them that love God, to them who    are the called according to his purpose.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540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481" y="89752"/>
            <a:ext cx="3048000" cy="1087884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“Through”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5001492"/>
            <a:ext cx="9571082" cy="12192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Small Word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fixed position &amp; instrumentality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only through 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“certain path and instrument”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439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Agency FB</vt:lpstr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PowerPoint Presentation</vt:lpstr>
      <vt:lpstr>Becoming a Can DO Christian</vt:lpstr>
      <vt:lpstr>PowerPoint Presentation</vt:lpstr>
      <vt:lpstr>“I”</vt:lpstr>
      <vt:lpstr>“Can”</vt:lpstr>
      <vt:lpstr>“Do”</vt:lpstr>
      <vt:lpstr>“All”</vt:lpstr>
      <vt:lpstr>“Things”</vt:lpstr>
      <vt:lpstr>“Through”</vt:lpstr>
      <vt:lpstr>“Christ”</vt:lpstr>
      <vt:lpstr>“Which”</vt:lpstr>
      <vt:lpstr>“Strengthens” </vt:lpstr>
      <vt:lpstr>“Me”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Can DO Christian</dc:title>
  <dc:creator>David Linton</dc:creator>
  <cp:lastModifiedBy>David Linton</cp:lastModifiedBy>
  <cp:revision>46</cp:revision>
  <cp:lastPrinted>2017-10-28T14:13:40Z</cp:lastPrinted>
  <dcterms:created xsi:type="dcterms:W3CDTF">2017-10-28T13:51:11Z</dcterms:created>
  <dcterms:modified xsi:type="dcterms:W3CDTF">2017-10-29T03:32:29Z</dcterms:modified>
</cp:coreProperties>
</file>