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5"/>
  </p:handoutMasterIdLst>
  <p:sldIdLst>
    <p:sldId id="275" r:id="rId2"/>
    <p:sldId id="256" r:id="rId3"/>
    <p:sldId id="269" r:id="rId4"/>
    <p:sldId id="259" r:id="rId5"/>
    <p:sldId id="271" r:id="rId6"/>
    <p:sldId id="263" r:id="rId7"/>
    <p:sldId id="273" r:id="rId8"/>
    <p:sldId id="274" r:id="rId9"/>
    <p:sldId id="260" r:id="rId10"/>
    <p:sldId id="264" r:id="rId11"/>
    <p:sldId id="265" r:id="rId12"/>
    <p:sldId id="262" r:id="rId13"/>
    <p:sldId id="272" r:id="rId1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A4B46A-5C1F-4D03-B7DA-AFC561DAAF92}"/>
              </a:ext>
            </a:extLst>
          </p:cNvPr>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a:p>
        </p:txBody>
      </p:sp>
      <p:sp>
        <p:nvSpPr>
          <p:cNvPr id="3" name="Date Placeholder 2">
            <a:extLst>
              <a:ext uri="{FF2B5EF4-FFF2-40B4-BE49-F238E27FC236}">
                <a16:creationId xmlns:a16="http://schemas.microsoft.com/office/drawing/2014/main" id="{EC92A47F-2736-4563-874D-A876AE5EC8D2}"/>
              </a:ext>
            </a:extLst>
          </p:cNvPr>
          <p:cNvSpPr>
            <a:spLocks noGrp="1"/>
          </p:cNvSpPr>
          <p:nvPr>
            <p:ph type="dt" sz="quarter" idx="1"/>
          </p:nvPr>
        </p:nvSpPr>
        <p:spPr>
          <a:xfrm>
            <a:off x="4023093" y="0"/>
            <a:ext cx="3077739" cy="471054"/>
          </a:xfrm>
          <a:prstGeom prst="rect">
            <a:avLst/>
          </a:prstGeom>
        </p:spPr>
        <p:txBody>
          <a:bodyPr vert="horz" lIns="94221" tIns="47111" rIns="94221" bIns="47111" rtlCol="0"/>
          <a:lstStyle>
            <a:lvl1pPr algn="r">
              <a:defRPr sz="1200"/>
            </a:lvl1pPr>
          </a:lstStyle>
          <a:p>
            <a:fld id="{C7FB70D9-7BC9-48DA-8F40-714DA9FB840A}" type="datetimeFigureOut">
              <a:rPr lang="en-US" smtClean="0"/>
              <a:t>10/14/2017</a:t>
            </a:fld>
            <a:endParaRPr lang="en-US"/>
          </a:p>
        </p:txBody>
      </p:sp>
      <p:sp>
        <p:nvSpPr>
          <p:cNvPr id="4" name="Footer Placeholder 3">
            <a:extLst>
              <a:ext uri="{FF2B5EF4-FFF2-40B4-BE49-F238E27FC236}">
                <a16:creationId xmlns:a16="http://schemas.microsoft.com/office/drawing/2014/main" id="{9CDD7BC5-06F9-4EB3-8F2C-AB93AF8AE022}"/>
              </a:ext>
            </a:extLst>
          </p:cNvPr>
          <p:cNvSpPr>
            <a:spLocks noGrp="1"/>
          </p:cNvSpPr>
          <p:nvPr>
            <p:ph type="ftr" sz="quarter" idx="2"/>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34798C9-5096-4BBF-A7BE-4545F9B437CC}"/>
              </a:ext>
            </a:extLst>
          </p:cNvPr>
          <p:cNvSpPr>
            <a:spLocks noGrp="1"/>
          </p:cNvSpPr>
          <p:nvPr>
            <p:ph type="sldNum" sz="quarter" idx="3"/>
          </p:nvPr>
        </p:nvSpPr>
        <p:spPr>
          <a:xfrm>
            <a:off x="4023093" y="8917423"/>
            <a:ext cx="3077739" cy="471053"/>
          </a:xfrm>
          <a:prstGeom prst="rect">
            <a:avLst/>
          </a:prstGeom>
        </p:spPr>
        <p:txBody>
          <a:bodyPr vert="horz" lIns="94221" tIns="47111" rIns="94221" bIns="47111" rtlCol="0" anchor="b"/>
          <a:lstStyle>
            <a:lvl1pPr algn="r">
              <a:defRPr sz="1200"/>
            </a:lvl1pPr>
          </a:lstStyle>
          <a:p>
            <a:fld id="{090AABE9-C6D2-48E0-9579-7E09A8326ACE}" type="slidenum">
              <a:rPr lang="en-US" smtClean="0"/>
              <a:t>‹#›</a:t>
            </a:fld>
            <a:endParaRPr lang="en-US"/>
          </a:p>
        </p:txBody>
      </p:sp>
    </p:spTree>
    <p:extLst>
      <p:ext uri="{BB962C8B-B14F-4D97-AF65-F5344CB8AC3E}">
        <p14:creationId xmlns:p14="http://schemas.microsoft.com/office/powerpoint/2010/main" val="416902088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B8B48-F0D9-4277-990C-66F1DD272D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E6992F-AA9C-4CF4-9280-801CF0823D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744DA9-2684-4F70-BB7B-DB002B68FCBE}"/>
              </a:ext>
            </a:extLst>
          </p:cNvPr>
          <p:cNvSpPr>
            <a:spLocks noGrp="1"/>
          </p:cNvSpPr>
          <p:nvPr>
            <p:ph type="dt" sz="half" idx="10"/>
          </p:nvPr>
        </p:nvSpPr>
        <p:spPr/>
        <p:txBody>
          <a:bodyPr/>
          <a:lstStyle/>
          <a:p>
            <a:fld id="{3F2EE19F-9D39-4F09-AE69-5EECF613C5F0}" type="datetimeFigureOut">
              <a:rPr lang="en-US" smtClean="0"/>
              <a:t>10/14/2017</a:t>
            </a:fld>
            <a:endParaRPr lang="en-US"/>
          </a:p>
        </p:txBody>
      </p:sp>
      <p:sp>
        <p:nvSpPr>
          <p:cNvPr id="5" name="Footer Placeholder 4">
            <a:extLst>
              <a:ext uri="{FF2B5EF4-FFF2-40B4-BE49-F238E27FC236}">
                <a16:creationId xmlns:a16="http://schemas.microsoft.com/office/drawing/2014/main" id="{33C4BE73-15CD-4A48-92FF-A9549EBC48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815677-3627-4DB6-B753-F5B07E2C6240}"/>
              </a:ext>
            </a:extLst>
          </p:cNvPr>
          <p:cNvSpPr>
            <a:spLocks noGrp="1"/>
          </p:cNvSpPr>
          <p:nvPr>
            <p:ph type="sldNum" sz="quarter" idx="12"/>
          </p:nvPr>
        </p:nvSpPr>
        <p:spPr/>
        <p:txBody>
          <a:bodyPr/>
          <a:lstStyle/>
          <a:p>
            <a:fld id="{16CF0A1B-BCD6-4760-876F-7DAB6C42E844}" type="slidenum">
              <a:rPr lang="en-US" smtClean="0"/>
              <a:t>‹#›</a:t>
            </a:fld>
            <a:endParaRPr lang="en-US"/>
          </a:p>
        </p:txBody>
      </p:sp>
    </p:spTree>
    <p:extLst>
      <p:ext uri="{BB962C8B-B14F-4D97-AF65-F5344CB8AC3E}">
        <p14:creationId xmlns:p14="http://schemas.microsoft.com/office/powerpoint/2010/main" val="45375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27324-EE6D-4AF8-87FD-76B87EE5F8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A70F26-FD69-4B2A-BE34-919F390200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FFB81-80D4-4785-8EE7-43216F4C5B1F}"/>
              </a:ext>
            </a:extLst>
          </p:cNvPr>
          <p:cNvSpPr>
            <a:spLocks noGrp="1"/>
          </p:cNvSpPr>
          <p:nvPr>
            <p:ph type="dt" sz="half" idx="10"/>
          </p:nvPr>
        </p:nvSpPr>
        <p:spPr/>
        <p:txBody>
          <a:bodyPr/>
          <a:lstStyle/>
          <a:p>
            <a:fld id="{3F2EE19F-9D39-4F09-AE69-5EECF613C5F0}" type="datetimeFigureOut">
              <a:rPr lang="en-US" smtClean="0"/>
              <a:t>10/14/2017</a:t>
            </a:fld>
            <a:endParaRPr lang="en-US"/>
          </a:p>
        </p:txBody>
      </p:sp>
      <p:sp>
        <p:nvSpPr>
          <p:cNvPr id="5" name="Footer Placeholder 4">
            <a:extLst>
              <a:ext uri="{FF2B5EF4-FFF2-40B4-BE49-F238E27FC236}">
                <a16:creationId xmlns:a16="http://schemas.microsoft.com/office/drawing/2014/main" id="{E80681C2-7029-4049-BB91-FEB94C4F0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8F7EC-F595-47C7-80C6-038CD9BA8040}"/>
              </a:ext>
            </a:extLst>
          </p:cNvPr>
          <p:cNvSpPr>
            <a:spLocks noGrp="1"/>
          </p:cNvSpPr>
          <p:nvPr>
            <p:ph type="sldNum" sz="quarter" idx="12"/>
          </p:nvPr>
        </p:nvSpPr>
        <p:spPr/>
        <p:txBody>
          <a:bodyPr/>
          <a:lstStyle/>
          <a:p>
            <a:fld id="{16CF0A1B-BCD6-4760-876F-7DAB6C42E844}" type="slidenum">
              <a:rPr lang="en-US" smtClean="0"/>
              <a:t>‹#›</a:t>
            </a:fld>
            <a:endParaRPr lang="en-US"/>
          </a:p>
        </p:txBody>
      </p:sp>
    </p:spTree>
    <p:extLst>
      <p:ext uri="{BB962C8B-B14F-4D97-AF65-F5344CB8AC3E}">
        <p14:creationId xmlns:p14="http://schemas.microsoft.com/office/powerpoint/2010/main" val="1981769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C9D5B5-659B-4D60-93E6-AFCD902A96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12D330-22AF-4473-960D-9386C6F8CEE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75C044-97EF-4964-BDE4-CAEA88157C53}"/>
              </a:ext>
            </a:extLst>
          </p:cNvPr>
          <p:cNvSpPr>
            <a:spLocks noGrp="1"/>
          </p:cNvSpPr>
          <p:nvPr>
            <p:ph type="dt" sz="half" idx="10"/>
          </p:nvPr>
        </p:nvSpPr>
        <p:spPr/>
        <p:txBody>
          <a:bodyPr/>
          <a:lstStyle/>
          <a:p>
            <a:fld id="{3F2EE19F-9D39-4F09-AE69-5EECF613C5F0}" type="datetimeFigureOut">
              <a:rPr lang="en-US" smtClean="0"/>
              <a:t>10/14/2017</a:t>
            </a:fld>
            <a:endParaRPr lang="en-US"/>
          </a:p>
        </p:txBody>
      </p:sp>
      <p:sp>
        <p:nvSpPr>
          <p:cNvPr id="5" name="Footer Placeholder 4">
            <a:extLst>
              <a:ext uri="{FF2B5EF4-FFF2-40B4-BE49-F238E27FC236}">
                <a16:creationId xmlns:a16="http://schemas.microsoft.com/office/drawing/2014/main" id="{7F08591A-6A61-4C68-8EC6-431ECE705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34190-B428-42F9-BDFC-6538A832CE53}"/>
              </a:ext>
            </a:extLst>
          </p:cNvPr>
          <p:cNvSpPr>
            <a:spLocks noGrp="1"/>
          </p:cNvSpPr>
          <p:nvPr>
            <p:ph type="sldNum" sz="quarter" idx="12"/>
          </p:nvPr>
        </p:nvSpPr>
        <p:spPr/>
        <p:txBody>
          <a:bodyPr/>
          <a:lstStyle/>
          <a:p>
            <a:fld id="{16CF0A1B-BCD6-4760-876F-7DAB6C42E844}" type="slidenum">
              <a:rPr lang="en-US" smtClean="0"/>
              <a:t>‹#›</a:t>
            </a:fld>
            <a:endParaRPr lang="en-US"/>
          </a:p>
        </p:txBody>
      </p:sp>
    </p:spTree>
    <p:extLst>
      <p:ext uri="{BB962C8B-B14F-4D97-AF65-F5344CB8AC3E}">
        <p14:creationId xmlns:p14="http://schemas.microsoft.com/office/powerpoint/2010/main" val="1772724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53606-0017-43F4-A8FB-2C946E38F4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9148F-5CE1-46FD-91D5-BD5DCD317F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1BF4DC-3BC2-4F25-858D-9D3F52D88544}"/>
              </a:ext>
            </a:extLst>
          </p:cNvPr>
          <p:cNvSpPr>
            <a:spLocks noGrp="1"/>
          </p:cNvSpPr>
          <p:nvPr>
            <p:ph type="dt" sz="half" idx="10"/>
          </p:nvPr>
        </p:nvSpPr>
        <p:spPr/>
        <p:txBody>
          <a:bodyPr/>
          <a:lstStyle/>
          <a:p>
            <a:fld id="{3F2EE19F-9D39-4F09-AE69-5EECF613C5F0}" type="datetimeFigureOut">
              <a:rPr lang="en-US" smtClean="0"/>
              <a:t>10/14/2017</a:t>
            </a:fld>
            <a:endParaRPr lang="en-US"/>
          </a:p>
        </p:txBody>
      </p:sp>
      <p:sp>
        <p:nvSpPr>
          <p:cNvPr id="5" name="Footer Placeholder 4">
            <a:extLst>
              <a:ext uri="{FF2B5EF4-FFF2-40B4-BE49-F238E27FC236}">
                <a16:creationId xmlns:a16="http://schemas.microsoft.com/office/drawing/2014/main" id="{CA255632-EFDE-4B21-99A8-06402E821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61EBB-E851-42E9-AED2-34192ADCAD5B}"/>
              </a:ext>
            </a:extLst>
          </p:cNvPr>
          <p:cNvSpPr>
            <a:spLocks noGrp="1"/>
          </p:cNvSpPr>
          <p:nvPr>
            <p:ph type="sldNum" sz="quarter" idx="12"/>
          </p:nvPr>
        </p:nvSpPr>
        <p:spPr/>
        <p:txBody>
          <a:bodyPr/>
          <a:lstStyle/>
          <a:p>
            <a:fld id="{16CF0A1B-BCD6-4760-876F-7DAB6C42E844}" type="slidenum">
              <a:rPr lang="en-US" smtClean="0"/>
              <a:t>‹#›</a:t>
            </a:fld>
            <a:endParaRPr lang="en-US"/>
          </a:p>
        </p:txBody>
      </p:sp>
    </p:spTree>
    <p:extLst>
      <p:ext uri="{BB962C8B-B14F-4D97-AF65-F5344CB8AC3E}">
        <p14:creationId xmlns:p14="http://schemas.microsoft.com/office/powerpoint/2010/main" val="1337404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9D283-5E84-4997-A3C5-F6135A72C0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649F57-0FD7-4330-8C86-42A5B6CC2D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45C2E00-B958-41F3-AAB2-36123801DBC9}"/>
              </a:ext>
            </a:extLst>
          </p:cNvPr>
          <p:cNvSpPr>
            <a:spLocks noGrp="1"/>
          </p:cNvSpPr>
          <p:nvPr>
            <p:ph type="dt" sz="half" idx="10"/>
          </p:nvPr>
        </p:nvSpPr>
        <p:spPr/>
        <p:txBody>
          <a:bodyPr/>
          <a:lstStyle/>
          <a:p>
            <a:fld id="{3F2EE19F-9D39-4F09-AE69-5EECF613C5F0}" type="datetimeFigureOut">
              <a:rPr lang="en-US" smtClean="0"/>
              <a:t>10/14/2017</a:t>
            </a:fld>
            <a:endParaRPr lang="en-US"/>
          </a:p>
        </p:txBody>
      </p:sp>
      <p:sp>
        <p:nvSpPr>
          <p:cNvPr id="5" name="Footer Placeholder 4">
            <a:extLst>
              <a:ext uri="{FF2B5EF4-FFF2-40B4-BE49-F238E27FC236}">
                <a16:creationId xmlns:a16="http://schemas.microsoft.com/office/drawing/2014/main" id="{3BBD62E2-7F09-4BD5-901F-C5174C6F7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4401F-9BC4-49EF-9400-A54787B8FA8A}"/>
              </a:ext>
            </a:extLst>
          </p:cNvPr>
          <p:cNvSpPr>
            <a:spLocks noGrp="1"/>
          </p:cNvSpPr>
          <p:nvPr>
            <p:ph type="sldNum" sz="quarter" idx="12"/>
          </p:nvPr>
        </p:nvSpPr>
        <p:spPr/>
        <p:txBody>
          <a:bodyPr/>
          <a:lstStyle/>
          <a:p>
            <a:fld id="{16CF0A1B-BCD6-4760-876F-7DAB6C42E844}" type="slidenum">
              <a:rPr lang="en-US" smtClean="0"/>
              <a:t>‹#›</a:t>
            </a:fld>
            <a:endParaRPr lang="en-US"/>
          </a:p>
        </p:txBody>
      </p:sp>
    </p:spTree>
    <p:extLst>
      <p:ext uri="{BB962C8B-B14F-4D97-AF65-F5344CB8AC3E}">
        <p14:creationId xmlns:p14="http://schemas.microsoft.com/office/powerpoint/2010/main" val="4130652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9101A-DE8D-4DFE-BF27-58BAE2BADF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A9B42C-F6C6-45B3-9012-6036DACAE48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B7C7BE-95E0-44BD-9C92-BA4E9DE33AC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5DE46C-ACF9-4223-8734-4339F40F1B7E}"/>
              </a:ext>
            </a:extLst>
          </p:cNvPr>
          <p:cNvSpPr>
            <a:spLocks noGrp="1"/>
          </p:cNvSpPr>
          <p:nvPr>
            <p:ph type="dt" sz="half" idx="10"/>
          </p:nvPr>
        </p:nvSpPr>
        <p:spPr/>
        <p:txBody>
          <a:bodyPr/>
          <a:lstStyle/>
          <a:p>
            <a:fld id="{3F2EE19F-9D39-4F09-AE69-5EECF613C5F0}" type="datetimeFigureOut">
              <a:rPr lang="en-US" smtClean="0"/>
              <a:t>10/14/2017</a:t>
            </a:fld>
            <a:endParaRPr lang="en-US"/>
          </a:p>
        </p:txBody>
      </p:sp>
      <p:sp>
        <p:nvSpPr>
          <p:cNvPr id="6" name="Footer Placeholder 5">
            <a:extLst>
              <a:ext uri="{FF2B5EF4-FFF2-40B4-BE49-F238E27FC236}">
                <a16:creationId xmlns:a16="http://schemas.microsoft.com/office/drawing/2014/main" id="{078E9289-6041-4BA3-AF05-0417375AE0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B7D6FA-B5EC-4D8B-A663-C8D5123EE89F}"/>
              </a:ext>
            </a:extLst>
          </p:cNvPr>
          <p:cNvSpPr>
            <a:spLocks noGrp="1"/>
          </p:cNvSpPr>
          <p:nvPr>
            <p:ph type="sldNum" sz="quarter" idx="12"/>
          </p:nvPr>
        </p:nvSpPr>
        <p:spPr/>
        <p:txBody>
          <a:bodyPr/>
          <a:lstStyle/>
          <a:p>
            <a:fld id="{16CF0A1B-BCD6-4760-876F-7DAB6C42E844}" type="slidenum">
              <a:rPr lang="en-US" smtClean="0"/>
              <a:t>‹#›</a:t>
            </a:fld>
            <a:endParaRPr lang="en-US"/>
          </a:p>
        </p:txBody>
      </p:sp>
    </p:spTree>
    <p:extLst>
      <p:ext uri="{BB962C8B-B14F-4D97-AF65-F5344CB8AC3E}">
        <p14:creationId xmlns:p14="http://schemas.microsoft.com/office/powerpoint/2010/main" val="313987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F17C-35ED-4B44-B668-A3B0A2C677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CE3FC6-55FE-4196-B80F-84AFD2CC6F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566822A-403C-4AE9-81F4-E2070CBD33F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37EE23-DBCA-4B26-8A93-4E3FED4CA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F1BE12D-C6E2-4430-9D8D-1D6A4E17187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6B2A74-9367-4971-8D8C-C808A41BB697}"/>
              </a:ext>
            </a:extLst>
          </p:cNvPr>
          <p:cNvSpPr>
            <a:spLocks noGrp="1"/>
          </p:cNvSpPr>
          <p:nvPr>
            <p:ph type="dt" sz="half" idx="10"/>
          </p:nvPr>
        </p:nvSpPr>
        <p:spPr/>
        <p:txBody>
          <a:bodyPr/>
          <a:lstStyle/>
          <a:p>
            <a:fld id="{3F2EE19F-9D39-4F09-AE69-5EECF613C5F0}" type="datetimeFigureOut">
              <a:rPr lang="en-US" smtClean="0"/>
              <a:t>10/14/2017</a:t>
            </a:fld>
            <a:endParaRPr lang="en-US"/>
          </a:p>
        </p:txBody>
      </p:sp>
      <p:sp>
        <p:nvSpPr>
          <p:cNvPr id="8" name="Footer Placeholder 7">
            <a:extLst>
              <a:ext uri="{FF2B5EF4-FFF2-40B4-BE49-F238E27FC236}">
                <a16:creationId xmlns:a16="http://schemas.microsoft.com/office/drawing/2014/main" id="{0391BBA4-1AAC-4D7F-AAC7-D85EF93516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CAC3B8-0E83-4851-8BF4-52ED36E06E1D}"/>
              </a:ext>
            </a:extLst>
          </p:cNvPr>
          <p:cNvSpPr>
            <a:spLocks noGrp="1"/>
          </p:cNvSpPr>
          <p:nvPr>
            <p:ph type="sldNum" sz="quarter" idx="12"/>
          </p:nvPr>
        </p:nvSpPr>
        <p:spPr/>
        <p:txBody>
          <a:bodyPr/>
          <a:lstStyle/>
          <a:p>
            <a:fld id="{16CF0A1B-BCD6-4760-876F-7DAB6C42E844}" type="slidenum">
              <a:rPr lang="en-US" smtClean="0"/>
              <a:t>‹#›</a:t>
            </a:fld>
            <a:endParaRPr lang="en-US"/>
          </a:p>
        </p:txBody>
      </p:sp>
    </p:spTree>
    <p:extLst>
      <p:ext uri="{BB962C8B-B14F-4D97-AF65-F5344CB8AC3E}">
        <p14:creationId xmlns:p14="http://schemas.microsoft.com/office/powerpoint/2010/main" val="1185465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C56BE-88A7-45D3-A874-9FB38FC228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BB4FF0-2A43-4E1F-B739-39918947E215}"/>
              </a:ext>
            </a:extLst>
          </p:cNvPr>
          <p:cNvSpPr>
            <a:spLocks noGrp="1"/>
          </p:cNvSpPr>
          <p:nvPr>
            <p:ph type="dt" sz="half" idx="10"/>
          </p:nvPr>
        </p:nvSpPr>
        <p:spPr/>
        <p:txBody>
          <a:bodyPr/>
          <a:lstStyle/>
          <a:p>
            <a:fld id="{3F2EE19F-9D39-4F09-AE69-5EECF613C5F0}" type="datetimeFigureOut">
              <a:rPr lang="en-US" smtClean="0"/>
              <a:t>10/14/2017</a:t>
            </a:fld>
            <a:endParaRPr lang="en-US"/>
          </a:p>
        </p:txBody>
      </p:sp>
      <p:sp>
        <p:nvSpPr>
          <p:cNvPr id="4" name="Footer Placeholder 3">
            <a:extLst>
              <a:ext uri="{FF2B5EF4-FFF2-40B4-BE49-F238E27FC236}">
                <a16:creationId xmlns:a16="http://schemas.microsoft.com/office/drawing/2014/main" id="{74C3251C-634E-4B8A-B30F-73785A549F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8D9756-1861-4418-9FB4-2B88493F5FC3}"/>
              </a:ext>
            </a:extLst>
          </p:cNvPr>
          <p:cNvSpPr>
            <a:spLocks noGrp="1"/>
          </p:cNvSpPr>
          <p:nvPr>
            <p:ph type="sldNum" sz="quarter" idx="12"/>
          </p:nvPr>
        </p:nvSpPr>
        <p:spPr/>
        <p:txBody>
          <a:bodyPr/>
          <a:lstStyle/>
          <a:p>
            <a:fld id="{16CF0A1B-BCD6-4760-876F-7DAB6C42E844}" type="slidenum">
              <a:rPr lang="en-US" smtClean="0"/>
              <a:t>‹#›</a:t>
            </a:fld>
            <a:endParaRPr lang="en-US"/>
          </a:p>
        </p:txBody>
      </p:sp>
    </p:spTree>
    <p:extLst>
      <p:ext uri="{BB962C8B-B14F-4D97-AF65-F5344CB8AC3E}">
        <p14:creationId xmlns:p14="http://schemas.microsoft.com/office/powerpoint/2010/main" val="4199835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CE9CD9-7DA6-42BD-936C-EE1DFD4B9A3B}"/>
              </a:ext>
            </a:extLst>
          </p:cNvPr>
          <p:cNvSpPr>
            <a:spLocks noGrp="1"/>
          </p:cNvSpPr>
          <p:nvPr>
            <p:ph type="dt" sz="half" idx="10"/>
          </p:nvPr>
        </p:nvSpPr>
        <p:spPr/>
        <p:txBody>
          <a:bodyPr/>
          <a:lstStyle/>
          <a:p>
            <a:fld id="{3F2EE19F-9D39-4F09-AE69-5EECF613C5F0}" type="datetimeFigureOut">
              <a:rPr lang="en-US" smtClean="0"/>
              <a:t>10/14/2017</a:t>
            </a:fld>
            <a:endParaRPr lang="en-US"/>
          </a:p>
        </p:txBody>
      </p:sp>
      <p:sp>
        <p:nvSpPr>
          <p:cNvPr id="3" name="Footer Placeholder 2">
            <a:extLst>
              <a:ext uri="{FF2B5EF4-FFF2-40B4-BE49-F238E27FC236}">
                <a16:creationId xmlns:a16="http://schemas.microsoft.com/office/drawing/2014/main" id="{FBC5CD1F-B014-4B7A-8B7C-B386AD04CB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3AAE2A-6598-4BDB-A83A-C442D58CB6A2}"/>
              </a:ext>
            </a:extLst>
          </p:cNvPr>
          <p:cNvSpPr>
            <a:spLocks noGrp="1"/>
          </p:cNvSpPr>
          <p:nvPr>
            <p:ph type="sldNum" sz="quarter" idx="12"/>
          </p:nvPr>
        </p:nvSpPr>
        <p:spPr/>
        <p:txBody>
          <a:bodyPr/>
          <a:lstStyle/>
          <a:p>
            <a:fld id="{16CF0A1B-BCD6-4760-876F-7DAB6C42E844}" type="slidenum">
              <a:rPr lang="en-US" smtClean="0"/>
              <a:t>‹#›</a:t>
            </a:fld>
            <a:endParaRPr lang="en-US"/>
          </a:p>
        </p:txBody>
      </p:sp>
    </p:spTree>
    <p:extLst>
      <p:ext uri="{BB962C8B-B14F-4D97-AF65-F5344CB8AC3E}">
        <p14:creationId xmlns:p14="http://schemas.microsoft.com/office/powerpoint/2010/main" val="2981661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DC316-37A9-4B32-8047-3B48ADA217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A30D08-B1BA-4713-8F02-0609447D4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28731C-6A4F-4211-A68C-1D57699F1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30B2BC-F608-40E8-BFC8-47F951E1DD77}"/>
              </a:ext>
            </a:extLst>
          </p:cNvPr>
          <p:cNvSpPr>
            <a:spLocks noGrp="1"/>
          </p:cNvSpPr>
          <p:nvPr>
            <p:ph type="dt" sz="half" idx="10"/>
          </p:nvPr>
        </p:nvSpPr>
        <p:spPr/>
        <p:txBody>
          <a:bodyPr/>
          <a:lstStyle/>
          <a:p>
            <a:fld id="{3F2EE19F-9D39-4F09-AE69-5EECF613C5F0}" type="datetimeFigureOut">
              <a:rPr lang="en-US" smtClean="0"/>
              <a:t>10/14/2017</a:t>
            </a:fld>
            <a:endParaRPr lang="en-US"/>
          </a:p>
        </p:txBody>
      </p:sp>
      <p:sp>
        <p:nvSpPr>
          <p:cNvPr id="6" name="Footer Placeholder 5">
            <a:extLst>
              <a:ext uri="{FF2B5EF4-FFF2-40B4-BE49-F238E27FC236}">
                <a16:creationId xmlns:a16="http://schemas.microsoft.com/office/drawing/2014/main" id="{B6F90F9A-CC3A-4A0E-91B0-7E38B2908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9DB0-F1DD-491F-9A9E-BE4406E101D9}"/>
              </a:ext>
            </a:extLst>
          </p:cNvPr>
          <p:cNvSpPr>
            <a:spLocks noGrp="1"/>
          </p:cNvSpPr>
          <p:nvPr>
            <p:ph type="sldNum" sz="quarter" idx="12"/>
          </p:nvPr>
        </p:nvSpPr>
        <p:spPr/>
        <p:txBody>
          <a:bodyPr/>
          <a:lstStyle/>
          <a:p>
            <a:fld id="{16CF0A1B-BCD6-4760-876F-7DAB6C42E844}" type="slidenum">
              <a:rPr lang="en-US" smtClean="0"/>
              <a:t>‹#›</a:t>
            </a:fld>
            <a:endParaRPr lang="en-US"/>
          </a:p>
        </p:txBody>
      </p:sp>
    </p:spTree>
    <p:extLst>
      <p:ext uri="{BB962C8B-B14F-4D97-AF65-F5344CB8AC3E}">
        <p14:creationId xmlns:p14="http://schemas.microsoft.com/office/powerpoint/2010/main" val="3292634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20BBA-5265-4A58-949D-812CA65CB4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59391F-54BD-4A6C-BA2C-75865F8DEE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53167D-A643-4FA5-85FE-6B49A05F6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95BEE6-7D18-4979-B739-2C6BCA82A07B}"/>
              </a:ext>
            </a:extLst>
          </p:cNvPr>
          <p:cNvSpPr>
            <a:spLocks noGrp="1"/>
          </p:cNvSpPr>
          <p:nvPr>
            <p:ph type="dt" sz="half" idx="10"/>
          </p:nvPr>
        </p:nvSpPr>
        <p:spPr/>
        <p:txBody>
          <a:bodyPr/>
          <a:lstStyle/>
          <a:p>
            <a:fld id="{3F2EE19F-9D39-4F09-AE69-5EECF613C5F0}" type="datetimeFigureOut">
              <a:rPr lang="en-US" smtClean="0"/>
              <a:t>10/14/2017</a:t>
            </a:fld>
            <a:endParaRPr lang="en-US"/>
          </a:p>
        </p:txBody>
      </p:sp>
      <p:sp>
        <p:nvSpPr>
          <p:cNvPr id="6" name="Footer Placeholder 5">
            <a:extLst>
              <a:ext uri="{FF2B5EF4-FFF2-40B4-BE49-F238E27FC236}">
                <a16:creationId xmlns:a16="http://schemas.microsoft.com/office/drawing/2014/main" id="{7CB2EEB0-F827-4A24-9F28-4F81C3B9CA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AB63DE-D912-4934-B5CE-8F695BE29DFB}"/>
              </a:ext>
            </a:extLst>
          </p:cNvPr>
          <p:cNvSpPr>
            <a:spLocks noGrp="1"/>
          </p:cNvSpPr>
          <p:nvPr>
            <p:ph type="sldNum" sz="quarter" idx="12"/>
          </p:nvPr>
        </p:nvSpPr>
        <p:spPr/>
        <p:txBody>
          <a:bodyPr/>
          <a:lstStyle/>
          <a:p>
            <a:fld id="{16CF0A1B-BCD6-4760-876F-7DAB6C42E844}" type="slidenum">
              <a:rPr lang="en-US" smtClean="0"/>
              <a:t>‹#›</a:t>
            </a:fld>
            <a:endParaRPr lang="en-US"/>
          </a:p>
        </p:txBody>
      </p:sp>
    </p:spTree>
    <p:extLst>
      <p:ext uri="{BB962C8B-B14F-4D97-AF65-F5344CB8AC3E}">
        <p14:creationId xmlns:p14="http://schemas.microsoft.com/office/powerpoint/2010/main" val="3450344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AB3721-3F95-498E-B562-F24C1AD37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FC31C7-A69A-491B-9B0C-C3F797AE13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AEE715-8722-48FD-B60B-8A58C0EA45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EE19F-9D39-4F09-AE69-5EECF613C5F0}" type="datetimeFigureOut">
              <a:rPr lang="en-US" smtClean="0"/>
              <a:t>10/14/2017</a:t>
            </a:fld>
            <a:endParaRPr lang="en-US"/>
          </a:p>
        </p:txBody>
      </p:sp>
      <p:sp>
        <p:nvSpPr>
          <p:cNvPr id="5" name="Footer Placeholder 4">
            <a:extLst>
              <a:ext uri="{FF2B5EF4-FFF2-40B4-BE49-F238E27FC236}">
                <a16:creationId xmlns:a16="http://schemas.microsoft.com/office/drawing/2014/main" id="{65B60325-60C1-48E3-921C-7D5659A3A8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BF7E9D-F381-4925-B52B-CDF75A793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F0A1B-BCD6-4760-876F-7DAB6C42E844}" type="slidenum">
              <a:rPr lang="en-US" smtClean="0"/>
              <a:t>‹#›</a:t>
            </a:fld>
            <a:endParaRPr lang="en-US"/>
          </a:p>
        </p:txBody>
      </p:sp>
    </p:spTree>
    <p:extLst>
      <p:ext uri="{BB962C8B-B14F-4D97-AF65-F5344CB8AC3E}">
        <p14:creationId xmlns:p14="http://schemas.microsoft.com/office/powerpoint/2010/main" val="1214667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039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CE67-1893-4443-ACDD-DF510D8E38CE}"/>
              </a:ext>
            </a:extLst>
          </p:cNvPr>
          <p:cNvSpPr>
            <a:spLocks noGrp="1"/>
          </p:cNvSpPr>
          <p:nvPr>
            <p:ph type="title"/>
          </p:nvPr>
        </p:nvSpPr>
        <p:spPr>
          <a:xfrm>
            <a:off x="304800" y="145775"/>
            <a:ext cx="9992751" cy="1126434"/>
          </a:xfrm>
          <a:solidFill>
            <a:schemeClr val="bg1">
              <a:alpha val="90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Your Wells Can Overflow Again…</a:t>
            </a:r>
            <a:br>
              <a:rPr lang="en-US" b="1" dirty="0">
                <a:effectLst>
                  <a:outerShdw blurRad="38100" dist="38100" dir="2700000" algn="tl">
                    <a:srgbClr val="000000">
                      <a:alpha val="43137"/>
                    </a:srgbClr>
                  </a:outerShdw>
                </a:effectLst>
                <a:latin typeface="Arial Rounded MT Bold" panose="020F0704030504030204" pitchFamily="34" charset="0"/>
              </a:rPr>
            </a:br>
            <a:r>
              <a:rPr lang="en-US" b="1" dirty="0">
                <a:effectLst>
                  <a:outerShdw blurRad="38100" dist="38100" dir="2700000" algn="tl">
                    <a:srgbClr val="000000">
                      <a:alpha val="43137"/>
                    </a:srgbClr>
                  </a:outerShdw>
                </a:effectLst>
                <a:latin typeface="Arial Rounded MT Bold" panose="020F0704030504030204" pitchFamily="34" charset="0"/>
              </a:rPr>
              <a:t>                    …In Spite of Circumstances</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F4F1C9AC-5E88-4080-A9FB-F129C23B771C}"/>
              </a:ext>
            </a:extLst>
          </p:cNvPr>
          <p:cNvSpPr>
            <a:spLocks noGrp="1"/>
          </p:cNvSpPr>
          <p:nvPr>
            <p:ph idx="1"/>
          </p:nvPr>
        </p:nvSpPr>
        <p:spPr>
          <a:xfrm>
            <a:off x="0" y="1431235"/>
            <a:ext cx="12099235" cy="4983633"/>
          </a:xfrm>
          <a:solidFill>
            <a:schemeClr val="bg1">
              <a:alpha val="90000"/>
            </a:schemeClr>
          </a:solidFill>
        </p:spPr>
        <p:txBody>
          <a:bodyPr>
            <a:noAutofit/>
          </a:bodyPr>
          <a:lstStyle/>
          <a:p>
            <a:pPr marL="0" lv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Because God…</a:t>
            </a:r>
          </a:p>
          <a:p>
            <a:pPr marL="0" indent="0">
              <a:lnSpc>
                <a:spcPct val="100000"/>
              </a:lnSpc>
              <a:spcBef>
                <a:spcPts val="300"/>
              </a:spcBef>
              <a:buNone/>
            </a:pPr>
            <a:r>
              <a:rPr lang="en-US" b="1" dirty="0">
                <a:effectLst>
                  <a:outerShdw blurRad="38100" dist="38100" dir="2700000" algn="tl">
                    <a:srgbClr val="000000">
                      <a:alpha val="43137"/>
                    </a:srgbClr>
                  </a:outerShdw>
                </a:effectLst>
                <a:latin typeface="Arial Rounded MT Bold" panose="020F0704030504030204" pitchFamily="34" charset="0"/>
              </a:rPr>
              <a:t>   …Is With Me </a:t>
            </a:r>
          </a:p>
          <a:p>
            <a:pPr marL="0" lvl="0" indent="0">
              <a:lnSpc>
                <a:spcPct val="100000"/>
              </a:lnSpc>
              <a:spcBef>
                <a:spcPts val="0"/>
              </a:spcBef>
              <a:buNone/>
            </a:pPr>
            <a:r>
              <a:rPr lang="en-US" sz="2600" b="1" i="1" dirty="0">
                <a:effectLst>
                  <a:outerShdw blurRad="38100" dist="38100" dir="2700000" algn="tl">
                    <a:srgbClr val="000000">
                      <a:alpha val="43137"/>
                    </a:srgbClr>
                  </a:outerShdw>
                </a:effectLst>
                <a:latin typeface="Arial Rounded MT Bold" panose="020F0704030504030204" pitchFamily="34" charset="0"/>
              </a:rPr>
              <a:t>   </a:t>
            </a:r>
            <a:r>
              <a:rPr lang="en-US" sz="2600" i="1" dirty="0">
                <a:effectLst>
                  <a:outerShdw blurRad="38100" dist="38100" dir="2700000" algn="tl">
                    <a:srgbClr val="000000">
                      <a:alpha val="43137"/>
                    </a:srgbClr>
                  </a:outerShdw>
                </a:effectLst>
                <a:latin typeface="Arial Rounded MT Bold" panose="020F0704030504030204" pitchFamily="34" charset="0"/>
              </a:rPr>
              <a:t>“When you pass through…will not overwhelm you. When you pass    </a:t>
            </a:r>
          </a:p>
          <a:p>
            <a:pPr marL="0" lvl="0" indent="0">
              <a:lnSpc>
                <a:spcPct val="100000"/>
              </a:lnSpc>
              <a:spcBef>
                <a:spcPts val="0"/>
              </a:spcBef>
              <a:buNone/>
            </a:pPr>
            <a:r>
              <a:rPr lang="en-US" sz="2600" i="1" dirty="0">
                <a:effectLst>
                  <a:outerShdw blurRad="38100" dist="38100" dir="2700000" algn="tl">
                    <a:srgbClr val="000000">
                      <a:alpha val="43137"/>
                    </a:srgbClr>
                  </a:outerShdw>
                </a:effectLst>
                <a:latin typeface="Arial Rounded MT Bold" panose="020F0704030504030204" pitchFamily="34" charset="0"/>
              </a:rPr>
              <a:t>    through fire, you will not be burned; the hard trials that come will not    </a:t>
            </a:r>
          </a:p>
          <a:p>
            <a:pPr marL="0" lvl="0" indent="0">
              <a:lnSpc>
                <a:spcPct val="100000"/>
              </a:lnSpc>
              <a:spcBef>
                <a:spcPts val="0"/>
              </a:spcBef>
              <a:buNone/>
            </a:pPr>
            <a:r>
              <a:rPr lang="en-US" sz="2600" i="1" dirty="0">
                <a:effectLst>
                  <a:outerShdw blurRad="38100" dist="38100" dir="2700000" algn="tl">
                    <a:srgbClr val="000000">
                      <a:alpha val="43137"/>
                    </a:srgbClr>
                  </a:outerShdw>
                </a:effectLst>
                <a:latin typeface="Arial Rounded MT Bold" panose="020F0704030504030204" pitchFamily="34" charset="0"/>
              </a:rPr>
              <a:t>     hurt you. For  I  am the Lord your God!”  </a:t>
            </a:r>
            <a:r>
              <a:rPr lang="en-US" sz="2600" dirty="0">
                <a:effectLst>
                  <a:outerShdw blurRad="38100" dist="38100" dir="2700000" algn="tl">
                    <a:srgbClr val="000000">
                      <a:alpha val="43137"/>
                    </a:srgbClr>
                  </a:outerShdw>
                </a:effectLst>
                <a:latin typeface="Arial Rounded MT Bold" panose="020F0704030504030204" pitchFamily="34" charset="0"/>
              </a:rPr>
              <a:t>-</a:t>
            </a:r>
            <a:r>
              <a:rPr lang="en-US" sz="2600" b="1" dirty="0">
                <a:effectLst>
                  <a:outerShdw blurRad="38100" dist="38100" dir="2700000" algn="tl">
                    <a:srgbClr val="000000">
                      <a:alpha val="43137"/>
                    </a:srgbClr>
                  </a:outerShdw>
                </a:effectLst>
                <a:latin typeface="Arial Rounded MT Bold" panose="020F0704030504030204" pitchFamily="34" charset="0"/>
              </a:rPr>
              <a:t>Isa 43:2 </a:t>
            </a:r>
          </a:p>
          <a:p>
            <a:pPr marL="0" lvl="0" indent="0">
              <a:lnSpc>
                <a:spcPct val="100000"/>
              </a:lnSpc>
              <a:spcBef>
                <a:spcPts val="1200"/>
              </a:spcBef>
              <a:buNone/>
            </a:pPr>
            <a:r>
              <a:rPr lang="en-US" b="1" dirty="0">
                <a:effectLst>
                  <a:outerShdw blurRad="38100" dist="38100" dir="2700000" algn="tl">
                    <a:srgbClr val="000000">
                      <a:alpha val="43137"/>
                    </a:srgbClr>
                  </a:outerShdw>
                </a:effectLst>
                <a:latin typeface="Arial Rounded MT Bold" panose="020F0704030504030204" pitchFamily="34" charset="0"/>
              </a:rPr>
              <a:t>   …Has a Plan For Me   </a:t>
            </a:r>
          </a:p>
          <a:p>
            <a:pPr marL="0" lvl="0" indent="0">
              <a:lnSpc>
                <a:spcPct val="100000"/>
              </a:lnSpc>
              <a:spcBef>
                <a:spcPts val="0"/>
              </a:spcBef>
              <a:buNone/>
            </a:pPr>
            <a:r>
              <a:rPr lang="en-US" sz="2600" b="1" dirty="0">
                <a:effectLst>
                  <a:outerShdw blurRad="38100" dist="38100" dir="2700000" algn="tl">
                    <a:srgbClr val="000000">
                      <a:alpha val="43137"/>
                    </a:srgbClr>
                  </a:outerShdw>
                </a:effectLst>
                <a:latin typeface="Arial Rounded MT Bold" panose="020F0704030504030204" pitchFamily="34" charset="0"/>
              </a:rPr>
              <a:t>    (God) </a:t>
            </a:r>
            <a:r>
              <a:rPr lang="en-US" sz="2600" i="1" dirty="0">
                <a:effectLst>
                  <a:outerShdw blurRad="38100" dist="38100" dir="2700000" algn="tl">
                    <a:srgbClr val="000000">
                      <a:alpha val="43137"/>
                    </a:srgbClr>
                  </a:outerShdw>
                </a:effectLst>
                <a:latin typeface="Arial Rounded MT Bold" panose="020F0704030504030204" pitchFamily="34" charset="0"/>
              </a:rPr>
              <a:t>“I want you to trust me in your times of trouble, so I can rescue    </a:t>
            </a:r>
          </a:p>
          <a:p>
            <a:pPr marL="0" lvl="0" indent="0">
              <a:lnSpc>
                <a:spcPct val="100000"/>
              </a:lnSpc>
              <a:spcBef>
                <a:spcPts val="0"/>
              </a:spcBef>
              <a:buNone/>
            </a:pPr>
            <a:r>
              <a:rPr lang="en-US" sz="2600" i="1" dirty="0">
                <a:effectLst>
                  <a:outerShdw blurRad="38100" dist="38100" dir="2700000" algn="tl">
                    <a:srgbClr val="000000">
                      <a:alpha val="43137"/>
                    </a:srgbClr>
                  </a:outerShdw>
                </a:effectLst>
                <a:latin typeface="Arial Rounded MT Bold" panose="020F0704030504030204" pitchFamily="34" charset="0"/>
              </a:rPr>
              <a:t>                  you and you can give me glory.”</a:t>
            </a:r>
            <a:r>
              <a:rPr lang="en-US" sz="2600" dirty="0">
                <a:effectLst>
                  <a:outerShdw blurRad="38100" dist="38100" dir="2700000" algn="tl">
                    <a:srgbClr val="000000">
                      <a:alpha val="43137"/>
                    </a:srgbClr>
                  </a:outerShdw>
                </a:effectLst>
                <a:latin typeface="Arial Rounded MT Bold" panose="020F0704030504030204" pitchFamily="34" charset="0"/>
              </a:rPr>
              <a:t>  </a:t>
            </a:r>
            <a:r>
              <a:rPr lang="en-US" sz="2600" b="1" dirty="0">
                <a:effectLst>
                  <a:outerShdw blurRad="38100" dist="38100" dir="2700000" algn="tl">
                    <a:srgbClr val="000000">
                      <a:alpha val="43137"/>
                    </a:srgbClr>
                  </a:outerShdw>
                </a:effectLst>
                <a:latin typeface="Arial Rounded MT Bold" panose="020F0704030504030204" pitchFamily="34" charset="0"/>
              </a:rPr>
              <a:t>-Psalm 50:15 </a:t>
            </a:r>
          </a:p>
          <a:p>
            <a:pPr marL="0" lvl="0" indent="0">
              <a:lnSpc>
                <a:spcPct val="100000"/>
              </a:lnSpc>
              <a:spcBef>
                <a:spcPts val="1200"/>
              </a:spcBef>
              <a:buNone/>
            </a:pPr>
            <a:r>
              <a:rPr lang="en-US" b="1" dirty="0">
                <a:effectLst>
                  <a:outerShdw blurRad="38100" dist="38100" dir="2700000" algn="tl">
                    <a:srgbClr val="000000">
                      <a:alpha val="43137"/>
                    </a:srgbClr>
                  </a:outerShdw>
                </a:effectLst>
                <a:latin typeface="Arial Rounded MT Bold" panose="020F0704030504030204" pitchFamily="34" charset="0"/>
              </a:rPr>
              <a:t>   …Will Help Me </a:t>
            </a:r>
          </a:p>
          <a:p>
            <a:pPr marL="0" lvl="0" indent="0">
              <a:lnSpc>
                <a:spcPct val="100000"/>
              </a:lnSpc>
              <a:spcBef>
                <a:spcPts val="0"/>
              </a:spcBef>
              <a:buNone/>
            </a:pPr>
            <a:r>
              <a:rPr lang="en-US" sz="2600" b="1" i="1" dirty="0">
                <a:effectLst>
                  <a:outerShdw blurRad="38100" dist="38100" dir="2700000" algn="tl">
                    <a:srgbClr val="000000">
                      <a:alpha val="43137"/>
                    </a:srgbClr>
                  </a:outerShdw>
                </a:effectLst>
                <a:latin typeface="Arial Rounded MT Bold" panose="020F0704030504030204" pitchFamily="34" charset="0"/>
              </a:rPr>
              <a:t>   </a:t>
            </a:r>
            <a:r>
              <a:rPr lang="en-US" sz="2600" i="1" dirty="0">
                <a:effectLst>
                  <a:outerShdw blurRad="38100" dist="38100" dir="2700000" algn="tl">
                    <a:srgbClr val="000000">
                      <a:alpha val="43137"/>
                    </a:srgbClr>
                  </a:outerShdw>
                </a:effectLst>
                <a:latin typeface="Arial Rounded MT Bold" panose="020F0704030504030204" pitchFamily="34" charset="0"/>
              </a:rPr>
              <a:t>“Why be so gloomy and discouraged? Trust in God! Then I shall praise </a:t>
            </a:r>
          </a:p>
          <a:p>
            <a:pPr marL="0" lvl="0" indent="0">
              <a:lnSpc>
                <a:spcPct val="100000"/>
              </a:lnSpc>
              <a:spcBef>
                <a:spcPts val="0"/>
              </a:spcBef>
              <a:buNone/>
            </a:pPr>
            <a:r>
              <a:rPr lang="en-US" sz="2600" i="1" dirty="0">
                <a:effectLst>
                  <a:outerShdw blurRad="38100" dist="38100" dir="2700000" algn="tl">
                    <a:srgbClr val="000000">
                      <a:alpha val="43137"/>
                    </a:srgbClr>
                  </a:outerShdw>
                </a:effectLst>
                <a:latin typeface="Arial Rounded MT Bold" panose="020F0704030504030204" pitchFamily="34" charset="0"/>
              </a:rPr>
              <a:t>     him for  his wondrous help; he will make me smile again.”</a:t>
            </a:r>
            <a:r>
              <a:rPr lang="en-US" sz="2600" dirty="0">
                <a:effectLst>
                  <a:outerShdw blurRad="38100" dist="38100" dir="2700000" algn="tl">
                    <a:srgbClr val="000000">
                      <a:alpha val="43137"/>
                    </a:srgbClr>
                  </a:outerShdw>
                </a:effectLst>
                <a:latin typeface="Arial Rounded MT Bold" panose="020F0704030504030204" pitchFamily="34" charset="0"/>
              </a:rPr>
              <a:t>   </a:t>
            </a:r>
            <a:r>
              <a:rPr lang="en-US" sz="2600" b="1" dirty="0">
                <a:effectLst>
                  <a:outerShdw blurRad="38100" dist="38100" dir="2700000" algn="tl">
                    <a:srgbClr val="000000">
                      <a:alpha val="43137"/>
                    </a:srgbClr>
                  </a:outerShdw>
                </a:effectLst>
                <a:latin typeface="Arial Rounded MT Bold" panose="020F0704030504030204" pitchFamily="34" charset="0"/>
              </a:rPr>
              <a:t>-Psalm 43:5</a:t>
            </a:r>
            <a:endParaRPr lang="en-US" sz="2600" dirty="0"/>
          </a:p>
        </p:txBody>
      </p:sp>
    </p:spTree>
    <p:extLst>
      <p:ext uri="{BB962C8B-B14F-4D97-AF65-F5344CB8AC3E}">
        <p14:creationId xmlns:p14="http://schemas.microsoft.com/office/powerpoint/2010/main" val="138909636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par>
                          <p:cTn id="19" fill="hold">
                            <p:stCondLst>
                              <p:cond delay="6000"/>
                            </p:stCondLst>
                            <p:childTnLst>
                              <p:par>
                                <p:cTn id="20" presetID="6" presetClass="entr" presetSubtype="16"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par>
                          <p:cTn id="23" fill="hold">
                            <p:stCondLst>
                              <p:cond delay="8000"/>
                            </p:stCondLst>
                            <p:childTnLst>
                              <p:par>
                                <p:cTn id="24" presetID="6" presetClass="entr" presetSubtype="16"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ircle(in)">
                                      <p:cBhvr>
                                        <p:cTn id="26" dur="2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circle(in)">
                                      <p:cBhvr>
                                        <p:cTn id="31" dur="2000"/>
                                        <p:tgtEl>
                                          <p:spTgt spid="3">
                                            <p:txEl>
                                              <p:pRg st="5" end="5"/>
                                            </p:txEl>
                                          </p:spTgt>
                                        </p:tgtEl>
                                      </p:cBhvr>
                                    </p:animEffect>
                                  </p:childTnLst>
                                </p:cTn>
                              </p:par>
                            </p:childTnLst>
                          </p:cTn>
                        </p:par>
                        <p:par>
                          <p:cTn id="32" fill="hold">
                            <p:stCondLst>
                              <p:cond delay="2000"/>
                            </p:stCondLst>
                            <p:childTnLst>
                              <p:par>
                                <p:cTn id="33" presetID="6" presetClass="entr" presetSubtype="16"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ircle(in)">
                                      <p:cBhvr>
                                        <p:cTn id="35" dur="2000"/>
                                        <p:tgtEl>
                                          <p:spTgt spid="3">
                                            <p:txEl>
                                              <p:pRg st="6" end="6"/>
                                            </p:txEl>
                                          </p:spTgt>
                                        </p:tgtEl>
                                      </p:cBhvr>
                                    </p:animEffect>
                                  </p:childTnLst>
                                </p:cTn>
                              </p:par>
                            </p:childTnLst>
                          </p:cTn>
                        </p:par>
                        <p:par>
                          <p:cTn id="36" fill="hold">
                            <p:stCondLst>
                              <p:cond delay="4000"/>
                            </p:stCondLst>
                            <p:childTnLst>
                              <p:par>
                                <p:cTn id="37" presetID="6" presetClass="entr" presetSubtype="16"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circle(in)">
                                      <p:cBhvr>
                                        <p:cTn id="39" dur="20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circle(in)">
                                      <p:cBhvr>
                                        <p:cTn id="44" dur="2000"/>
                                        <p:tgtEl>
                                          <p:spTgt spid="3">
                                            <p:txEl>
                                              <p:pRg st="8" end="8"/>
                                            </p:txEl>
                                          </p:spTgt>
                                        </p:tgtEl>
                                      </p:cBhvr>
                                    </p:animEffect>
                                  </p:childTnLst>
                                </p:cTn>
                              </p:par>
                            </p:childTnLst>
                          </p:cTn>
                        </p:par>
                        <p:par>
                          <p:cTn id="45" fill="hold">
                            <p:stCondLst>
                              <p:cond delay="2000"/>
                            </p:stCondLst>
                            <p:childTnLst>
                              <p:par>
                                <p:cTn id="46" presetID="6" presetClass="entr" presetSubtype="16" fill="hold" grpId="0" nodeType="after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circle(in)">
                                      <p:cBhvr>
                                        <p:cTn id="48" dur="2000"/>
                                        <p:tgtEl>
                                          <p:spTgt spid="3">
                                            <p:txEl>
                                              <p:pRg st="9" end="9"/>
                                            </p:txEl>
                                          </p:spTgt>
                                        </p:tgtEl>
                                      </p:cBhvr>
                                    </p:animEffect>
                                  </p:childTnLst>
                                </p:cTn>
                              </p:par>
                            </p:childTnLst>
                          </p:cTn>
                        </p:par>
                        <p:par>
                          <p:cTn id="49" fill="hold">
                            <p:stCondLst>
                              <p:cond delay="4000"/>
                            </p:stCondLst>
                            <p:childTnLst>
                              <p:par>
                                <p:cTn id="50" presetID="6" presetClass="entr" presetSubtype="16" fill="hold" grpId="0" nodeType="after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circle(in)">
                                      <p:cBhvr>
                                        <p:cTn id="52"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484E93-48A8-40E6-A5A8-6CF9C7A50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335" y="450166"/>
            <a:ext cx="6921305" cy="6105379"/>
          </a:xfrm>
          <a:prstGeom prst="rect">
            <a:avLst/>
          </a:prstGeom>
        </p:spPr>
      </p:pic>
    </p:spTree>
    <p:extLst>
      <p:ext uri="{BB962C8B-B14F-4D97-AF65-F5344CB8AC3E}">
        <p14:creationId xmlns:p14="http://schemas.microsoft.com/office/powerpoint/2010/main" val="908050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CE67-1893-4443-ACDD-DF510D8E38CE}"/>
              </a:ext>
            </a:extLst>
          </p:cNvPr>
          <p:cNvSpPr>
            <a:spLocks noGrp="1"/>
          </p:cNvSpPr>
          <p:nvPr>
            <p:ph type="title"/>
          </p:nvPr>
        </p:nvSpPr>
        <p:spPr>
          <a:xfrm>
            <a:off x="838200" y="145775"/>
            <a:ext cx="10515600" cy="1126434"/>
          </a:xfrm>
        </p:spPr>
        <p:txBody>
          <a:bodyPr/>
          <a:lstStyle/>
          <a:p>
            <a:endParaRPr lang="en-US" dirty="0"/>
          </a:p>
        </p:txBody>
      </p:sp>
      <p:sp>
        <p:nvSpPr>
          <p:cNvPr id="3" name="Content Placeholder 2">
            <a:extLst>
              <a:ext uri="{FF2B5EF4-FFF2-40B4-BE49-F238E27FC236}">
                <a16:creationId xmlns:a16="http://schemas.microsoft.com/office/drawing/2014/main" id="{F4F1C9AC-5E88-4080-A9FB-F129C23B771C}"/>
              </a:ext>
            </a:extLst>
          </p:cNvPr>
          <p:cNvSpPr>
            <a:spLocks noGrp="1"/>
          </p:cNvSpPr>
          <p:nvPr>
            <p:ph idx="1"/>
          </p:nvPr>
        </p:nvSpPr>
        <p:spPr>
          <a:xfrm>
            <a:off x="132521" y="1431235"/>
            <a:ext cx="11834191" cy="5327374"/>
          </a:xfrm>
        </p:spPr>
        <p:txBody>
          <a:bodyPr/>
          <a:lstStyle/>
          <a:p>
            <a:endParaRPr lang="en-US" dirty="0"/>
          </a:p>
        </p:txBody>
      </p:sp>
    </p:spTree>
    <p:extLst>
      <p:ext uri="{BB962C8B-B14F-4D97-AF65-F5344CB8AC3E}">
        <p14:creationId xmlns:p14="http://schemas.microsoft.com/office/powerpoint/2010/main" val="701154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A05A1E-59C6-46C3-BF70-41F3E7A8E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899" y="146385"/>
            <a:ext cx="4352778" cy="4207565"/>
          </a:xfrm>
          <a:prstGeom prst="rect">
            <a:avLst/>
          </a:prstGeom>
        </p:spPr>
      </p:pic>
      <p:pic>
        <p:nvPicPr>
          <p:cNvPr id="5" name="Picture 4">
            <a:extLst>
              <a:ext uri="{FF2B5EF4-FFF2-40B4-BE49-F238E27FC236}">
                <a16:creationId xmlns:a16="http://schemas.microsoft.com/office/drawing/2014/main" id="{1D4C7908-FDF9-49A1-BE77-6FB35DE44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557" y="146385"/>
            <a:ext cx="3221061" cy="3573858"/>
          </a:xfrm>
          <a:prstGeom prst="rect">
            <a:avLst/>
          </a:prstGeom>
        </p:spPr>
      </p:pic>
      <p:pic>
        <p:nvPicPr>
          <p:cNvPr id="7" name="Picture 6">
            <a:extLst>
              <a:ext uri="{FF2B5EF4-FFF2-40B4-BE49-F238E27FC236}">
                <a16:creationId xmlns:a16="http://schemas.microsoft.com/office/drawing/2014/main" id="{AFC1D45B-F565-4266-9AC6-8EA498027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5360" y="97810"/>
            <a:ext cx="3596640" cy="2490645"/>
          </a:xfrm>
          <a:prstGeom prst="rect">
            <a:avLst/>
          </a:prstGeom>
        </p:spPr>
      </p:pic>
      <p:pic>
        <p:nvPicPr>
          <p:cNvPr id="9" name="Picture 8">
            <a:extLst>
              <a:ext uri="{FF2B5EF4-FFF2-40B4-BE49-F238E27FC236}">
                <a16:creationId xmlns:a16="http://schemas.microsoft.com/office/drawing/2014/main" id="{16425711-3138-4227-8339-9803BB70273A}"/>
              </a:ext>
            </a:extLst>
          </p:cNvPr>
          <p:cNvPicPr>
            <a:picLocks noChangeAspect="1"/>
          </p:cNvPicPr>
          <p:nvPr/>
        </p:nvPicPr>
        <p:blipFill rotWithShape="1">
          <a:blip r:embed="rId5">
            <a:extLst>
              <a:ext uri="{28A0092B-C50C-407E-A947-70E740481C1C}">
                <a14:useLocalDpi xmlns:a14="http://schemas.microsoft.com/office/drawing/2010/main" val="0"/>
              </a:ext>
            </a:extLst>
          </a:blip>
          <a:srcRect l="8888" r="4075"/>
          <a:stretch/>
        </p:blipFill>
        <p:spPr>
          <a:xfrm>
            <a:off x="8116618" y="3086100"/>
            <a:ext cx="3486150" cy="3638550"/>
          </a:xfrm>
          <a:prstGeom prst="rect">
            <a:avLst/>
          </a:prstGeom>
        </p:spPr>
      </p:pic>
      <p:pic>
        <p:nvPicPr>
          <p:cNvPr id="11" name="Picture 10">
            <a:extLst>
              <a:ext uri="{FF2B5EF4-FFF2-40B4-BE49-F238E27FC236}">
                <a16:creationId xmlns:a16="http://schemas.microsoft.com/office/drawing/2014/main" id="{E5566702-7170-44B1-8ADA-05913F3D1756}"/>
              </a:ext>
            </a:extLst>
          </p:cNvPr>
          <p:cNvPicPr>
            <a:picLocks noChangeAspect="1"/>
          </p:cNvPicPr>
          <p:nvPr/>
        </p:nvPicPr>
        <p:blipFill rotWithShape="1">
          <a:blip r:embed="rId6">
            <a:extLst>
              <a:ext uri="{28A0092B-C50C-407E-A947-70E740481C1C}">
                <a14:useLocalDpi xmlns:a14="http://schemas.microsoft.com/office/drawing/2010/main" val="0"/>
              </a:ext>
            </a:extLst>
          </a:blip>
          <a:srcRect l="15949" r="14358"/>
          <a:stretch/>
        </p:blipFill>
        <p:spPr>
          <a:xfrm>
            <a:off x="928468" y="3759406"/>
            <a:ext cx="6372664" cy="2926080"/>
          </a:xfrm>
          <a:prstGeom prst="rect">
            <a:avLst/>
          </a:prstGeom>
        </p:spPr>
      </p:pic>
    </p:spTree>
    <p:extLst>
      <p:ext uri="{BB962C8B-B14F-4D97-AF65-F5344CB8AC3E}">
        <p14:creationId xmlns:p14="http://schemas.microsoft.com/office/powerpoint/2010/main" val="1270135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DF3D1-0BCE-47FA-8E6F-01F894F52623}"/>
              </a:ext>
            </a:extLst>
          </p:cNvPr>
          <p:cNvSpPr>
            <a:spLocks noGrp="1"/>
          </p:cNvSpPr>
          <p:nvPr>
            <p:ph type="ctrTitle"/>
          </p:nvPr>
        </p:nvSpPr>
        <p:spPr>
          <a:xfrm>
            <a:off x="0" y="0"/>
            <a:ext cx="7404295" cy="1613647"/>
          </a:xfrm>
          <a:solidFill>
            <a:schemeClr val="bg1">
              <a:alpha val="70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Making Home Safe…</a:t>
            </a:r>
            <a:br>
              <a:rPr lang="en-US" b="1" dirty="0">
                <a:effectLst>
                  <a:outerShdw blurRad="38100" dist="38100" dir="2700000" algn="tl">
                    <a:srgbClr val="000000">
                      <a:alpha val="43137"/>
                    </a:srgbClr>
                  </a:outerShdw>
                </a:effectLst>
                <a:latin typeface="Arial Rounded MT Bold" panose="020F0704030504030204" pitchFamily="34" charset="0"/>
              </a:rPr>
            </a:br>
            <a:r>
              <a:rPr lang="en-US" b="1" dirty="0">
                <a:effectLst>
                  <a:outerShdw blurRad="38100" dist="38100" dir="2700000" algn="tl">
                    <a:srgbClr val="000000">
                      <a:alpha val="43137"/>
                    </a:srgbClr>
                  </a:outerShdw>
                </a:effectLst>
                <a:latin typeface="Arial Rounded MT Bold" panose="020F0704030504030204" pitchFamily="34" charset="0"/>
              </a:rPr>
              <a:t> …to Come to</a:t>
            </a:r>
          </a:p>
        </p:txBody>
      </p:sp>
      <p:sp>
        <p:nvSpPr>
          <p:cNvPr id="3" name="Subtitle 2">
            <a:extLst>
              <a:ext uri="{FF2B5EF4-FFF2-40B4-BE49-F238E27FC236}">
                <a16:creationId xmlns:a16="http://schemas.microsoft.com/office/drawing/2014/main" id="{DC702135-8BB9-4DAB-8AD4-4AEF82083E4A}"/>
              </a:ext>
            </a:extLst>
          </p:cNvPr>
          <p:cNvSpPr>
            <a:spLocks noGrp="1"/>
          </p:cNvSpPr>
          <p:nvPr>
            <p:ph type="subTitle" idx="1"/>
          </p:nvPr>
        </p:nvSpPr>
        <p:spPr>
          <a:xfrm>
            <a:off x="9256542" y="5290166"/>
            <a:ext cx="2691618" cy="547931"/>
          </a:xfrm>
          <a:solidFill>
            <a:schemeClr val="bg1"/>
          </a:solidFill>
        </p:spPr>
        <p:txBody>
          <a:bodyPr>
            <a:normAutofit/>
          </a:bodyPr>
          <a:lstStyle/>
          <a:p>
            <a:r>
              <a:rPr lang="en-US" sz="3200" b="1" dirty="0">
                <a:effectLst>
                  <a:outerShdw blurRad="38100" dist="38100" dir="2700000" algn="tl">
                    <a:srgbClr val="000000">
                      <a:alpha val="43137"/>
                    </a:srgbClr>
                  </a:outerShdw>
                </a:effectLst>
              </a:rPr>
              <a:t>II Kings 3:25 </a:t>
            </a:r>
          </a:p>
        </p:txBody>
      </p:sp>
      <p:sp>
        <p:nvSpPr>
          <p:cNvPr id="4" name="TextBox 3">
            <a:extLst>
              <a:ext uri="{FF2B5EF4-FFF2-40B4-BE49-F238E27FC236}">
                <a16:creationId xmlns:a16="http://schemas.microsoft.com/office/drawing/2014/main" id="{3640366B-E8B1-4721-AAE7-734B1BEB080F}"/>
              </a:ext>
            </a:extLst>
          </p:cNvPr>
          <p:cNvSpPr txBox="1"/>
          <p:nvPr/>
        </p:nvSpPr>
        <p:spPr>
          <a:xfrm>
            <a:off x="9397218" y="14068"/>
            <a:ext cx="1786597"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rPr>
              <a:t>Edward Church</a:t>
            </a:r>
          </a:p>
        </p:txBody>
      </p:sp>
      <p:sp>
        <p:nvSpPr>
          <p:cNvPr id="5" name="TextBox 4">
            <a:extLst>
              <a:ext uri="{FF2B5EF4-FFF2-40B4-BE49-F238E27FC236}">
                <a16:creationId xmlns:a16="http://schemas.microsoft.com/office/drawing/2014/main" id="{84B20DE6-2ED4-49F4-91DA-1907039BDA51}"/>
              </a:ext>
            </a:extLst>
          </p:cNvPr>
          <p:cNvSpPr txBox="1"/>
          <p:nvPr/>
        </p:nvSpPr>
        <p:spPr>
          <a:xfrm>
            <a:off x="433753" y="6457890"/>
            <a:ext cx="1786597"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rPr>
              <a:t>Oct 15, 2017</a:t>
            </a:r>
          </a:p>
        </p:txBody>
      </p:sp>
    </p:spTree>
    <p:extLst>
      <p:ext uri="{BB962C8B-B14F-4D97-AF65-F5344CB8AC3E}">
        <p14:creationId xmlns:p14="http://schemas.microsoft.com/office/powerpoint/2010/main" val="1760196455"/>
      </p:ext>
    </p:extLst>
  </p:cSld>
  <p:clrMapOvr>
    <a:masterClrMapping/>
  </p:clrMapOvr>
  <mc:AlternateContent xmlns:mc="http://schemas.openxmlformats.org/markup-compatibility/2006" xmlns:p14="http://schemas.microsoft.com/office/powerpoint/2010/main">
    <mc:Choice Requires="p14">
      <p:transition spd="slow" p14:dur="2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4"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wipe(down)">
                                      <p:cBhvr>
                                        <p:cTn id="13" dur="500"/>
                                        <p:tgtEl>
                                          <p:spTgt spid="3">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childTnLst>
                          </p:cTn>
                        </p:par>
                        <p:par>
                          <p:cTn id="17" fill="hold">
                            <p:stCondLst>
                              <p:cond delay="25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750A-EE8B-459D-952B-3ABCBA25D98F}"/>
              </a:ext>
            </a:extLst>
          </p:cNvPr>
          <p:cNvSpPr>
            <a:spLocks noGrp="1"/>
          </p:cNvSpPr>
          <p:nvPr>
            <p:ph type="title"/>
          </p:nvPr>
        </p:nvSpPr>
        <p:spPr>
          <a:xfrm>
            <a:off x="4363282" y="126587"/>
            <a:ext cx="2558023" cy="761310"/>
          </a:xfrm>
          <a:solidFill>
            <a:schemeClr val="bg1">
              <a:alpha val="70000"/>
            </a:schemeClr>
          </a:solidFill>
        </p:spPr>
        <p:txBody>
          <a:bodyPr>
            <a:normAutofit/>
          </a:bodyPr>
          <a:lstStyle/>
          <a:p>
            <a:r>
              <a:rPr lang="en-US" dirty="0">
                <a:effectLst>
                  <a:outerShdw blurRad="38100" dist="38100" dir="2700000" algn="tl">
                    <a:srgbClr val="000000">
                      <a:alpha val="43137"/>
                    </a:srgbClr>
                  </a:outerShdw>
                </a:effectLst>
                <a:latin typeface="Arial Rounded MT Bold" panose="020F0704030504030204" pitchFamily="34" charset="0"/>
              </a:rPr>
              <a:t>Slingers</a:t>
            </a:r>
          </a:p>
        </p:txBody>
      </p:sp>
      <p:sp>
        <p:nvSpPr>
          <p:cNvPr id="3" name="Content Placeholder 2">
            <a:extLst>
              <a:ext uri="{FF2B5EF4-FFF2-40B4-BE49-F238E27FC236}">
                <a16:creationId xmlns:a16="http://schemas.microsoft.com/office/drawing/2014/main" id="{B1D9797B-6E32-4307-80C7-C6BCEDFAE8C1}"/>
              </a:ext>
            </a:extLst>
          </p:cNvPr>
          <p:cNvSpPr>
            <a:spLocks noGrp="1"/>
          </p:cNvSpPr>
          <p:nvPr>
            <p:ph idx="1"/>
          </p:nvPr>
        </p:nvSpPr>
        <p:spPr>
          <a:xfrm>
            <a:off x="212035" y="1113182"/>
            <a:ext cx="11767930" cy="5605669"/>
          </a:xfrm>
          <a:solidFill>
            <a:schemeClr val="bg1">
              <a:alpha val="70000"/>
            </a:schemeClr>
          </a:solidFill>
        </p:spPr>
        <p:txBody>
          <a:bodyPr>
            <a:normAutofit fontScale="92500" lnSpcReduction="20000"/>
          </a:bodyPr>
          <a:lstStyle/>
          <a:p>
            <a:pPr marL="0" indent="0">
              <a:lnSpc>
                <a:spcPct val="110000"/>
              </a:lnSpc>
              <a:buNone/>
            </a:pPr>
            <a:r>
              <a:rPr lang="en-US" sz="3500" dirty="0">
                <a:effectLst>
                  <a:outerShdw blurRad="38100" dist="38100" dir="2700000" algn="tl">
                    <a:srgbClr val="000000">
                      <a:alpha val="43137"/>
                    </a:srgbClr>
                  </a:outerShdw>
                </a:effectLst>
                <a:latin typeface="Arial Rounded MT Bold" panose="020F0704030504030204" pitchFamily="34" charset="0"/>
              </a:rPr>
              <a:t>Strategy – Render the Fortress (</a:t>
            </a:r>
            <a:r>
              <a:rPr lang="en-US" sz="3500" i="1" dirty="0">
                <a:effectLst>
                  <a:outerShdw blurRad="38100" dist="38100" dir="2700000" algn="tl">
                    <a:srgbClr val="000000">
                      <a:alpha val="43137"/>
                    </a:srgbClr>
                  </a:outerShdw>
                </a:effectLst>
                <a:latin typeface="Arial Rounded MT Bold" panose="020F0704030504030204" pitchFamily="34" charset="0"/>
              </a:rPr>
              <a:t>safe place</a:t>
            </a:r>
            <a:r>
              <a:rPr lang="en-US" sz="3500" dirty="0">
                <a:effectLst>
                  <a:outerShdw blurRad="38100" dist="38100" dir="2700000" algn="tl">
                    <a:srgbClr val="000000">
                      <a:alpha val="43137"/>
                    </a:srgbClr>
                  </a:outerShdw>
                </a:effectLst>
                <a:latin typeface="Arial Rounded MT Bold" panose="020F0704030504030204" pitchFamily="34" charset="0"/>
              </a:rPr>
              <a:t>) Ineffective </a:t>
            </a:r>
          </a:p>
          <a:p>
            <a:pPr lvl="1">
              <a:lnSpc>
                <a:spcPct val="110000"/>
              </a:lnSpc>
              <a:buFont typeface="Courier New" panose="02070309020205020404" pitchFamily="49" charset="0"/>
              <a:buChar char="o"/>
            </a:pPr>
            <a:r>
              <a:rPr lang="en-US" sz="3500" dirty="0">
                <a:effectLst>
                  <a:outerShdw blurRad="38100" dist="38100" dir="2700000" algn="tl">
                    <a:srgbClr val="000000">
                      <a:alpha val="43137"/>
                    </a:srgbClr>
                  </a:outerShdw>
                </a:effectLst>
                <a:latin typeface="Arial Rounded MT Bold" panose="020F0704030504030204" pitchFamily="34" charset="0"/>
              </a:rPr>
              <a:t>Sling Stones</a:t>
            </a:r>
          </a:p>
          <a:p>
            <a:pPr lvl="1">
              <a:lnSpc>
                <a:spcPct val="110000"/>
              </a:lnSpc>
              <a:buFont typeface="Courier New" panose="02070309020205020404" pitchFamily="49" charset="0"/>
              <a:buChar char="o"/>
            </a:pPr>
            <a:r>
              <a:rPr lang="en-US" sz="3500" dirty="0">
                <a:effectLst>
                  <a:outerShdw blurRad="38100" dist="38100" dir="2700000" algn="tl">
                    <a:srgbClr val="000000">
                      <a:alpha val="43137"/>
                    </a:srgbClr>
                  </a:outerShdw>
                </a:effectLst>
                <a:latin typeface="Arial Rounded MT Bold" panose="020F0704030504030204" pitchFamily="34" charset="0"/>
              </a:rPr>
              <a:t>Stop Up Wells</a:t>
            </a:r>
          </a:p>
          <a:p>
            <a:pPr lvl="1">
              <a:lnSpc>
                <a:spcPct val="110000"/>
              </a:lnSpc>
              <a:buFont typeface="Courier New" panose="02070309020205020404" pitchFamily="49" charset="0"/>
              <a:buChar char="o"/>
            </a:pPr>
            <a:r>
              <a:rPr lang="en-US" sz="3500" dirty="0">
                <a:effectLst>
                  <a:outerShdw blurRad="38100" dist="38100" dir="2700000" algn="tl">
                    <a:srgbClr val="000000">
                      <a:alpha val="43137"/>
                    </a:srgbClr>
                  </a:outerShdw>
                </a:effectLst>
                <a:latin typeface="Arial Rounded MT Bold" panose="020F0704030504030204" pitchFamily="34" charset="0"/>
              </a:rPr>
              <a:t>Safe Place No Longer Safe</a:t>
            </a:r>
          </a:p>
          <a:p>
            <a:pPr marL="0" indent="0">
              <a:lnSpc>
                <a:spcPct val="110000"/>
              </a:lnSpc>
              <a:buNone/>
            </a:pPr>
            <a:r>
              <a:rPr lang="en-US" sz="3500" dirty="0">
                <a:effectLst>
                  <a:outerShdw blurRad="38100" dist="38100" dir="2700000" algn="tl">
                    <a:srgbClr val="000000">
                      <a:alpha val="43137"/>
                    </a:srgbClr>
                  </a:outerShdw>
                </a:effectLst>
                <a:latin typeface="Arial Rounded MT Bold" panose="020F0704030504030204" pitchFamily="34" charset="0"/>
              </a:rPr>
              <a:t>      Slingers Clog Up Your Wells and Choke the Life Out</a:t>
            </a:r>
          </a:p>
          <a:p>
            <a:pPr marL="0" indent="0">
              <a:lnSpc>
                <a:spcPct val="110000"/>
              </a:lnSpc>
              <a:buNone/>
            </a:pPr>
            <a:r>
              <a:rPr lang="en-US" sz="3500" dirty="0">
                <a:effectLst>
                  <a:outerShdw blurRad="38100" dist="38100" dir="2700000" algn="tl">
                    <a:srgbClr val="000000">
                      <a:alpha val="43137"/>
                    </a:srgbClr>
                  </a:outerShdw>
                </a:effectLst>
                <a:latin typeface="Arial Rounded MT Bold" panose="020F0704030504030204" pitchFamily="34" charset="0"/>
              </a:rPr>
              <a:t>        There are Slingers Today Effecting Relationships</a:t>
            </a:r>
          </a:p>
          <a:p>
            <a:pPr marL="0" indent="0">
              <a:lnSpc>
                <a:spcPct val="100000"/>
              </a:lnSpc>
              <a:buNone/>
            </a:pPr>
            <a:r>
              <a:rPr lang="en-US" sz="3200" dirty="0">
                <a:effectLst>
                  <a:outerShdw blurRad="38100" dist="38100" dir="2700000" algn="tl">
                    <a:srgbClr val="000000">
                      <a:alpha val="43137"/>
                    </a:srgbClr>
                  </a:outerShdw>
                </a:effectLst>
                <a:latin typeface="Arial Rounded MT Bold" panose="020F0704030504030204" pitchFamily="34" charset="0"/>
              </a:rPr>
              <a:t> </a:t>
            </a:r>
          </a:p>
          <a:p>
            <a:pPr marL="0" indent="0">
              <a:lnSpc>
                <a:spcPct val="100000"/>
              </a:lnSpc>
              <a:buNone/>
            </a:pPr>
            <a:r>
              <a:rPr lang="en-US" sz="3200" i="1" dirty="0">
                <a:effectLst>
                  <a:outerShdw blurRad="38100" dist="38100" dir="2700000" algn="tl">
                    <a:srgbClr val="000000">
                      <a:alpha val="43137"/>
                    </a:srgbClr>
                  </a:outerShdw>
                </a:effectLst>
              </a:rPr>
              <a:t>And they overthrew the cities, and on every good piece of land every man threw a stone until it was covered. They stopped every spring of water and felled all the good trees, till only its stones were left in </a:t>
            </a:r>
            <a:r>
              <a:rPr lang="en-US" sz="3200" i="1" dirty="0" err="1">
                <a:effectLst>
                  <a:outerShdw blurRad="38100" dist="38100" dir="2700000" algn="tl">
                    <a:srgbClr val="000000">
                      <a:alpha val="43137"/>
                    </a:srgbClr>
                  </a:outerShdw>
                </a:effectLst>
              </a:rPr>
              <a:t>Kir-hareseth</a:t>
            </a:r>
            <a:r>
              <a:rPr lang="en-US" sz="3200" i="1" dirty="0">
                <a:effectLst>
                  <a:outerShdw blurRad="38100" dist="38100" dir="2700000" algn="tl">
                    <a:srgbClr val="000000">
                      <a:alpha val="43137"/>
                    </a:srgbClr>
                  </a:outerShdw>
                </a:effectLst>
              </a:rPr>
              <a:t>, and the slingers surrounded and attacked it. </a:t>
            </a:r>
            <a:r>
              <a:rPr lang="en-US" sz="3200" b="1" dirty="0">
                <a:effectLst>
                  <a:outerShdw blurRad="38100" dist="38100" dir="2700000" algn="tl">
                    <a:srgbClr val="000000">
                      <a:alpha val="43137"/>
                    </a:srgbClr>
                  </a:outerShdw>
                </a:effectLst>
              </a:rPr>
              <a:t>II Kings 3:25</a:t>
            </a:r>
            <a:endParaRPr lang="en-US" sz="3200"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557329171"/>
      </p:ext>
    </p:extLst>
  </p:cSld>
  <p:clrMapOvr>
    <a:masterClrMapping/>
  </p:clrMapOvr>
  <mc:AlternateContent xmlns:mc="http://schemas.openxmlformats.org/markup-compatibility/2006" xmlns:p14="http://schemas.microsoft.com/office/powerpoint/2010/main">
    <mc:Choice Requires="p14">
      <p:transition spd="slow" p14:dur="2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CE67-1893-4443-ACDD-DF510D8E38CE}"/>
              </a:ext>
            </a:extLst>
          </p:cNvPr>
          <p:cNvSpPr>
            <a:spLocks noGrp="1"/>
          </p:cNvSpPr>
          <p:nvPr>
            <p:ph type="title"/>
          </p:nvPr>
        </p:nvSpPr>
        <p:spPr>
          <a:xfrm>
            <a:off x="838200" y="145775"/>
            <a:ext cx="9867314" cy="1126434"/>
          </a:xfrm>
          <a:solidFill>
            <a:schemeClr val="bg1">
              <a:alpha val="9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Source of Slingers in Relationships</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F4F1C9AC-5E88-4080-A9FB-F129C23B771C}"/>
              </a:ext>
            </a:extLst>
          </p:cNvPr>
          <p:cNvSpPr>
            <a:spLocks noGrp="1"/>
          </p:cNvSpPr>
          <p:nvPr>
            <p:ph idx="1"/>
          </p:nvPr>
        </p:nvSpPr>
        <p:spPr>
          <a:xfrm>
            <a:off x="79513" y="1431235"/>
            <a:ext cx="12059479" cy="5327374"/>
          </a:xfrm>
          <a:solidFill>
            <a:schemeClr val="bg1">
              <a:alpha val="90000"/>
            </a:schemeClr>
          </a:solidFill>
        </p:spPr>
        <p:txBody>
          <a:bodyPr>
            <a:normAutofit/>
          </a:bodyPr>
          <a:lstStyle/>
          <a:p>
            <a:pPr lvl="0">
              <a:lnSpc>
                <a:spcPct val="110000"/>
              </a:lnSpc>
            </a:pPr>
            <a:r>
              <a:rPr lang="en-US" sz="3200" b="1" dirty="0">
                <a:effectLst>
                  <a:outerShdw blurRad="38100" dist="38100" dir="2700000" algn="tl">
                    <a:srgbClr val="000000">
                      <a:alpha val="43137"/>
                    </a:srgbClr>
                  </a:outerShdw>
                </a:effectLst>
                <a:latin typeface="Arial Rounded MT Bold" panose="020F0704030504030204" pitchFamily="34" charset="0"/>
              </a:rPr>
              <a:t>Selfishness</a:t>
            </a:r>
            <a:r>
              <a:rPr lang="en-US" b="1" dirty="0">
                <a:effectLst>
                  <a:outerShdw blurRad="38100" dist="38100" dir="2700000" algn="tl">
                    <a:srgbClr val="000000">
                      <a:alpha val="43137"/>
                    </a:srgbClr>
                  </a:outerShdw>
                </a:effectLst>
                <a:latin typeface="Arial Rounded MT Bold" panose="020F0704030504030204" pitchFamily="34" charset="0"/>
              </a:rPr>
              <a:t> </a:t>
            </a:r>
            <a:r>
              <a:rPr lang="en-US" dirty="0">
                <a:effectLst>
                  <a:outerShdw blurRad="38100" dist="38100" dir="2700000" algn="tl">
                    <a:srgbClr val="000000">
                      <a:alpha val="43137"/>
                    </a:srgbClr>
                  </a:outerShdw>
                </a:effectLst>
                <a:latin typeface="Arial Rounded MT Bold" panose="020F0704030504030204" pitchFamily="34" charset="0"/>
              </a:rPr>
              <a:t>-</a:t>
            </a:r>
            <a:r>
              <a:rPr lang="en-US" i="1" dirty="0">
                <a:effectLst>
                  <a:outerShdw blurRad="38100" dist="38100" dir="2700000" algn="tl">
                    <a:srgbClr val="000000">
                      <a:alpha val="43137"/>
                    </a:srgbClr>
                  </a:outerShdw>
                </a:effectLst>
                <a:latin typeface="Arial Rounded MT Bold" panose="020F0704030504030204" pitchFamily="34" charset="0"/>
              </a:rPr>
              <a:t>“Wherever there is jealousy or selfish ambition, there will be disorder and every other kind of evil.”</a:t>
            </a:r>
            <a:r>
              <a:rPr lang="en-US" dirty="0">
                <a:effectLst>
                  <a:outerShdw blurRad="38100" dist="38100" dir="2700000" algn="tl">
                    <a:srgbClr val="000000">
                      <a:alpha val="43137"/>
                    </a:srgbClr>
                  </a:outerShdw>
                </a:effectLst>
                <a:latin typeface="Arial Rounded MT Bold" panose="020F0704030504030204" pitchFamily="34" charset="0"/>
              </a:rPr>
              <a:t>  </a:t>
            </a:r>
            <a:r>
              <a:rPr lang="en-US" b="1" dirty="0">
                <a:effectLst>
                  <a:outerShdw blurRad="38100" dist="38100" dir="2700000" algn="tl">
                    <a:srgbClr val="000000">
                      <a:alpha val="43137"/>
                    </a:srgbClr>
                  </a:outerShdw>
                </a:effectLst>
                <a:latin typeface="Arial Rounded MT Bold" panose="020F0704030504030204" pitchFamily="34" charset="0"/>
              </a:rPr>
              <a:t>-James 3:16 </a:t>
            </a:r>
            <a:endParaRPr lang="en-US" dirty="0">
              <a:effectLst>
                <a:outerShdw blurRad="38100" dist="38100" dir="2700000" algn="tl">
                  <a:srgbClr val="000000">
                    <a:alpha val="43137"/>
                  </a:srgbClr>
                </a:outerShdw>
              </a:effectLst>
              <a:latin typeface="Arial Rounded MT Bold" panose="020F0704030504030204" pitchFamily="34" charset="0"/>
            </a:endParaRPr>
          </a:p>
          <a:p>
            <a:pPr>
              <a:lnSpc>
                <a:spcPct val="110000"/>
              </a:lnSpc>
            </a:pPr>
            <a:r>
              <a:rPr lang="en-US" sz="3200" b="1" dirty="0">
                <a:effectLst>
                  <a:outerShdw blurRad="38100" dist="38100" dir="2700000" algn="tl">
                    <a:srgbClr val="000000">
                      <a:alpha val="43137"/>
                    </a:srgbClr>
                  </a:outerShdw>
                </a:effectLst>
                <a:latin typeface="Arial Rounded MT Bold" panose="020F0704030504030204" pitchFamily="34" charset="0"/>
              </a:rPr>
              <a:t>Cure</a:t>
            </a:r>
            <a:endParaRPr lang="en-US" b="1" dirty="0">
              <a:effectLst>
                <a:outerShdw blurRad="38100" dist="38100" dir="2700000" algn="tl">
                  <a:srgbClr val="000000">
                    <a:alpha val="43137"/>
                  </a:srgbClr>
                </a:outerShdw>
              </a:effectLst>
              <a:latin typeface="Arial Rounded MT Bold" panose="020F0704030504030204" pitchFamily="34" charset="0"/>
            </a:endParaRPr>
          </a:p>
          <a:p>
            <a:pPr>
              <a:lnSpc>
                <a:spcPct val="110000"/>
              </a:lnSpc>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1 Cor 6:19 (AMP)</a:t>
            </a:r>
            <a:r>
              <a:rPr lang="en-US" b="1" i="1" baseline="30000" dirty="0">
                <a:effectLst>
                  <a:outerShdw blurRad="38100" dist="38100" dir="2700000" algn="tl">
                    <a:srgbClr val="000000">
                      <a:alpha val="43137"/>
                    </a:srgbClr>
                  </a:outerShdw>
                </a:effectLst>
                <a:latin typeface="Arial Rounded MT Bold" panose="020F0704030504030204" pitchFamily="34" charset="0"/>
              </a:rPr>
              <a:t>19 </a:t>
            </a:r>
            <a:r>
              <a:rPr lang="en-US" i="1" dirty="0">
                <a:effectLst>
                  <a:outerShdw blurRad="38100" dist="38100" dir="2700000" algn="tl">
                    <a:srgbClr val="000000">
                      <a:alpha val="43137"/>
                    </a:srgbClr>
                  </a:outerShdw>
                </a:effectLst>
                <a:latin typeface="Arial Rounded MT Bold" panose="020F0704030504030204" pitchFamily="34" charset="0"/>
              </a:rPr>
              <a:t>Do you not know that your body is the temple (the very sanctuary) of the Holy Spirit Who lives within you, Whom you have received [as a Gift] from God? You are not your own</a:t>
            </a:r>
          </a:p>
          <a:p>
            <a:pPr>
              <a:lnSpc>
                <a:spcPct val="110000"/>
              </a:lnSpc>
              <a:buFont typeface="Courier New" panose="02070309020205020404" pitchFamily="49" charset="0"/>
              <a:buChar char="o"/>
            </a:pPr>
            <a:r>
              <a:rPr lang="en-US" i="1" dirty="0">
                <a:effectLst>
                  <a:outerShdw blurRad="38100" dist="38100" dir="2700000" algn="tl">
                    <a:srgbClr val="000000">
                      <a:alpha val="43137"/>
                    </a:srgbClr>
                  </a:outerShdw>
                </a:effectLst>
                <a:latin typeface="Arial Rounded MT Bold" panose="020F0704030504030204" pitchFamily="34" charset="0"/>
              </a:rPr>
              <a:t>4Let each of you look out not only for his own interests, but also for the interests of others. The Humbled and Exalted Christ 5Let this mind be in you which was also in Christ Jesus,</a:t>
            </a:r>
            <a:r>
              <a:rPr lang="en-US" b="1" dirty="0">
                <a:effectLst>
                  <a:outerShdw blurRad="38100" dist="38100" dir="2700000" algn="tl">
                    <a:srgbClr val="000000">
                      <a:alpha val="43137"/>
                    </a:srgbClr>
                  </a:outerShdw>
                </a:effectLst>
                <a:latin typeface="Arial Rounded MT Bold" panose="020F0704030504030204" pitchFamily="34" charset="0"/>
              </a:rPr>
              <a:t> -Phil 2:4-5</a:t>
            </a:r>
          </a:p>
        </p:txBody>
      </p:sp>
    </p:spTree>
    <p:extLst>
      <p:ext uri="{BB962C8B-B14F-4D97-AF65-F5344CB8AC3E}">
        <p14:creationId xmlns:p14="http://schemas.microsoft.com/office/powerpoint/2010/main" val="1560363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par>
                          <p:cTn id="16" fill="hold">
                            <p:stCondLst>
                              <p:cond delay="2000"/>
                            </p:stCondLst>
                            <p:childTnLst>
                              <p:par>
                                <p:cTn id="17" presetID="6"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4000"/>
                            </p:stCondLst>
                            <p:childTnLst>
                              <p:par>
                                <p:cTn id="21" presetID="6"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1C9AC-5E88-4080-A9FB-F129C23B771C}"/>
              </a:ext>
            </a:extLst>
          </p:cNvPr>
          <p:cNvSpPr>
            <a:spLocks noGrp="1"/>
          </p:cNvSpPr>
          <p:nvPr>
            <p:ph idx="1"/>
          </p:nvPr>
        </p:nvSpPr>
        <p:spPr>
          <a:xfrm>
            <a:off x="132521" y="1431235"/>
            <a:ext cx="11953462" cy="5327374"/>
          </a:xfrm>
          <a:solidFill>
            <a:schemeClr val="bg1">
              <a:alpha val="90000"/>
            </a:schemeClr>
          </a:solidFill>
        </p:spPr>
        <p:txBody>
          <a:bodyPr>
            <a:normAutofit lnSpcReduction="10000"/>
          </a:bodyPr>
          <a:lstStyle/>
          <a:p>
            <a:pPr lvl="1">
              <a:lnSpc>
                <a:spcPct val="110000"/>
              </a:lnSpc>
            </a:pPr>
            <a:r>
              <a:rPr lang="en-US" b="1" dirty="0">
                <a:effectLst>
                  <a:outerShdw blurRad="38100" dist="38100" dir="2700000" algn="tl">
                    <a:srgbClr val="000000">
                      <a:alpha val="43137"/>
                    </a:srgbClr>
                  </a:outerShdw>
                </a:effectLst>
                <a:latin typeface="Arial Rounded MT Bold" panose="020F0704030504030204" pitchFamily="34" charset="0"/>
              </a:rPr>
              <a:t>Selfishness </a:t>
            </a:r>
          </a:p>
          <a:p>
            <a:pPr lvl="0">
              <a:lnSpc>
                <a:spcPct val="110000"/>
              </a:lnSpc>
            </a:pPr>
            <a:r>
              <a:rPr lang="en-US" sz="3200" b="1" dirty="0">
                <a:effectLst>
                  <a:outerShdw blurRad="38100" dist="38100" dir="2700000" algn="tl">
                    <a:srgbClr val="000000">
                      <a:alpha val="43137"/>
                    </a:srgbClr>
                  </a:outerShdw>
                </a:effectLst>
                <a:latin typeface="Arial Rounded MT Bold" panose="020F0704030504030204" pitchFamily="34" charset="0"/>
              </a:rPr>
              <a:t>Resentment-</a:t>
            </a:r>
            <a:r>
              <a:rPr lang="en-US" b="1"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“Watch out that no bitterness takes root among you, for as it springs up it causes deep trouble, hurting many in their spiritual lives.”  </a:t>
            </a:r>
            <a:r>
              <a:rPr lang="en-US" b="1" i="1" dirty="0">
                <a:effectLst>
                  <a:outerShdw blurRad="38100" dist="38100" dir="2700000" algn="tl">
                    <a:srgbClr val="000000">
                      <a:alpha val="43137"/>
                    </a:srgbClr>
                  </a:outerShdw>
                </a:effectLst>
                <a:latin typeface="Arial Rounded MT Bold" panose="020F0704030504030204" pitchFamily="34" charset="0"/>
              </a:rPr>
              <a:t>-Hebrews 12:15</a:t>
            </a:r>
            <a:endParaRPr lang="en-US" b="1" dirty="0">
              <a:effectLst>
                <a:outerShdw blurRad="38100" dist="38100" dir="2700000" algn="tl">
                  <a:srgbClr val="000000">
                    <a:alpha val="43137"/>
                  </a:srgbClr>
                </a:outerShdw>
              </a:effectLst>
              <a:latin typeface="Arial Rounded MT Bold" panose="020F0704030504030204" pitchFamily="34" charset="0"/>
            </a:endParaRPr>
          </a:p>
          <a:p>
            <a:pPr>
              <a:lnSpc>
                <a:spcPct val="110000"/>
              </a:lnSpc>
            </a:pPr>
            <a:r>
              <a:rPr lang="en-US" sz="3200" b="1" dirty="0">
                <a:effectLst>
                  <a:outerShdw blurRad="38100" dist="38100" dir="2700000" algn="tl">
                    <a:srgbClr val="000000">
                      <a:alpha val="43137"/>
                    </a:srgbClr>
                  </a:outerShdw>
                </a:effectLst>
                <a:latin typeface="Arial Rounded MT Bold" panose="020F0704030504030204" pitchFamily="34" charset="0"/>
              </a:rPr>
              <a:t>Cure-</a:t>
            </a:r>
            <a:r>
              <a:rPr lang="en-US" i="1" dirty="0">
                <a:effectLst>
                  <a:outerShdw blurRad="38100" dist="38100" dir="2700000" algn="tl">
                    <a:srgbClr val="000000">
                      <a:alpha val="43137"/>
                    </a:srgbClr>
                  </a:outerShdw>
                </a:effectLst>
                <a:latin typeface="Arial Rounded MT Bold" panose="020F0704030504030204" pitchFamily="34" charset="0"/>
              </a:rPr>
              <a:t>“be ye kind one to another, tenderhearted, forgiving one another, even as God for Christ’s sake hath forgiven you”</a:t>
            </a:r>
            <a:r>
              <a:rPr lang="en-US" b="1" dirty="0">
                <a:effectLst>
                  <a:outerShdw blurRad="38100" dist="38100" dir="2700000" algn="tl">
                    <a:srgbClr val="000000">
                      <a:alpha val="43137"/>
                    </a:srgbClr>
                  </a:outerShdw>
                </a:effectLst>
                <a:latin typeface="Arial Rounded MT Bold" panose="020F0704030504030204" pitchFamily="34" charset="0"/>
              </a:rPr>
              <a:t> Eph 4:32</a:t>
            </a:r>
            <a:r>
              <a:rPr lang="en-US" i="1" dirty="0">
                <a:effectLst>
                  <a:outerShdw blurRad="38100" dist="38100" dir="2700000" algn="tl">
                    <a:srgbClr val="000000">
                      <a:alpha val="43137"/>
                    </a:srgbClr>
                  </a:outerShdw>
                </a:effectLst>
                <a:latin typeface="Arial Rounded MT Bold" panose="020F0704030504030204" pitchFamily="34" charset="0"/>
              </a:rPr>
              <a:t> </a:t>
            </a:r>
            <a:endParaRPr lang="en-US" b="1" i="1" dirty="0">
              <a:effectLst>
                <a:outerShdw blurRad="38100" dist="38100" dir="2700000" algn="tl">
                  <a:srgbClr val="000000">
                    <a:alpha val="43137"/>
                  </a:srgbClr>
                </a:outerShdw>
              </a:effectLst>
              <a:latin typeface="Arial Rounded MT Bold" panose="020F0704030504030204" pitchFamily="34" charset="0"/>
            </a:endParaRPr>
          </a:p>
          <a:p>
            <a:pPr>
              <a:lnSpc>
                <a:spcPct val="110000"/>
              </a:lnSpc>
            </a:pPr>
            <a:r>
              <a:rPr lang="en-US" b="1" dirty="0">
                <a:effectLst>
                  <a:outerShdw blurRad="38100" dist="38100" dir="2700000" algn="tl">
                    <a:srgbClr val="000000">
                      <a:alpha val="43137"/>
                    </a:srgbClr>
                  </a:outerShdw>
                </a:effectLst>
                <a:latin typeface="Arial Rounded MT Bold" panose="020F0704030504030204" pitchFamily="34" charset="0"/>
              </a:rPr>
              <a:t> If we are not forgiving a past wrong (bitterness) we are living in direct disobedience to God’s command/ Allowing Root to Form  </a:t>
            </a:r>
          </a:p>
          <a:p>
            <a:pPr>
              <a:lnSpc>
                <a:spcPct val="110000"/>
              </a:lnSpc>
            </a:pPr>
            <a:r>
              <a:rPr lang="en-US" b="1" dirty="0">
                <a:effectLst>
                  <a:outerShdw blurRad="38100" dist="38100" dir="2700000" algn="tl">
                    <a:srgbClr val="000000">
                      <a:alpha val="43137"/>
                    </a:srgbClr>
                  </a:outerShdw>
                </a:effectLst>
                <a:latin typeface="Arial Rounded MT Bold" panose="020F0704030504030204" pitchFamily="34" charset="0"/>
              </a:rPr>
              <a:t>Step number one for overcoming bitterness is to admit to God that it is wrong, and to forgive the one that has wronged us</a:t>
            </a:r>
          </a:p>
        </p:txBody>
      </p:sp>
      <p:sp>
        <p:nvSpPr>
          <p:cNvPr id="6" name="Title 1">
            <a:extLst>
              <a:ext uri="{FF2B5EF4-FFF2-40B4-BE49-F238E27FC236}">
                <a16:creationId xmlns:a16="http://schemas.microsoft.com/office/drawing/2014/main" id="{7662441C-1165-4C14-AF3E-DD81831E25A3}"/>
              </a:ext>
            </a:extLst>
          </p:cNvPr>
          <p:cNvSpPr>
            <a:spLocks noGrp="1"/>
          </p:cNvSpPr>
          <p:nvPr>
            <p:ph type="title"/>
          </p:nvPr>
        </p:nvSpPr>
        <p:spPr>
          <a:xfrm>
            <a:off x="838200" y="145775"/>
            <a:ext cx="9867314" cy="1126434"/>
          </a:xfrm>
          <a:solidFill>
            <a:schemeClr val="bg1">
              <a:alpha val="9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Source of Slingers in Relationships</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8393302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down)">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1C9AC-5E88-4080-A9FB-F129C23B771C}"/>
              </a:ext>
            </a:extLst>
          </p:cNvPr>
          <p:cNvSpPr>
            <a:spLocks noGrp="1"/>
          </p:cNvSpPr>
          <p:nvPr>
            <p:ph idx="1"/>
          </p:nvPr>
        </p:nvSpPr>
        <p:spPr>
          <a:xfrm>
            <a:off x="132521" y="1431235"/>
            <a:ext cx="11834191" cy="5327374"/>
          </a:xfrm>
          <a:solidFill>
            <a:schemeClr val="bg1">
              <a:alpha val="90000"/>
            </a:schemeClr>
          </a:solidFill>
        </p:spPr>
        <p:txBody>
          <a:bodyPr>
            <a:normAutofit lnSpcReduction="10000"/>
          </a:bodyPr>
          <a:lstStyle/>
          <a:p>
            <a:pPr lvl="1">
              <a:lnSpc>
                <a:spcPct val="11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Selfishness </a:t>
            </a:r>
          </a:p>
          <a:p>
            <a:pPr lvl="1">
              <a:lnSpc>
                <a:spcPct val="11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Resentment</a:t>
            </a:r>
          </a:p>
          <a:p>
            <a:pPr lvl="0">
              <a:lnSpc>
                <a:spcPct val="110000"/>
              </a:lnSpc>
            </a:pPr>
            <a:r>
              <a:rPr lang="en-US" sz="3200" b="1" dirty="0">
                <a:effectLst>
                  <a:outerShdw blurRad="38100" dist="38100" dir="2700000" algn="tl">
                    <a:srgbClr val="000000">
                      <a:alpha val="43137"/>
                    </a:srgbClr>
                  </a:outerShdw>
                </a:effectLst>
                <a:latin typeface="Arial Rounded MT Bold" panose="020F0704030504030204" pitchFamily="34" charset="0"/>
              </a:rPr>
              <a:t>Fear</a:t>
            </a:r>
            <a:r>
              <a:rPr lang="en-US" b="1" dirty="0">
                <a:effectLst>
                  <a:outerShdw blurRad="38100" dist="38100" dir="2700000" algn="tl">
                    <a:srgbClr val="000000">
                      <a:alpha val="43137"/>
                    </a:srgbClr>
                  </a:outerShdw>
                </a:effectLst>
                <a:latin typeface="Arial Rounded MT Bold" panose="020F0704030504030204" pitchFamily="34" charset="0"/>
              </a:rPr>
              <a:t> -</a:t>
            </a:r>
            <a:r>
              <a:rPr lang="en-US" b="1" i="1" dirty="0">
                <a:effectLst>
                  <a:outerShdw blurRad="38100" dist="38100" dir="2700000" algn="tl">
                    <a:srgbClr val="000000">
                      <a:alpha val="43137"/>
                    </a:srgbClr>
                  </a:outerShdw>
                </a:effectLst>
                <a:latin typeface="Arial Rounded MT Bold" panose="020F0704030504030204" pitchFamily="34" charset="0"/>
              </a:rPr>
              <a:t>“</a:t>
            </a:r>
            <a:r>
              <a:rPr lang="en-US" i="1" dirty="0">
                <a:effectLst>
                  <a:outerShdw blurRad="38100" dist="38100" dir="2700000" algn="tl">
                    <a:srgbClr val="000000">
                      <a:alpha val="43137"/>
                    </a:srgbClr>
                  </a:outerShdw>
                </a:effectLst>
                <a:latin typeface="Arial Rounded MT Bold" panose="020F0704030504030204" pitchFamily="34" charset="0"/>
              </a:rPr>
              <a:t>The anxious heart weighs a man down.”</a:t>
            </a:r>
            <a:r>
              <a:rPr lang="en-US" b="1" i="1" dirty="0">
                <a:effectLst>
                  <a:outerShdw blurRad="38100" dist="38100" dir="2700000" algn="tl">
                    <a:srgbClr val="000000">
                      <a:alpha val="43137"/>
                    </a:srgbClr>
                  </a:outerShdw>
                </a:effectLst>
                <a:latin typeface="Arial Rounded MT Bold" panose="020F0704030504030204" pitchFamily="34" charset="0"/>
              </a:rPr>
              <a:t>  - </a:t>
            </a:r>
            <a:r>
              <a:rPr lang="en-US" b="1" dirty="0">
                <a:effectLst>
                  <a:outerShdw blurRad="38100" dist="38100" dir="2700000" algn="tl">
                    <a:srgbClr val="000000">
                      <a:alpha val="43137"/>
                    </a:srgbClr>
                  </a:outerShdw>
                </a:effectLst>
                <a:latin typeface="Arial Rounded MT Bold" panose="020F0704030504030204" pitchFamily="34" charset="0"/>
              </a:rPr>
              <a:t>Proverbs 12:25</a:t>
            </a:r>
          </a:p>
          <a:p>
            <a:pPr lvl="0">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Fear Does Three Things to a Relationship: </a:t>
            </a:r>
          </a:p>
          <a:p>
            <a:pPr lvl="1">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Defensive</a:t>
            </a:r>
          </a:p>
          <a:p>
            <a:pPr lvl="1">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Distant</a:t>
            </a:r>
          </a:p>
          <a:p>
            <a:pPr lvl="1">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Demanding</a:t>
            </a:r>
            <a:endParaRPr lang="en-US"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Even in an Abusive Relationship…</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the abuser many times is motivated by fear</a:t>
            </a:r>
            <a:r>
              <a:rPr lang="en-US" b="1" dirty="0">
                <a:effectLst>
                  <a:outerShdw blurRad="38100" dist="38100" dir="2700000" algn="tl">
                    <a:srgbClr val="000000">
                      <a:alpha val="43137"/>
                    </a:srgbClr>
                  </a:outerShdw>
                </a:effectLst>
                <a:latin typeface="Arial Rounded MT Bold" panose="020F0704030504030204" pitchFamily="34" charset="0"/>
              </a:rPr>
              <a:t>)</a:t>
            </a:r>
          </a:p>
          <a:p>
            <a:pP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Cure-</a:t>
            </a:r>
            <a:r>
              <a:rPr lang="en-US" dirty="0">
                <a:effectLst>
                  <a:outerShdw blurRad="38100" dist="38100" dir="2700000" algn="tl">
                    <a:srgbClr val="000000">
                      <a:alpha val="43137"/>
                    </a:srgbClr>
                  </a:outerShdw>
                </a:effectLst>
                <a:latin typeface="Arial Rounded MT Bold" panose="020F0704030504030204" pitchFamily="34" charset="0"/>
              </a:rPr>
              <a:t> </a:t>
            </a:r>
            <a:r>
              <a:rPr lang="en-US" b="1" dirty="0">
                <a:effectLst>
                  <a:outerShdw blurRad="38100" dist="38100" dir="2700000" algn="tl">
                    <a:srgbClr val="000000">
                      <a:alpha val="43137"/>
                    </a:srgbClr>
                  </a:outerShdw>
                </a:effectLst>
                <a:latin typeface="Arial Rounded MT Bold" panose="020F0704030504030204" pitchFamily="34" charset="0"/>
              </a:rPr>
              <a:t>2 Tim 1:7 (KJV)</a:t>
            </a:r>
            <a:r>
              <a:rPr lang="en-US" b="1" i="1" dirty="0">
                <a:effectLst>
                  <a:outerShdw blurRad="38100" dist="38100" dir="2700000" algn="tl">
                    <a:srgbClr val="000000">
                      <a:alpha val="43137"/>
                    </a:srgbClr>
                  </a:outerShdw>
                </a:effectLst>
                <a:latin typeface="Arial Rounded MT Bold" panose="020F0704030504030204" pitchFamily="34" charset="0"/>
              </a:rPr>
              <a:t>  For God hath not given us the spirit of fear; but of power, love, sound mind.</a:t>
            </a:r>
            <a:endParaRPr lang="en-US" b="1"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
        <p:nvSpPr>
          <p:cNvPr id="6" name="Title 1">
            <a:extLst>
              <a:ext uri="{FF2B5EF4-FFF2-40B4-BE49-F238E27FC236}">
                <a16:creationId xmlns:a16="http://schemas.microsoft.com/office/drawing/2014/main" id="{7630A807-CD91-4713-88C0-C39C599BBEB9}"/>
              </a:ext>
            </a:extLst>
          </p:cNvPr>
          <p:cNvSpPr>
            <a:spLocks noGrp="1"/>
          </p:cNvSpPr>
          <p:nvPr>
            <p:ph type="title"/>
          </p:nvPr>
        </p:nvSpPr>
        <p:spPr>
          <a:xfrm>
            <a:off x="838200" y="145775"/>
            <a:ext cx="9867314" cy="1126434"/>
          </a:xfrm>
          <a:solidFill>
            <a:schemeClr val="bg1">
              <a:alpha val="9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Source of Slingers in Relationships</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684005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3">
                                            <p:txEl>
                                              <p:pRg st="3" end="3"/>
                                            </p:txEl>
                                          </p:spTgt>
                                        </p:tgtEl>
                                      </p:cBhvr>
                                    </p:animEffect>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p:cTn id="3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3">
                                            <p:txEl>
                                              <p:pRg st="4" end="4"/>
                                            </p:txEl>
                                          </p:spTgt>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par>
                          <p:cTn id="45" fill="hold">
                            <p:stCondLst>
                              <p:cond delay="1500"/>
                            </p:stCondLst>
                            <p:childTnLst>
                              <p:par>
                                <p:cTn id="46" presetID="53" presetClass="entr" presetSubtype="16" fill="hold" grpId="0"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p:cTn id="4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0" dur="5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p:cTn id="5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7" dur="500"/>
                                        <p:tgtEl>
                                          <p:spTgt spid="3">
                                            <p:txEl>
                                              <p:pRg st="7" end="7"/>
                                            </p:txEl>
                                          </p:spTgt>
                                        </p:tgtEl>
                                      </p:cBhvr>
                                    </p:animEffect>
                                  </p:childTnLst>
                                </p:cTn>
                              </p:par>
                            </p:childTnLst>
                          </p:cTn>
                        </p:par>
                        <p:par>
                          <p:cTn id="58" fill="hold">
                            <p:stCondLst>
                              <p:cond delay="500"/>
                            </p:stCondLst>
                            <p:childTnLst>
                              <p:par>
                                <p:cTn id="59" presetID="53" presetClass="entr" presetSubtype="16" fill="hold" grpId="0" nodeType="after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p:cTn id="61"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2"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3" dur="500"/>
                                        <p:tgtEl>
                                          <p:spTgt spid="3">
                                            <p:txEl>
                                              <p:pRg st="8" end="8"/>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
                                            <p:txEl>
                                              <p:pRg st="9" end="9"/>
                                            </p:txEl>
                                          </p:spTgt>
                                        </p:tgtEl>
                                        <p:attrNameLst>
                                          <p:attrName>style.visibility</p:attrName>
                                        </p:attrNameLst>
                                      </p:cBhvr>
                                      <p:to>
                                        <p:strVal val="visible"/>
                                      </p:to>
                                    </p:set>
                                    <p:anim calcmode="lin" valueType="num">
                                      <p:cBhvr>
                                        <p:cTn id="68"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9"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7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1C9AC-5E88-4080-A9FB-F129C23B771C}"/>
              </a:ext>
            </a:extLst>
          </p:cNvPr>
          <p:cNvSpPr>
            <a:spLocks noGrp="1"/>
          </p:cNvSpPr>
          <p:nvPr>
            <p:ph idx="1"/>
          </p:nvPr>
        </p:nvSpPr>
        <p:spPr>
          <a:xfrm>
            <a:off x="132522" y="1431235"/>
            <a:ext cx="5564893" cy="2423313"/>
          </a:xfrm>
          <a:solidFill>
            <a:schemeClr val="bg1">
              <a:alpha val="80000"/>
            </a:schemeClr>
          </a:solidFill>
        </p:spPr>
        <p:txBody>
          <a:bodyPr>
            <a:normAutofit/>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We Have Many Relationships…</a:t>
            </a:r>
          </a:p>
          <a:p>
            <a:pPr lvl="1"/>
            <a:r>
              <a:rPr lang="en-US" sz="2800" b="1" dirty="0">
                <a:effectLst>
                  <a:outerShdw blurRad="38100" dist="38100" dir="2700000" algn="tl">
                    <a:srgbClr val="000000">
                      <a:alpha val="43137"/>
                    </a:srgbClr>
                  </a:outerShdw>
                </a:effectLst>
                <a:latin typeface="Arial Rounded MT Bold" panose="020F0704030504030204" pitchFamily="34" charset="0"/>
              </a:rPr>
              <a:t>Family</a:t>
            </a:r>
          </a:p>
          <a:p>
            <a:pPr lvl="1"/>
            <a:r>
              <a:rPr lang="en-US" sz="2800" b="1" dirty="0">
                <a:effectLst>
                  <a:outerShdw blurRad="38100" dist="38100" dir="2700000" algn="tl">
                    <a:srgbClr val="000000">
                      <a:alpha val="43137"/>
                    </a:srgbClr>
                  </a:outerShdw>
                </a:effectLst>
                <a:latin typeface="Arial Rounded MT Bold" panose="020F0704030504030204" pitchFamily="34" charset="0"/>
              </a:rPr>
              <a:t>Friends</a:t>
            </a:r>
          </a:p>
          <a:p>
            <a:pPr lvl="1"/>
            <a:r>
              <a:rPr lang="en-US" sz="2800" b="1" dirty="0">
                <a:effectLst>
                  <a:outerShdw blurRad="38100" dist="38100" dir="2700000" algn="tl">
                    <a:srgbClr val="000000">
                      <a:alpha val="43137"/>
                    </a:srgbClr>
                  </a:outerShdw>
                </a:effectLst>
                <a:latin typeface="Arial Rounded MT Bold" panose="020F0704030504030204" pitchFamily="34" charset="0"/>
              </a:rPr>
              <a:t>Faith</a:t>
            </a:r>
          </a:p>
          <a:p>
            <a:pPr lvl="1"/>
            <a:r>
              <a:rPr lang="en-US" sz="2800" b="1" dirty="0">
                <a:effectLst>
                  <a:outerShdw blurRad="38100" dist="38100" dir="2700000" algn="tl">
                    <a:srgbClr val="000000">
                      <a:alpha val="43137"/>
                    </a:srgbClr>
                  </a:outerShdw>
                </a:effectLst>
                <a:latin typeface="Arial Rounded MT Bold" panose="020F0704030504030204" pitchFamily="34" charset="0"/>
              </a:rPr>
              <a:t>Familiar</a:t>
            </a:r>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sp>
        <p:nvSpPr>
          <p:cNvPr id="6" name="Title 1">
            <a:extLst>
              <a:ext uri="{FF2B5EF4-FFF2-40B4-BE49-F238E27FC236}">
                <a16:creationId xmlns:a16="http://schemas.microsoft.com/office/drawing/2014/main" id="{7630A807-CD91-4713-88C0-C39C599BBEB9}"/>
              </a:ext>
            </a:extLst>
          </p:cNvPr>
          <p:cNvSpPr>
            <a:spLocks noGrp="1"/>
          </p:cNvSpPr>
          <p:nvPr>
            <p:ph type="title"/>
          </p:nvPr>
        </p:nvSpPr>
        <p:spPr>
          <a:xfrm>
            <a:off x="838200" y="145775"/>
            <a:ext cx="9867314" cy="838963"/>
          </a:xfrm>
          <a:solidFill>
            <a:schemeClr val="bg1">
              <a:alpha val="80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Symptoms of Slingers in Relationships</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2" name="TextBox 1">
            <a:extLst>
              <a:ext uri="{FF2B5EF4-FFF2-40B4-BE49-F238E27FC236}">
                <a16:creationId xmlns:a16="http://schemas.microsoft.com/office/drawing/2014/main" id="{C7F57E75-DAAA-4A67-8225-30EF0DD36270}"/>
              </a:ext>
            </a:extLst>
          </p:cNvPr>
          <p:cNvSpPr txBox="1"/>
          <p:nvPr/>
        </p:nvSpPr>
        <p:spPr>
          <a:xfrm>
            <a:off x="7029157" y="2275174"/>
            <a:ext cx="5162843" cy="3693319"/>
          </a:xfrm>
          <a:prstGeom prst="rect">
            <a:avLst/>
          </a:prstGeom>
          <a:solidFill>
            <a:schemeClr val="bg1">
              <a:alpha val="80000"/>
            </a:schemeClr>
          </a:solidFill>
        </p:spPr>
        <p:txBody>
          <a:bodyPr wrap="square" rtlCol="0">
            <a:spAutoFit/>
          </a:bodyPr>
          <a:lstStyle/>
          <a:p>
            <a:r>
              <a:rPr lang="en-US" sz="2800" b="1" dirty="0">
                <a:effectLst>
                  <a:outerShdw blurRad="38100" dist="38100" dir="2700000" algn="tl">
                    <a:srgbClr val="000000">
                      <a:alpha val="43137"/>
                    </a:srgbClr>
                  </a:outerShdw>
                </a:effectLst>
                <a:latin typeface="Arial Rounded MT Bold" panose="020F0704030504030204" pitchFamily="34" charset="0"/>
              </a:rPr>
              <a:t>Emotionally… </a:t>
            </a:r>
          </a:p>
          <a:p>
            <a:pPr marL="742950" lvl="1" indent="-285750">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Involved</a:t>
            </a:r>
          </a:p>
          <a:p>
            <a:pPr marL="742950" lvl="1" indent="-285750">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Challenged</a:t>
            </a:r>
          </a:p>
          <a:p>
            <a:pPr marL="742950" lvl="1" indent="-285750">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Dangerous</a:t>
            </a:r>
          </a:p>
          <a:p>
            <a:pPr>
              <a:spcBef>
                <a:spcPts val="1200"/>
              </a:spcBef>
            </a:pPr>
            <a:r>
              <a:rPr lang="en-US" sz="2800" b="1" dirty="0">
                <a:effectLst>
                  <a:outerShdw blurRad="38100" dist="38100" dir="2700000" algn="tl">
                    <a:srgbClr val="000000">
                      <a:alpha val="43137"/>
                    </a:srgbClr>
                  </a:outerShdw>
                </a:effectLst>
                <a:latin typeface="Arial Rounded MT Bold" panose="020F0704030504030204" pitchFamily="34" charset="0"/>
              </a:rPr>
              <a:t>            Become the…</a:t>
            </a:r>
          </a:p>
          <a:p>
            <a:pPr marL="1828800" lvl="3" indent="-457200">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Slinger</a:t>
            </a:r>
          </a:p>
          <a:p>
            <a:pPr lvl="3"/>
            <a:r>
              <a:rPr lang="en-US" sz="2800" b="1" dirty="0">
                <a:effectLst>
                  <a:outerShdw blurRad="38100" dist="38100" dir="2700000" algn="tl">
                    <a:srgbClr val="000000">
                      <a:alpha val="43137"/>
                    </a:srgbClr>
                  </a:outerShdw>
                </a:effectLst>
                <a:latin typeface="Arial Rounded MT Bold" panose="020F0704030504030204" pitchFamily="34" charset="0"/>
              </a:rPr>
              <a:t>         or</a:t>
            </a:r>
          </a:p>
          <a:p>
            <a:pPr marL="1828800" lvl="3" indent="-457200">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Ringer</a:t>
            </a:r>
            <a:endParaRPr lang="en-US" dirty="0"/>
          </a:p>
        </p:txBody>
      </p:sp>
    </p:spTree>
    <p:extLst>
      <p:ext uri="{BB962C8B-B14F-4D97-AF65-F5344CB8AC3E}">
        <p14:creationId xmlns:p14="http://schemas.microsoft.com/office/powerpoint/2010/main" val="11101878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6" presetClass="entr" presetSubtype="0" fill="hold" nodeType="after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wipe(down)">
                                      <p:cBhvr>
                                        <p:cTn id="37" dur="580">
                                          <p:stCondLst>
                                            <p:cond delay="0"/>
                                          </p:stCondLst>
                                        </p:cTn>
                                        <p:tgtEl>
                                          <p:spTgt spid="2">
                                            <p:txEl>
                                              <p:pRg st="1" end="1"/>
                                            </p:txEl>
                                          </p:spTgt>
                                        </p:tgtEl>
                                      </p:cBhvr>
                                    </p:animEffect>
                                    <p:anim calcmode="lin" valueType="num">
                                      <p:cBhvr>
                                        <p:cTn id="38" dur="1822" tmFilter="0,0; 0.14,0.36; 0.43,0.73; 0.71,0.91; 1.0,1.0">
                                          <p:stCondLst>
                                            <p:cond delay="0"/>
                                          </p:stCondLst>
                                        </p:cTn>
                                        <p:tgtEl>
                                          <p:spTgt spid="2">
                                            <p:txEl>
                                              <p:pRg st="1" end="1"/>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
                                            <p:txEl>
                                              <p:pRg st="1" end="1"/>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
                                            <p:txEl>
                                              <p:pRg st="1" end="1"/>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
                                            <p:txEl>
                                              <p:pRg st="1" end="1"/>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
                                            <p:txEl>
                                              <p:pRg st="1" end="1"/>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2">
                                            <p:txEl>
                                              <p:pRg st="1" end="1"/>
                                            </p:txEl>
                                          </p:spTgt>
                                        </p:tgtEl>
                                      </p:cBhvr>
                                      <p:to x="100000" y="60000"/>
                                    </p:animScale>
                                    <p:animScale>
                                      <p:cBhvr>
                                        <p:cTn id="44" dur="166" decel="50000">
                                          <p:stCondLst>
                                            <p:cond delay="676"/>
                                          </p:stCondLst>
                                        </p:cTn>
                                        <p:tgtEl>
                                          <p:spTgt spid="2">
                                            <p:txEl>
                                              <p:pRg st="1" end="1"/>
                                            </p:txEl>
                                          </p:spTgt>
                                        </p:tgtEl>
                                      </p:cBhvr>
                                      <p:to x="100000" y="100000"/>
                                    </p:animScale>
                                    <p:animScale>
                                      <p:cBhvr>
                                        <p:cTn id="45" dur="26">
                                          <p:stCondLst>
                                            <p:cond delay="1312"/>
                                          </p:stCondLst>
                                        </p:cTn>
                                        <p:tgtEl>
                                          <p:spTgt spid="2">
                                            <p:txEl>
                                              <p:pRg st="1" end="1"/>
                                            </p:txEl>
                                          </p:spTgt>
                                        </p:tgtEl>
                                      </p:cBhvr>
                                      <p:to x="100000" y="80000"/>
                                    </p:animScale>
                                    <p:animScale>
                                      <p:cBhvr>
                                        <p:cTn id="46" dur="166" decel="50000">
                                          <p:stCondLst>
                                            <p:cond delay="1338"/>
                                          </p:stCondLst>
                                        </p:cTn>
                                        <p:tgtEl>
                                          <p:spTgt spid="2">
                                            <p:txEl>
                                              <p:pRg st="1" end="1"/>
                                            </p:txEl>
                                          </p:spTgt>
                                        </p:tgtEl>
                                      </p:cBhvr>
                                      <p:to x="100000" y="100000"/>
                                    </p:animScale>
                                    <p:animScale>
                                      <p:cBhvr>
                                        <p:cTn id="47" dur="26">
                                          <p:stCondLst>
                                            <p:cond delay="1642"/>
                                          </p:stCondLst>
                                        </p:cTn>
                                        <p:tgtEl>
                                          <p:spTgt spid="2">
                                            <p:txEl>
                                              <p:pRg st="1" end="1"/>
                                            </p:txEl>
                                          </p:spTgt>
                                        </p:tgtEl>
                                      </p:cBhvr>
                                      <p:to x="100000" y="90000"/>
                                    </p:animScale>
                                    <p:animScale>
                                      <p:cBhvr>
                                        <p:cTn id="48" dur="166" decel="50000">
                                          <p:stCondLst>
                                            <p:cond delay="1668"/>
                                          </p:stCondLst>
                                        </p:cTn>
                                        <p:tgtEl>
                                          <p:spTgt spid="2">
                                            <p:txEl>
                                              <p:pRg st="1" end="1"/>
                                            </p:txEl>
                                          </p:spTgt>
                                        </p:tgtEl>
                                      </p:cBhvr>
                                      <p:to x="100000" y="100000"/>
                                    </p:animScale>
                                    <p:animScale>
                                      <p:cBhvr>
                                        <p:cTn id="49" dur="26">
                                          <p:stCondLst>
                                            <p:cond delay="1808"/>
                                          </p:stCondLst>
                                        </p:cTn>
                                        <p:tgtEl>
                                          <p:spTgt spid="2">
                                            <p:txEl>
                                              <p:pRg st="1" end="1"/>
                                            </p:txEl>
                                          </p:spTgt>
                                        </p:tgtEl>
                                      </p:cBhvr>
                                      <p:to x="100000" y="95000"/>
                                    </p:animScale>
                                    <p:animScale>
                                      <p:cBhvr>
                                        <p:cTn id="50" dur="166" decel="50000">
                                          <p:stCondLst>
                                            <p:cond delay="1834"/>
                                          </p:stCondLst>
                                        </p:cTn>
                                        <p:tgtEl>
                                          <p:spTgt spid="2">
                                            <p:txEl>
                                              <p:pRg st="1" end="1"/>
                                            </p:txEl>
                                          </p:spTgt>
                                        </p:tgtEl>
                                      </p:cBhvr>
                                      <p:to x="100000" y="100000"/>
                                    </p:animScale>
                                  </p:childTnLst>
                                </p:cTn>
                              </p:par>
                            </p:childTnLst>
                          </p:cTn>
                        </p:par>
                        <p:par>
                          <p:cTn id="51" fill="hold">
                            <p:stCondLst>
                              <p:cond delay="3000"/>
                            </p:stCondLst>
                            <p:childTnLst>
                              <p:par>
                                <p:cTn id="52" presetID="26" presetClass="entr" presetSubtype="0" fill="hold" nodeType="afterEffect">
                                  <p:stCondLst>
                                    <p:cond delay="0"/>
                                  </p:stCondLst>
                                  <p:childTnLst>
                                    <p:set>
                                      <p:cBhvr>
                                        <p:cTn id="53" dur="1" fill="hold">
                                          <p:stCondLst>
                                            <p:cond delay="0"/>
                                          </p:stCondLst>
                                        </p:cTn>
                                        <p:tgtEl>
                                          <p:spTgt spid="2">
                                            <p:txEl>
                                              <p:pRg st="2" end="2"/>
                                            </p:txEl>
                                          </p:spTgt>
                                        </p:tgtEl>
                                        <p:attrNameLst>
                                          <p:attrName>style.visibility</p:attrName>
                                        </p:attrNameLst>
                                      </p:cBhvr>
                                      <p:to>
                                        <p:strVal val="visible"/>
                                      </p:to>
                                    </p:set>
                                    <p:animEffect transition="in" filter="wipe(down)">
                                      <p:cBhvr>
                                        <p:cTn id="54" dur="580">
                                          <p:stCondLst>
                                            <p:cond delay="0"/>
                                          </p:stCondLst>
                                        </p:cTn>
                                        <p:tgtEl>
                                          <p:spTgt spid="2">
                                            <p:txEl>
                                              <p:pRg st="2" end="2"/>
                                            </p:txEl>
                                          </p:spTgt>
                                        </p:tgtEl>
                                      </p:cBhvr>
                                    </p:animEffect>
                                    <p:anim calcmode="lin" valueType="num">
                                      <p:cBhvr>
                                        <p:cTn id="55" dur="1822" tmFilter="0,0; 0.14,0.36; 0.43,0.73; 0.71,0.91; 1.0,1.0">
                                          <p:stCondLst>
                                            <p:cond delay="0"/>
                                          </p:stCondLst>
                                        </p:cTn>
                                        <p:tgtEl>
                                          <p:spTgt spid="2">
                                            <p:txEl>
                                              <p:pRg st="2" end="2"/>
                                            </p:txEl>
                                          </p:spTgt>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
                                            <p:txEl>
                                              <p:pRg st="2" end="2"/>
                                            </p:txEl>
                                          </p:spTgt>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
                                            <p:txEl>
                                              <p:pRg st="2" end="2"/>
                                            </p:txEl>
                                          </p:spTgt>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
                                            <p:txEl>
                                              <p:pRg st="2" end="2"/>
                                            </p:txEl>
                                          </p:spTgt>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
                                            <p:txEl>
                                              <p:pRg st="2" end="2"/>
                                            </p:txEl>
                                          </p:spTgt>
                                        </p:tgtEl>
                                        <p:attrNameLst>
                                          <p:attrName>ppt_y</p:attrName>
                                        </p:attrNameLst>
                                      </p:cBhvr>
                                      <p:tavLst>
                                        <p:tav tm="0" fmla="#ppt_y-sin(pi*$)/81">
                                          <p:val>
                                            <p:fltVal val="0"/>
                                          </p:val>
                                        </p:tav>
                                        <p:tav tm="100000">
                                          <p:val>
                                            <p:fltVal val="1"/>
                                          </p:val>
                                        </p:tav>
                                      </p:tavLst>
                                    </p:anim>
                                    <p:animScale>
                                      <p:cBhvr>
                                        <p:cTn id="60" dur="26">
                                          <p:stCondLst>
                                            <p:cond delay="650"/>
                                          </p:stCondLst>
                                        </p:cTn>
                                        <p:tgtEl>
                                          <p:spTgt spid="2">
                                            <p:txEl>
                                              <p:pRg st="2" end="2"/>
                                            </p:txEl>
                                          </p:spTgt>
                                        </p:tgtEl>
                                      </p:cBhvr>
                                      <p:to x="100000" y="60000"/>
                                    </p:animScale>
                                    <p:animScale>
                                      <p:cBhvr>
                                        <p:cTn id="61" dur="166" decel="50000">
                                          <p:stCondLst>
                                            <p:cond delay="676"/>
                                          </p:stCondLst>
                                        </p:cTn>
                                        <p:tgtEl>
                                          <p:spTgt spid="2">
                                            <p:txEl>
                                              <p:pRg st="2" end="2"/>
                                            </p:txEl>
                                          </p:spTgt>
                                        </p:tgtEl>
                                      </p:cBhvr>
                                      <p:to x="100000" y="100000"/>
                                    </p:animScale>
                                    <p:animScale>
                                      <p:cBhvr>
                                        <p:cTn id="62" dur="26">
                                          <p:stCondLst>
                                            <p:cond delay="1312"/>
                                          </p:stCondLst>
                                        </p:cTn>
                                        <p:tgtEl>
                                          <p:spTgt spid="2">
                                            <p:txEl>
                                              <p:pRg st="2" end="2"/>
                                            </p:txEl>
                                          </p:spTgt>
                                        </p:tgtEl>
                                      </p:cBhvr>
                                      <p:to x="100000" y="80000"/>
                                    </p:animScale>
                                    <p:animScale>
                                      <p:cBhvr>
                                        <p:cTn id="63" dur="166" decel="50000">
                                          <p:stCondLst>
                                            <p:cond delay="1338"/>
                                          </p:stCondLst>
                                        </p:cTn>
                                        <p:tgtEl>
                                          <p:spTgt spid="2">
                                            <p:txEl>
                                              <p:pRg st="2" end="2"/>
                                            </p:txEl>
                                          </p:spTgt>
                                        </p:tgtEl>
                                      </p:cBhvr>
                                      <p:to x="100000" y="100000"/>
                                    </p:animScale>
                                    <p:animScale>
                                      <p:cBhvr>
                                        <p:cTn id="64" dur="26">
                                          <p:stCondLst>
                                            <p:cond delay="1642"/>
                                          </p:stCondLst>
                                        </p:cTn>
                                        <p:tgtEl>
                                          <p:spTgt spid="2">
                                            <p:txEl>
                                              <p:pRg st="2" end="2"/>
                                            </p:txEl>
                                          </p:spTgt>
                                        </p:tgtEl>
                                      </p:cBhvr>
                                      <p:to x="100000" y="90000"/>
                                    </p:animScale>
                                    <p:animScale>
                                      <p:cBhvr>
                                        <p:cTn id="65" dur="166" decel="50000">
                                          <p:stCondLst>
                                            <p:cond delay="1668"/>
                                          </p:stCondLst>
                                        </p:cTn>
                                        <p:tgtEl>
                                          <p:spTgt spid="2">
                                            <p:txEl>
                                              <p:pRg st="2" end="2"/>
                                            </p:txEl>
                                          </p:spTgt>
                                        </p:tgtEl>
                                      </p:cBhvr>
                                      <p:to x="100000" y="100000"/>
                                    </p:animScale>
                                    <p:animScale>
                                      <p:cBhvr>
                                        <p:cTn id="66" dur="26">
                                          <p:stCondLst>
                                            <p:cond delay="1808"/>
                                          </p:stCondLst>
                                        </p:cTn>
                                        <p:tgtEl>
                                          <p:spTgt spid="2">
                                            <p:txEl>
                                              <p:pRg st="2" end="2"/>
                                            </p:txEl>
                                          </p:spTgt>
                                        </p:tgtEl>
                                      </p:cBhvr>
                                      <p:to x="100000" y="95000"/>
                                    </p:animScale>
                                    <p:animScale>
                                      <p:cBhvr>
                                        <p:cTn id="67" dur="166" decel="50000">
                                          <p:stCondLst>
                                            <p:cond delay="1834"/>
                                          </p:stCondLst>
                                        </p:cTn>
                                        <p:tgtEl>
                                          <p:spTgt spid="2">
                                            <p:txEl>
                                              <p:pRg st="2" end="2"/>
                                            </p:txEl>
                                          </p:spTgt>
                                        </p:tgtEl>
                                      </p:cBhvr>
                                      <p:to x="100000" y="100000"/>
                                    </p:animScale>
                                  </p:childTnLst>
                                </p:cTn>
                              </p:par>
                            </p:childTnLst>
                          </p:cTn>
                        </p:par>
                        <p:par>
                          <p:cTn id="68" fill="hold">
                            <p:stCondLst>
                              <p:cond delay="5000"/>
                            </p:stCondLst>
                            <p:childTnLst>
                              <p:par>
                                <p:cTn id="69" presetID="26" presetClass="entr" presetSubtype="0" fill="hold"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down)">
                                      <p:cBhvr>
                                        <p:cTn id="71" dur="580">
                                          <p:stCondLst>
                                            <p:cond delay="0"/>
                                          </p:stCondLst>
                                        </p:cTn>
                                        <p:tgtEl>
                                          <p:spTgt spid="2">
                                            <p:txEl>
                                              <p:pRg st="3" end="3"/>
                                            </p:txEl>
                                          </p:spTgt>
                                        </p:tgtEl>
                                      </p:cBhvr>
                                    </p:animEffect>
                                    <p:anim calcmode="lin" valueType="num">
                                      <p:cBhvr>
                                        <p:cTn id="72" dur="1822" tmFilter="0,0; 0.14,0.36; 0.43,0.73; 0.71,0.91; 1.0,1.0">
                                          <p:stCondLst>
                                            <p:cond delay="0"/>
                                          </p:stCondLst>
                                        </p:cTn>
                                        <p:tgtEl>
                                          <p:spTgt spid="2">
                                            <p:txEl>
                                              <p:pRg st="3" end="3"/>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
                                            <p:txEl>
                                              <p:pRg st="3" end="3"/>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
                                            <p:txEl>
                                              <p:pRg st="3" end="3"/>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
                                            <p:txEl>
                                              <p:pRg st="3" end="3"/>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
                                            <p:txEl>
                                              <p:pRg st="3" end="3"/>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2">
                                            <p:txEl>
                                              <p:pRg st="3" end="3"/>
                                            </p:txEl>
                                          </p:spTgt>
                                        </p:tgtEl>
                                      </p:cBhvr>
                                      <p:to x="100000" y="60000"/>
                                    </p:animScale>
                                    <p:animScale>
                                      <p:cBhvr>
                                        <p:cTn id="78" dur="166" decel="50000">
                                          <p:stCondLst>
                                            <p:cond delay="676"/>
                                          </p:stCondLst>
                                        </p:cTn>
                                        <p:tgtEl>
                                          <p:spTgt spid="2">
                                            <p:txEl>
                                              <p:pRg st="3" end="3"/>
                                            </p:txEl>
                                          </p:spTgt>
                                        </p:tgtEl>
                                      </p:cBhvr>
                                      <p:to x="100000" y="100000"/>
                                    </p:animScale>
                                    <p:animScale>
                                      <p:cBhvr>
                                        <p:cTn id="79" dur="26">
                                          <p:stCondLst>
                                            <p:cond delay="1312"/>
                                          </p:stCondLst>
                                        </p:cTn>
                                        <p:tgtEl>
                                          <p:spTgt spid="2">
                                            <p:txEl>
                                              <p:pRg st="3" end="3"/>
                                            </p:txEl>
                                          </p:spTgt>
                                        </p:tgtEl>
                                      </p:cBhvr>
                                      <p:to x="100000" y="80000"/>
                                    </p:animScale>
                                    <p:animScale>
                                      <p:cBhvr>
                                        <p:cTn id="80" dur="166" decel="50000">
                                          <p:stCondLst>
                                            <p:cond delay="1338"/>
                                          </p:stCondLst>
                                        </p:cTn>
                                        <p:tgtEl>
                                          <p:spTgt spid="2">
                                            <p:txEl>
                                              <p:pRg st="3" end="3"/>
                                            </p:txEl>
                                          </p:spTgt>
                                        </p:tgtEl>
                                      </p:cBhvr>
                                      <p:to x="100000" y="100000"/>
                                    </p:animScale>
                                    <p:animScale>
                                      <p:cBhvr>
                                        <p:cTn id="81" dur="26">
                                          <p:stCondLst>
                                            <p:cond delay="1642"/>
                                          </p:stCondLst>
                                        </p:cTn>
                                        <p:tgtEl>
                                          <p:spTgt spid="2">
                                            <p:txEl>
                                              <p:pRg st="3" end="3"/>
                                            </p:txEl>
                                          </p:spTgt>
                                        </p:tgtEl>
                                      </p:cBhvr>
                                      <p:to x="100000" y="90000"/>
                                    </p:animScale>
                                    <p:animScale>
                                      <p:cBhvr>
                                        <p:cTn id="82" dur="166" decel="50000">
                                          <p:stCondLst>
                                            <p:cond delay="1668"/>
                                          </p:stCondLst>
                                        </p:cTn>
                                        <p:tgtEl>
                                          <p:spTgt spid="2">
                                            <p:txEl>
                                              <p:pRg st="3" end="3"/>
                                            </p:txEl>
                                          </p:spTgt>
                                        </p:tgtEl>
                                      </p:cBhvr>
                                      <p:to x="100000" y="100000"/>
                                    </p:animScale>
                                    <p:animScale>
                                      <p:cBhvr>
                                        <p:cTn id="83" dur="26">
                                          <p:stCondLst>
                                            <p:cond delay="1808"/>
                                          </p:stCondLst>
                                        </p:cTn>
                                        <p:tgtEl>
                                          <p:spTgt spid="2">
                                            <p:txEl>
                                              <p:pRg st="3" end="3"/>
                                            </p:txEl>
                                          </p:spTgt>
                                        </p:tgtEl>
                                      </p:cBhvr>
                                      <p:to x="100000" y="95000"/>
                                    </p:animScale>
                                    <p:animScale>
                                      <p:cBhvr>
                                        <p:cTn id="84" dur="166" decel="50000">
                                          <p:stCondLst>
                                            <p:cond delay="1834"/>
                                          </p:stCondLst>
                                        </p:cTn>
                                        <p:tgtEl>
                                          <p:spTgt spid="2">
                                            <p:txEl>
                                              <p:pRg st="3" end="3"/>
                                            </p:txEl>
                                          </p:spTgt>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2">
                                            <p:txEl>
                                              <p:pRg st="4" end="4"/>
                                            </p:txEl>
                                          </p:spTgt>
                                        </p:tgtEl>
                                        <p:attrNameLst>
                                          <p:attrName>style.visibility</p:attrName>
                                        </p:attrNameLst>
                                      </p:cBhvr>
                                      <p:to>
                                        <p:strVal val="visible"/>
                                      </p:to>
                                    </p:set>
                                    <p:animEffect transition="in" filter="wipe(down)">
                                      <p:cBhvr>
                                        <p:cTn id="89" dur="580">
                                          <p:stCondLst>
                                            <p:cond delay="0"/>
                                          </p:stCondLst>
                                        </p:cTn>
                                        <p:tgtEl>
                                          <p:spTgt spid="2">
                                            <p:txEl>
                                              <p:pRg st="4" end="4"/>
                                            </p:txEl>
                                          </p:spTgt>
                                        </p:tgtEl>
                                      </p:cBhvr>
                                    </p:animEffect>
                                    <p:anim calcmode="lin" valueType="num">
                                      <p:cBhvr>
                                        <p:cTn id="90" dur="1822" tmFilter="0,0; 0.14,0.36; 0.43,0.73; 0.71,0.91; 1.0,1.0">
                                          <p:stCondLst>
                                            <p:cond delay="0"/>
                                          </p:stCondLst>
                                        </p:cTn>
                                        <p:tgtEl>
                                          <p:spTgt spid="2">
                                            <p:txEl>
                                              <p:pRg st="4" end="4"/>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
                                            <p:txEl>
                                              <p:pRg st="4" end="4"/>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
                                            <p:txEl>
                                              <p:pRg st="4" end="4"/>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
                                            <p:txEl>
                                              <p:pRg st="4" end="4"/>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
                                            <p:txEl>
                                              <p:pRg st="4" end="4"/>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2">
                                            <p:txEl>
                                              <p:pRg st="4" end="4"/>
                                            </p:txEl>
                                          </p:spTgt>
                                        </p:tgtEl>
                                      </p:cBhvr>
                                      <p:to x="100000" y="60000"/>
                                    </p:animScale>
                                    <p:animScale>
                                      <p:cBhvr>
                                        <p:cTn id="96" dur="166" decel="50000">
                                          <p:stCondLst>
                                            <p:cond delay="676"/>
                                          </p:stCondLst>
                                        </p:cTn>
                                        <p:tgtEl>
                                          <p:spTgt spid="2">
                                            <p:txEl>
                                              <p:pRg st="4" end="4"/>
                                            </p:txEl>
                                          </p:spTgt>
                                        </p:tgtEl>
                                      </p:cBhvr>
                                      <p:to x="100000" y="100000"/>
                                    </p:animScale>
                                    <p:animScale>
                                      <p:cBhvr>
                                        <p:cTn id="97" dur="26">
                                          <p:stCondLst>
                                            <p:cond delay="1312"/>
                                          </p:stCondLst>
                                        </p:cTn>
                                        <p:tgtEl>
                                          <p:spTgt spid="2">
                                            <p:txEl>
                                              <p:pRg st="4" end="4"/>
                                            </p:txEl>
                                          </p:spTgt>
                                        </p:tgtEl>
                                      </p:cBhvr>
                                      <p:to x="100000" y="80000"/>
                                    </p:animScale>
                                    <p:animScale>
                                      <p:cBhvr>
                                        <p:cTn id="98" dur="166" decel="50000">
                                          <p:stCondLst>
                                            <p:cond delay="1338"/>
                                          </p:stCondLst>
                                        </p:cTn>
                                        <p:tgtEl>
                                          <p:spTgt spid="2">
                                            <p:txEl>
                                              <p:pRg st="4" end="4"/>
                                            </p:txEl>
                                          </p:spTgt>
                                        </p:tgtEl>
                                      </p:cBhvr>
                                      <p:to x="100000" y="100000"/>
                                    </p:animScale>
                                    <p:animScale>
                                      <p:cBhvr>
                                        <p:cTn id="99" dur="26">
                                          <p:stCondLst>
                                            <p:cond delay="1642"/>
                                          </p:stCondLst>
                                        </p:cTn>
                                        <p:tgtEl>
                                          <p:spTgt spid="2">
                                            <p:txEl>
                                              <p:pRg st="4" end="4"/>
                                            </p:txEl>
                                          </p:spTgt>
                                        </p:tgtEl>
                                      </p:cBhvr>
                                      <p:to x="100000" y="90000"/>
                                    </p:animScale>
                                    <p:animScale>
                                      <p:cBhvr>
                                        <p:cTn id="100" dur="166" decel="50000">
                                          <p:stCondLst>
                                            <p:cond delay="1668"/>
                                          </p:stCondLst>
                                        </p:cTn>
                                        <p:tgtEl>
                                          <p:spTgt spid="2">
                                            <p:txEl>
                                              <p:pRg st="4" end="4"/>
                                            </p:txEl>
                                          </p:spTgt>
                                        </p:tgtEl>
                                      </p:cBhvr>
                                      <p:to x="100000" y="100000"/>
                                    </p:animScale>
                                    <p:animScale>
                                      <p:cBhvr>
                                        <p:cTn id="101" dur="26">
                                          <p:stCondLst>
                                            <p:cond delay="1808"/>
                                          </p:stCondLst>
                                        </p:cTn>
                                        <p:tgtEl>
                                          <p:spTgt spid="2">
                                            <p:txEl>
                                              <p:pRg st="4" end="4"/>
                                            </p:txEl>
                                          </p:spTgt>
                                        </p:tgtEl>
                                      </p:cBhvr>
                                      <p:to x="100000" y="95000"/>
                                    </p:animScale>
                                    <p:animScale>
                                      <p:cBhvr>
                                        <p:cTn id="102" dur="166" decel="50000">
                                          <p:stCondLst>
                                            <p:cond delay="1834"/>
                                          </p:stCondLst>
                                        </p:cTn>
                                        <p:tgtEl>
                                          <p:spTgt spid="2">
                                            <p:txEl>
                                              <p:pRg st="4" end="4"/>
                                            </p:txEl>
                                          </p:spTgt>
                                        </p:tgtEl>
                                      </p:cBhvr>
                                      <p:to x="100000" y="100000"/>
                                    </p:animScale>
                                  </p:childTnLst>
                                </p:cTn>
                              </p:par>
                            </p:childTnLst>
                          </p:cTn>
                        </p:par>
                        <p:par>
                          <p:cTn id="103" fill="hold">
                            <p:stCondLst>
                              <p:cond delay="2000"/>
                            </p:stCondLst>
                            <p:childTnLst>
                              <p:par>
                                <p:cTn id="104" presetID="26" presetClass="entr" presetSubtype="0" fill="hold" nodeType="afterEffect">
                                  <p:stCondLst>
                                    <p:cond delay="0"/>
                                  </p:stCondLst>
                                  <p:childTnLst>
                                    <p:set>
                                      <p:cBhvr>
                                        <p:cTn id="105" dur="1" fill="hold">
                                          <p:stCondLst>
                                            <p:cond delay="0"/>
                                          </p:stCondLst>
                                        </p:cTn>
                                        <p:tgtEl>
                                          <p:spTgt spid="2">
                                            <p:txEl>
                                              <p:pRg st="5" end="5"/>
                                            </p:txEl>
                                          </p:spTgt>
                                        </p:tgtEl>
                                        <p:attrNameLst>
                                          <p:attrName>style.visibility</p:attrName>
                                        </p:attrNameLst>
                                      </p:cBhvr>
                                      <p:to>
                                        <p:strVal val="visible"/>
                                      </p:to>
                                    </p:set>
                                    <p:animEffect transition="in" filter="wipe(down)">
                                      <p:cBhvr>
                                        <p:cTn id="106" dur="580">
                                          <p:stCondLst>
                                            <p:cond delay="0"/>
                                          </p:stCondLst>
                                        </p:cTn>
                                        <p:tgtEl>
                                          <p:spTgt spid="2">
                                            <p:txEl>
                                              <p:pRg st="5" end="5"/>
                                            </p:txEl>
                                          </p:spTgt>
                                        </p:tgtEl>
                                      </p:cBhvr>
                                    </p:animEffect>
                                    <p:anim calcmode="lin" valueType="num">
                                      <p:cBhvr>
                                        <p:cTn id="107" dur="1822" tmFilter="0,0; 0.14,0.36; 0.43,0.73; 0.71,0.91; 1.0,1.0">
                                          <p:stCondLst>
                                            <p:cond delay="0"/>
                                          </p:stCondLst>
                                        </p:cTn>
                                        <p:tgtEl>
                                          <p:spTgt spid="2">
                                            <p:txEl>
                                              <p:pRg st="5" end="5"/>
                                            </p:txEl>
                                          </p:spTgt>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2">
                                            <p:txEl>
                                              <p:pRg st="5" end="5"/>
                                            </p:txEl>
                                          </p:spTgt>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2">
                                            <p:txEl>
                                              <p:pRg st="5" end="5"/>
                                            </p:txEl>
                                          </p:spTgt>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2">
                                            <p:txEl>
                                              <p:pRg st="5" end="5"/>
                                            </p:txEl>
                                          </p:spTgt>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2">
                                            <p:txEl>
                                              <p:pRg st="5" end="5"/>
                                            </p:txEl>
                                          </p:spTgt>
                                        </p:tgtEl>
                                        <p:attrNameLst>
                                          <p:attrName>ppt_y</p:attrName>
                                        </p:attrNameLst>
                                      </p:cBhvr>
                                      <p:tavLst>
                                        <p:tav tm="0" fmla="#ppt_y-sin(pi*$)/81">
                                          <p:val>
                                            <p:fltVal val="0"/>
                                          </p:val>
                                        </p:tav>
                                        <p:tav tm="100000">
                                          <p:val>
                                            <p:fltVal val="1"/>
                                          </p:val>
                                        </p:tav>
                                      </p:tavLst>
                                    </p:anim>
                                    <p:animScale>
                                      <p:cBhvr>
                                        <p:cTn id="112" dur="26">
                                          <p:stCondLst>
                                            <p:cond delay="650"/>
                                          </p:stCondLst>
                                        </p:cTn>
                                        <p:tgtEl>
                                          <p:spTgt spid="2">
                                            <p:txEl>
                                              <p:pRg st="5" end="5"/>
                                            </p:txEl>
                                          </p:spTgt>
                                        </p:tgtEl>
                                      </p:cBhvr>
                                      <p:to x="100000" y="60000"/>
                                    </p:animScale>
                                    <p:animScale>
                                      <p:cBhvr>
                                        <p:cTn id="113" dur="166" decel="50000">
                                          <p:stCondLst>
                                            <p:cond delay="676"/>
                                          </p:stCondLst>
                                        </p:cTn>
                                        <p:tgtEl>
                                          <p:spTgt spid="2">
                                            <p:txEl>
                                              <p:pRg st="5" end="5"/>
                                            </p:txEl>
                                          </p:spTgt>
                                        </p:tgtEl>
                                      </p:cBhvr>
                                      <p:to x="100000" y="100000"/>
                                    </p:animScale>
                                    <p:animScale>
                                      <p:cBhvr>
                                        <p:cTn id="114" dur="26">
                                          <p:stCondLst>
                                            <p:cond delay="1312"/>
                                          </p:stCondLst>
                                        </p:cTn>
                                        <p:tgtEl>
                                          <p:spTgt spid="2">
                                            <p:txEl>
                                              <p:pRg st="5" end="5"/>
                                            </p:txEl>
                                          </p:spTgt>
                                        </p:tgtEl>
                                      </p:cBhvr>
                                      <p:to x="100000" y="80000"/>
                                    </p:animScale>
                                    <p:animScale>
                                      <p:cBhvr>
                                        <p:cTn id="115" dur="166" decel="50000">
                                          <p:stCondLst>
                                            <p:cond delay="1338"/>
                                          </p:stCondLst>
                                        </p:cTn>
                                        <p:tgtEl>
                                          <p:spTgt spid="2">
                                            <p:txEl>
                                              <p:pRg st="5" end="5"/>
                                            </p:txEl>
                                          </p:spTgt>
                                        </p:tgtEl>
                                      </p:cBhvr>
                                      <p:to x="100000" y="100000"/>
                                    </p:animScale>
                                    <p:animScale>
                                      <p:cBhvr>
                                        <p:cTn id="116" dur="26">
                                          <p:stCondLst>
                                            <p:cond delay="1642"/>
                                          </p:stCondLst>
                                        </p:cTn>
                                        <p:tgtEl>
                                          <p:spTgt spid="2">
                                            <p:txEl>
                                              <p:pRg st="5" end="5"/>
                                            </p:txEl>
                                          </p:spTgt>
                                        </p:tgtEl>
                                      </p:cBhvr>
                                      <p:to x="100000" y="90000"/>
                                    </p:animScale>
                                    <p:animScale>
                                      <p:cBhvr>
                                        <p:cTn id="117" dur="166" decel="50000">
                                          <p:stCondLst>
                                            <p:cond delay="1668"/>
                                          </p:stCondLst>
                                        </p:cTn>
                                        <p:tgtEl>
                                          <p:spTgt spid="2">
                                            <p:txEl>
                                              <p:pRg st="5" end="5"/>
                                            </p:txEl>
                                          </p:spTgt>
                                        </p:tgtEl>
                                      </p:cBhvr>
                                      <p:to x="100000" y="100000"/>
                                    </p:animScale>
                                    <p:animScale>
                                      <p:cBhvr>
                                        <p:cTn id="118" dur="26">
                                          <p:stCondLst>
                                            <p:cond delay="1808"/>
                                          </p:stCondLst>
                                        </p:cTn>
                                        <p:tgtEl>
                                          <p:spTgt spid="2">
                                            <p:txEl>
                                              <p:pRg st="5" end="5"/>
                                            </p:txEl>
                                          </p:spTgt>
                                        </p:tgtEl>
                                      </p:cBhvr>
                                      <p:to x="100000" y="95000"/>
                                    </p:animScale>
                                    <p:animScale>
                                      <p:cBhvr>
                                        <p:cTn id="119" dur="166" decel="50000">
                                          <p:stCondLst>
                                            <p:cond delay="1834"/>
                                          </p:stCondLst>
                                        </p:cTn>
                                        <p:tgtEl>
                                          <p:spTgt spid="2">
                                            <p:txEl>
                                              <p:pRg st="5" end="5"/>
                                            </p:txEl>
                                          </p:spTgt>
                                        </p:tgtEl>
                                      </p:cBhvr>
                                      <p:to x="100000" y="100000"/>
                                    </p:animScale>
                                  </p:childTnLst>
                                </p:cTn>
                              </p:par>
                            </p:childTnLst>
                          </p:cTn>
                        </p:par>
                        <p:par>
                          <p:cTn id="120" fill="hold">
                            <p:stCondLst>
                              <p:cond delay="4000"/>
                            </p:stCondLst>
                            <p:childTnLst>
                              <p:par>
                                <p:cTn id="121" presetID="26" presetClass="entr" presetSubtype="0" fill="hold" nodeType="afterEffect">
                                  <p:stCondLst>
                                    <p:cond delay="0"/>
                                  </p:stCondLst>
                                  <p:childTnLst>
                                    <p:set>
                                      <p:cBhvr>
                                        <p:cTn id="122" dur="1" fill="hold">
                                          <p:stCondLst>
                                            <p:cond delay="0"/>
                                          </p:stCondLst>
                                        </p:cTn>
                                        <p:tgtEl>
                                          <p:spTgt spid="2">
                                            <p:txEl>
                                              <p:pRg st="6" end="6"/>
                                            </p:txEl>
                                          </p:spTgt>
                                        </p:tgtEl>
                                        <p:attrNameLst>
                                          <p:attrName>style.visibility</p:attrName>
                                        </p:attrNameLst>
                                      </p:cBhvr>
                                      <p:to>
                                        <p:strVal val="visible"/>
                                      </p:to>
                                    </p:set>
                                    <p:animEffect transition="in" filter="wipe(down)">
                                      <p:cBhvr>
                                        <p:cTn id="123" dur="580">
                                          <p:stCondLst>
                                            <p:cond delay="0"/>
                                          </p:stCondLst>
                                        </p:cTn>
                                        <p:tgtEl>
                                          <p:spTgt spid="2">
                                            <p:txEl>
                                              <p:pRg st="6" end="6"/>
                                            </p:txEl>
                                          </p:spTgt>
                                        </p:tgtEl>
                                      </p:cBhvr>
                                    </p:animEffect>
                                    <p:anim calcmode="lin" valueType="num">
                                      <p:cBhvr>
                                        <p:cTn id="124" dur="1822" tmFilter="0,0; 0.14,0.36; 0.43,0.73; 0.71,0.91; 1.0,1.0">
                                          <p:stCondLst>
                                            <p:cond delay="0"/>
                                          </p:stCondLst>
                                        </p:cTn>
                                        <p:tgtEl>
                                          <p:spTgt spid="2">
                                            <p:txEl>
                                              <p:pRg st="6" end="6"/>
                                            </p:txEl>
                                          </p:spTgt>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2">
                                            <p:txEl>
                                              <p:pRg st="6" end="6"/>
                                            </p:txEl>
                                          </p:spTgt>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2">
                                            <p:txEl>
                                              <p:pRg st="6" end="6"/>
                                            </p:txEl>
                                          </p:spTgt>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2">
                                            <p:txEl>
                                              <p:pRg st="6" end="6"/>
                                            </p:txEl>
                                          </p:spTgt>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2">
                                            <p:txEl>
                                              <p:pRg st="6" end="6"/>
                                            </p:txEl>
                                          </p:spTgt>
                                        </p:tgtEl>
                                        <p:attrNameLst>
                                          <p:attrName>ppt_y</p:attrName>
                                        </p:attrNameLst>
                                      </p:cBhvr>
                                      <p:tavLst>
                                        <p:tav tm="0" fmla="#ppt_y-sin(pi*$)/81">
                                          <p:val>
                                            <p:fltVal val="0"/>
                                          </p:val>
                                        </p:tav>
                                        <p:tav tm="100000">
                                          <p:val>
                                            <p:fltVal val="1"/>
                                          </p:val>
                                        </p:tav>
                                      </p:tavLst>
                                    </p:anim>
                                    <p:animScale>
                                      <p:cBhvr>
                                        <p:cTn id="129" dur="26">
                                          <p:stCondLst>
                                            <p:cond delay="650"/>
                                          </p:stCondLst>
                                        </p:cTn>
                                        <p:tgtEl>
                                          <p:spTgt spid="2">
                                            <p:txEl>
                                              <p:pRg st="6" end="6"/>
                                            </p:txEl>
                                          </p:spTgt>
                                        </p:tgtEl>
                                      </p:cBhvr>
                                      <p:to x="100000" y="60000"/>
                                    </p:animScale>
                                    <p:animScale>
                                      <p:cBhvr>
                                        <p:cTn id="130" dur="166" decel="50000">
                                          <p:stCondLst>
                                            <p:cond delay="676"/>
                                          </p:stCondLst>
                                        </p:cTn>
                                        <p:tgtEl>
                                          <p:spTgt spid="2">
                                            <p:txEl>
                                              <p:pRg st="6" end="6"/>
                                            </p:txEl>
                                          </p:spTgt>
                                        </p:tgtEl>
                                      </p:cBhvr>
                                      <p:to x="100000" y="100000"/>
                                    </p:animScale>
                                    <p:animScale>
                                      <p:cBhvr>
                                        <p:cTn id="131" dur="26">
                                          <p:stCondLst>
                                            <p:cond delay="1312"/>
                                          </p:stCondLst>
                                        </p:cTn>
                                        <p:tgtEl>
                                          <p:spTgt spid="2">
                                            <p:txEl>
                                              <p:pRg st="6" end="6"/>
                                            </p:txEl>
                                          </p:spTgt>
                                        </p:tgtEl>
                                      </p:cBhvr>
                                      <p:to x="100000" y="80000"/>
                                    </p:animScale>
                                    <p:animScale>
                                      <p:cBhvr>
                                        <p:cTn id="132" dur="166" decel="50000">
                                          <p:stCondLst>
                                            <p:cond delay="1338"/>
                                          </p:stCondLst>
                                        </p:cTn>
                                        <p:tgtEl>
                                          <p:spTgt spid="2">
                                            <p:txEl>
                                              <p:pRg st="6" end="6"/>
                                            </p:txEl>
                                          </p:spTgt>
                                        </p:tgtEl>
                                      </p:cBhvr>
                                      <p:to x="100000" y="100000"/>
                                    </p:animScale>
                                    <p:animScale>
                                      <p:cBhvr>
                                        <p:cTn id="133" dur="26">
                                          <p:stCondLst>
                                            <p:cond delay="1642"/>
                                          </p:stCondLst>
                                        </p:cTn>
                                        <p:tgtEl>
                                          <p:spTgt spid="2">
                                            <p:txEl>
                                              <p:pRg st="6" end="6"/>
                                            </p:txEl>
                                          </p:spTgt>
                                        </p:tgtEl>
                                      </p:cBhvr>
                                      <p:to x="100000" y="90000"/>
                                    </p:animScale>
                                    <p:animScale>
                                      <p:cBhvr>
                                        <p:cTn id="134" dur="166" decel="50000">
                                          <p:stCondLst>
                                            <p:cond delay="1668"/>
                                          </p:stCondLst>
                                        </p:cTn>
                                        <p:tgtEl>
                                          <p:spTgt spid="2">
                                            <p:txEl>
                                              <p:pRg st="6" end="6"/>
                                            </p:txEl>
                                          </p:spTgt>
                                        </p:tgtEl>
                                      </p:cBhvr>
                                      <p:to x="100000" y="100000"/>
                                    </p:animScale>
                                    <p:animScale>
                                      <p:cBhvr>
                                        <p:cTn id="135" dur="26">
                                          <p:stCondLst>
                                            <p:cond delay="1808"/>
                                          </p:stCondLst>
                                        </p:cTn>
                                        <p:tgtEl>
                                          <p:spTgt spid="2">
                                            <p:txEl>
                                              <p:pRg st="6" end="6"/>
                                            </p:txEl>
                                          </p:spTgt>
                                        </p:tgtEl>
                                      </p:cBhvr>
                                      <p:to x="100000" y="95000"/>
                                    </p:animScale>
                                    <p:animScale>
                                      <p:cBhvr>
                                        <p:cTn id="136" dur="166" decel="50000">
                                          <p:stCondLst>
                                            <p:cond delay="1834"/>
                                          </p:stCondLst>
                                        </p:cTn>
                                        <p:tgtEl>
                                          <p:spTgt spid="2">
                                            <p:txEl>
                                              <p:pRg st="6" end="6"/>
                                            </p:txEl>
                                          </p:spTgt>
                                        </p:tgtEl>
                                      </p:cBhvr>
                                      <p:to x="100000" y="100000"/>
                                    </p:animScale>
                                  </p:childTnLst>
                                </p:cTn>
                              </p:par>
                            </p:childTnLst>
                          </p:cTn>
                        </p:par>
                        <p:par>
                          <p:cTn id="137" fill="hold">
                            <p:stCondLst>
                              <p:cond delay="6000"/>
                            </p:stCondLst>
                            <p:childTnLst>
                              <p:par>
                                <p:cTn id="138" presetID="26" presetClass="entr" presetSubtype="0" fill="hold" nodeType="afterEffect">
                                  <p:stCondLst>
                                    <p:cond delay="0"/>
                                  </p:stCondLst>
                                  <p:childTnLst>
                                    <p:set>
                                      <p:cBhvr>
                                        <p:cTn id="139" dur="1" fill="hold">
                                          <p:stCondLst>
                                            <p:cond delay="0"/>
                                          </p:stCondLst>
                                        </p:cTn>
                                        <p:tgtEl>
                                          <p:spTgt spid="2">
                                            <p:txEl>
                                              <p:pRg st="7" end="7"/>
                                            </p:txEl>
                                          </p:spTgt>
                                        </p:tgtEl>
                                        <p:attrNameLst>
                                          <p:attrName>style.visibility</p:attrName>
                                        </p:attrNameLst>
                                      </p:cBhvr>
                                      <p:to>
                                        <p:strVal val="visible"/>
                                      </p:to>
                                    </p:set>
                                    <p:animEffect transition="in" filter="wipe(down)">
                                      <p:cBhvr>
                                        <p:cTn id="140" dur="580">
                                          <p:stCondLst>
                                            <p:cond delay="0"/>
                                          </p:stCondLst>
                                        </p:cTn>
                                        <p:tgtEl>
                                          <p:spTgt spid="2">
                                            <p:txEl>
                                              <p:pRg st="7" end="7"/>
                                            </p:txEl>
                                          </p:spTgt>
                                        </p:tgtEl>
                                      </p:cBhvr>
                                    </p:animEffect>
                                    <p:anim calcmode="lin" valueType="num">
                                      <p:cBhvr>
                                        <p:cTn id="141" dur="1822" tmFilter="0,0; 0.14,0.36; 0.43,0.73; 0.71,0.91; 1.0,1.0">
                                          <p:stCondLst>
                                            <p:cond delay="0"/>
                                          </p:stCondLst>
                                        </p:cTn>
                                        <p:tgtEl>
                                          <p:spTgt spid="2">
                                            <p:txEl>
                                              <p:pRg st="7" end="7"/>
                                            </p:txEl>
                                          </p:spTgt>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2">
                                            <p:txEl>
                                              <p:pRg st="7" end="7"/>
                                            </p:txEl>
                                          </p:spTgt>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2">
                                            <p:txEl>
                                              <p:pRg st="7" end="7"/>
                                            </p:txEl>
                                          </p:spTgt>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2">
                                            <p:txEl>
                                              <p:pRg st="7" end="7"/>
                                            </p:txEl>
                                          </p:spTgt>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2">
                                            <p:txEl>
                                              <p:pRg st="7" end="7"/>
                                            </p:txEl>
                                          </p:spTgt>
                                        </p:tgtEl>
                                        <p:attrNameLst>
                                          <p:attrName>ppt_y</p:attrName>
                                        </p:attrNameLst>
                                      </p:cBhvr>
                                      <p:tavLst>
                                        <p:tav tm="0" fmla="#ppt_y-sin(pi*$)/81">
                                          <p:val>
                                            <p:fltVal val="0"/>
                                          </p:val>
                                        </p:tav>
                                        <p:tav tm="100000">
                                          <p:val>
                                            <p:fltVal val="1"/>
                                          </p:val>
                                        </p:tav>
                                      </p:tavLst>
                                    </p:anim>
                                    <p:animScale>
                                      <p:cBhvr>
                                        <p:cTn id="146" dur="26">
                                          <p:stCondLst>
                                            <p:cond delay="650"/>
                                          </p:stCondLst>
                                        </p:cTn>
                                        <p:tgtEl>
                                          <p:spTgt spid="2">
                                            <p:txEl>
                                              <p:pRg st="7" end="7"/>
                                            </p:txEl>
                                          </p:spTgt>
                                        </p:tgtEl>
                                      </p:cBhvr>
                                      <p:to x="100000" y="60000"/>
                                    </p:animScale>
                                    <p:animScale>
                                      <p:cBhvr>
                                        <p:cTn id="147" dur="166" decel="50000">
                                          <p:stCondLst>
                                            <p:cond delay="676"/>
                                          </p:stCondLst>
                                        </p:cTn>
                                        <p:tgtEl>
                                          <p:spTgt spid="2">
                                            <p:txEl>
                                              <p:pRg st="7" end="7"/>
                                            </p:txEl>
                                          </p:spTgt>
                                        </p:tgtEl>
                                      </p:cBhvr>
                                      <p:to x="100000" y="100000"/>
                                    </p:animScale>
                                    <p:animScale>
                                      <p:cBhvr>
                                        <p:cTn id="148" dur="26">
                                          <p:stCondLst>
                                            <p:cond delay="1312"/>
                                          </p:stCondLst>
                                        </p:cTn>
                                        <p:tgtEl>
                                          <p:spTgt spid="2">
                                            <p:txEl>
                                              <p:pRg st="7" end="7"/>
                                            </p:txEl>
                                          </p:spTgt>
                                        </p:tgtEl>
                                      </p:cBhvr>
                                      <p:to x="100000" y="80000"/>
                                    </p:animScale>
                                    <p:animScale>
                                      <p:cBhvr>
                                        <p:cTn id="149" dur="166" decel="50000">
                                          <p:stCondLst>
                                            <p:cond delay="1338"/>
                                          </p:stCondLst>
                                        </p:cTn>
                                        <p:tgtEl>
                                          <p:spTgt spid="2">
                                            <p:txEl>
                                              <p:pRg st="7" end="7"/>
                                            </p:txEl>
                                          </p:spTgt>
                                        </p:tgtEl>
                                      </p:cBhvr>
                                      <p:to x="100000" y="100000"/>
                                    </p:animScale>
                                    <p:animScale>
                                      <p:cBhvr>
                                        <p:cTn id="150" dur="26">
                                          <p:stCondLst>
                                            <p:cond delay="1642"/>
                                          </p:stCondLst>
                                        </p:cTn>
                                        <p:tgtEl>
                                          <p:spTgt spid="2">
                                            <p:txEl>
                                              <p:pRg st="7" end="7"/>
                                            </p:txEl>
                                          </p:spTgt>
                                        </p:tgtEl>
                                      </p:cBhvr>
                                      <p:to x="100000" y="90000"/>
                                    </p:animScale>
                                    <p:animScale>
                                      <p:cBhvr>
                                        <p:cTn id="151" dur="166" decel="50000">
                                          <p:stCondLst>
                                            <p:cond delay="1668"/>
                                          </p:stCondLst>
                                        </p:cTn>
                                        <p:tgtEl>
                                          <p:spTgt spid="2">
                                            <p:txEl>
                                              <p:pRg st="7" end="7"/>
                                            </p:txEl>
                                          </p:spTgt>
                                        </p:tgtEl>
                                      </p:cBhvr>
                                      <p:to x="100000" y="100000"/>
                                    </p:animScale>
                                    <p:animScale>
                                      <p:cBhvr>
                                        <p:cTn id="152" dur="26">
                                          <p:stCondLst>
                                            <p:cond delay="1808"/>
                                          </p:stCondLst>
                                        </p:cTn>
                                        <p:tgtEl>
                                          <p:spTgt spid="2">
                                            <p:txEl>
                                              <p:pRg st="7" end="7"/>
                                            </p:txEl>
                                          </p:spTgt>
                                        </p:tgtEl>
                                      </p:cBhvr>
                                      <p:to x="100000" y="95000"/>
                                    </p:animScale>
                                    <p:animScale>
                                      <p:cBhvr>
                                        <p:cTn id="153" dur="166" decel="50000">
                                          <p:stCondLst>
                                            <p:cond delay="1834"/>
                                          </p:stCondLst>
                                        </p:cTn>
                                        <p:tgtEl>
                                          <p:spTgt spid="2">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3000" b="-43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1C9AC-5E88-4080-A9FB-F129C23B771C}"/>
              </a:ext>
            </a:extLst>
          </p:cNvPr>
          <p:cNvSpPr>
            <a:spLocks noGrp="1"/>
          </p:cNvSpPr>
          <p:nvPr>
            <p:ph idx="1"/>
          </p:nvPr>
        </p:nvSpPr>
        <p:spPr>
          <a:xfrm>
            <a:off x="3199279" y="2767666"/>
            <a:ext cx="5100660" cy="3168900"/>
          </a:xfrm>
          <a:solidFill>
            <a:schemeClr val="bg1">
              <a:alpha val="80000"/>
            </a:schemeClr>
          </a:solidFill>
        </p:spPr>
        <p:txBody>
          <a:bodyPr>
            <a:normAutofit lnSpcReduction="10000"/>
          </a:bodyPr>
          <a:lstStyle/>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Wells Clogged Effects…</a:t>
            </a:r>
          </a:p>
          <a:p>
            <a:pPr>
              <a:lnSpc>
                <a:spcPct val="110000"/>
              </a:lnSpc>
              <a:spcBef>
                <a:spcPts val="0"/>
              </a:spcBef>
              <a:buFont typeface="Wingdings" panose="05000000000000000000" pitchFamily="2" charset="2"/>
              <a:buChar char="§"/>
            </a:pPr>
            <a:r>
              <a:rPr lang="en-US" sz="3200" b="1" dirty="0">
                <a:effectLst>
                  <a:outerShdw blurRad="38100" dist="38100" dir="2700000" algn="tl">
                    <a:srgbClr val="000000">
                      <a:alpha val="43137"/>
                    </a:srgbClr>
                  </a:outerShdw>
                </a:effectLst>
                <a:latin typeface="Arial Rounded MT Bold" panose="020F0704030504030204" pitchFamily="34" charset="0"/>
              </a:rPr>
              <a:t>Attitude</a:t>
            </a:r>
          </a:p>
          <a:p>
            <a:pPr lvl="1">
              <a:lnSpc>
                <a:spcPct val="100000"/>
              </a:lnSpc>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Lost Joy, Hope</a:t>
            </a:r>
          </a:p>
          <a:p>
            <a:pPr>
              <a:lnSpc>
                <a:spcPct val="100000"/>
              </a:lnSpc>
              <a:buFont typeface="Wingdings" panose="05000000000000000000" pitchFamily="2" charset="2"/>
              <a:buChar char="§"/>
            </a:pPr>
            <a:r>
              <a:rPr lang="en-US" sz="3200" b="1" dirty="0">
                <a:effectLst>
                  <a:outerShdw blurRad="38100" dist="38100" dir="2700000" algn="tl">
                    <a:srgbClr val="000000">
                      <a:alpha val="43137"/>
                    </a:srgbClr>
                  </a:outerShdw>
                </a:effectLst>
                <a:latin typeface="Arial Rounded MT Bold" panose="020F0704030504030204" pitchFamily="34" charset="0"/>
              </a:rPr>
              <a:t>Actions</a:t>
            </a:r>
          </a:p>
          <a:p>
            <a:pPr lvl="1">
              <a:lnSpc>
                <a:spcPct val="100000"/>
              </a:lnSpc>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Lose Temper</a:t>
            </a:r>
          </a:p>
          <a:p>
            <a:pPr lvl="1">
              <a:lnSpc>
                <a:spcPct val="100000"/>
              </a:lnSpc>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Lose Self</a:t>
            </a:r>
          </a:p>
          <a:p>
            <a:pPr marL="0" indent="0">
              <a:buNone/>
            </a:pP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6" name="Title 1">
            <a:extLst>
              <a:ext uri="{FF2B5EF4-FFF2-40B4-BE49-F238E27FC236}">
                <a16:creationId xmlns:a16="http://schemas.microsoft.com/office/drawing/2014/main" id="{7630A807-CD91-4713-88C0-C39C599BBEB9}"/>
              </a:ext>
            </a:extLst>
          </p:cNvPr>
          <p:cNvSpPr>
            <a:spLocks noGrp="1"/>
          </p:cNvSpPr>
          <p:nvPr>
            <p:ph type="title"/>
          </p:nvPr>
        </p:nvSpPr>
        <p:spPr>
          <a:xfrm>
            <a:off x="838200" y="145775"/>
            <a:ext cx="9867314" cy="838963"/>
          </a:xfrm>
          <a:solidFill>
            <a:schemeClr val="bg1">
              <a:alpha val="80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Symptoms of Slingers in Relationships</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8158415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down)">
                                      <p:cBhvr>
                                        <p:cTn id="28" dur="500"/>
                                        <p:tgtEl>
                                          <p:spTgt spid="3">
                                            <p:txEl>
                                              <p:pRg st="4" end="4"/>
                                            </p:txEl>
                                          </p:spTgt>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CE67-1893-4443-ACDD-DF510D8E38CE}"/>
              </a:ext>
            </a:extLst>
          </p:cNvPr>
          <p:cNvSpPr>
            <a:spLocks noGrp="1"/>
          </p:cNvSpPr>
          <p:nvPr>
            <p:ph type="title"/>
          </p:nvPr>
        </p:nvSpPr>
        <p:spPr>
          <a:xfrm>
            <a:off x="3553266" y="145775"/>
            <a:ext cx="8277664" cy="867099"/>
          </a:xfrm>
          <a:solidFill>
            <a:schemeClr val="bg1">
              <a:alpha val="9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Shutting Down the Slingers…</a:t>
            </a:r>
          </a:p>
        </p:txBody>
      </p:sp>
      <p:sp>
        <p:nvSpPr>
          <p:cNvPr id="3" name="Content Placeholder 2">
            <a:extLst>
              <a:ext uri="{FF2B5EF4-FFF2-40B4-BE49-F238E27FC236}">
                <a16:creationId xmlns:a16="http://schemas.microsoft.com/office/drawing/2014/main" id="{F4F1C9AC-5E88-4080-A9FB-F129C23B771C}"/>
              </a:ext>
            </a:extLst>
          </p:cNvPr>
          <p:cNvSpPr>
            <a:spLocks noGrp="1"/>
          </p:cNvSpPr>
          <p:nvPr>
            <p:ph idx="1"/>
          </p:nvPr>
        </p:nvSpPr>
        <p:spPr>
          <a:xfrm>
            <a:off x="132521" y="1012874"/>
            <a:ext cx="11834191" cy="5514535"/>
          </a:xfrm>
          <a:solidFill>
            <a:schemeClr val="bg1">
              <a:alpha val="90000"/>
            </a:schemeClr>
          </a:solidFill>
        </p:spPr>
        <p:txBody>
          <a:bodyPr>
            <a:normAutofit lnSpcReduction="10000"/>
          </a:bodyPr>
          <a:lstStyle/>
          <a:p>
            <a:pPr marL="0" lv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Focus on… </a:t>
            </a:r>
          </a:p>
          <a:p>
            <a:pPr lvl="0"/>
            <a:r>
              <a:rPr lang="en-US" b="1" dirty="0">
                <a:effectLst>
                  <a:outerShdw blurRad="38100" dist="38100" dir="2700000" algn="tl">
                    <a:srgbClr val="000000">
                      <a:alpha val="43137"/>
                    </a:srgbClr>
                  </a:outerShdw>
                </a:effectLst>
                <a:latin typeface="Arial Rounded MT Bold" panose="020F0704030504030204" pitchFamily="34" charset="0"/>
              </a:rPr>
              <a:t>Giving Rather than Receiving </a:t>
            </a:r>
          </a:p>
          <a:p>
            <a:pPr marL="0" lvl="0" indent="0">
              <a:lnSpc>
                <a:spcPct val="100000"/>
              </a:lnSpc>
              <a:spcBef>
                <a:spcPts val="0"/>
              </a:spcBef>
              <a:buNone/>
            </a:pPr>
            <a:r>
              <a:rPr lang="en-US" b="1" i="1"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“There is more happiness in giving than receiving.”</a:t>
            </a:r>
            <a:r>
              <a:rPr lang="en-US" dirty="0">
                <a:effectLst>
                  <a:outerShdw blurRad="38100" dist="38100" dir="2700000" algn="tl">
                    <a:srgbClr val="000000">
                      <a:alpha val="43137"/>
                    </a:srgbClr>
                  </a:outerShdw>
                </a:effectLst>
                <a:latin typeface="Arial Rounded MT Bold" panose="020F0704030504030204" pitchFamily="34" charset="0"/>
              </a:rPr>
              <a:t>  </a:t>
            </a:r>
            <a:r>
              <a:rPr lang="en-US" b="1" dirty="0">
                <a:effectLst>
                  <a:outerShdw blurRad="38100" dist="38100" dir="2700000" algn="tl">
                    <a:srgbClr val="000000">
                      <a:alpha val="43137"/>
                    </a:srgbClr>
                  </a:outerShdw>
                </a:effectLst>
                <a:latin typeface="Arial Rounded MT Bold" panose="020F0704030504030204" pitchFamily="34" charset="0"/>
              </a:rPr>
              <a:t>-Acts 20:35</a:t>
            </a:r>
          </a:p>
          <a:p>
            <a:pPr lvl="2">
              <a:lnSpc>
                <a:spcPct val="100000"/>
              </a:lnSpc>
              <a:spcBef>
                <a:spcPts val="30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Go Beyond.. </a:t>
            </a:r>
            <a:r>
              <a:rPr lang="en-US" sz="2800" i="1" dirty="0">
                <a:effectLst>
                  <a:outerShdw blurRad="38100" dist="38100" dir="2700000" algn="tl">
                    <a:srgbClr val="000000">
                      <a:alpha val="43137"/>
                    </a:srgbClr>
                  </a:outerShdw>
                </a:effectLst>
                <a:latin typeface="Arial Rounded MT Bold" panose="020F0704030504030204" pitchFamily="34" charset="0"/>
              </a:rPr>
              <a:t>“I don’t deserve this…”   </a:t>
            </a:r>
          </a:p>
          <a:p>
            <a:pPr lvl="0">
              <a:lnSpc>
                <a:spcPct val="100000"/>
              </a:lnSpc>
              <a:spcBef>
                <a:spcPts val="1800"/>
              </a:spcBef>
            </a:pPr>
            <a:r>
              <a:rPr lang="en-US" b="1" dirty="0">
                <a:effectLst>
                  <a:outerShdw blurRad="38100" dist="38100" dir="2700000" algn="tl">
                    <a:srgbClr val="000000">
                      <a:alpha val="43137"/>
                    </a:srgbClr>
                  </a:outerShdw>
                </a:effectLst>
                <a:latin typeface="Arial Rounded MT Bold" panose="020F0704030504030204" pitchFamily="34" charset="0"/>
              </a:rPr>
              <a:t>Healing Rather than Hurting</a:t>
            </a:r>
          </a:p>
          <a:p>
            <a:pPr marL="0" lvl="0" indent="0">
              <a:lnSpc>
                <a:spcPct val="100000"/>
              </a:lnSpc>
              <a:spcBef>
                <a:spcPts val="0"/>
              </a:spcBef>
              <a:buNone/>
            </a:pPr>
            <a:r>
              <a:rPr lang="en-US" b="1" i="1"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“Be gentle /ready to forgive; never hold grudges. Remember, the </a:t>
            </a:r>
          </a:p>
          <a:p>
            <a:pPr marL="0" lvl="0" indent="0">
              <a:lnSpc>
                <a:spcPct val="10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       Lord forgave you so you must forgive others.”</a:t>
            </a:r>
            <a:r>
              <a:rPr lang="en-US" dirty="0">
                <a:effectLst>
                  <a:outerShdw blurRad="38100" dist="38100" dir="2700000" algn="tl">
                    <a:srgbClr val="000000">
                      <a:alpha val="43137"/>
                    </a:srgbClr>
                  </a:outerShdw>
                </a:effectLst>
                <a:latin typeface="Arial Rounded MT Bold" panose="020F0704030504030204" pitchFamily="34" charset="0"/>
              </a:rPr>
              <a:t> </a:t>
            </a:r>
            <a:r>
              <a:rPr lang="en-US" b="1" dirty="0">
                <a:effectLst>
                  <a:outerShdw blurRad="38100" dist="38100" dir="2700000" algn="tl">
                    <a:srgbClr val="000000">
                      <a:alpha val="43137"/>
                    </a:srgbClr>
                  </a:outerShdw>
                </a:effectLst>
                <a:latin typeface="Arial Rounded MT Bold" panose="020F0704030504030204" pitchFamily="34" charset="0"/>
              </a:rPr>
              <a:t> -Col 3:13</a:t>
            </a:r>
          </a:p>
          <a:p>
            <a:pPr lvl="2">
              <a:lnSpc>
                <a:spcPct val="100000"/>
              </a:lnSpc>
              <a:spcBef>
                <a:spcPts val="30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Go Beyond.. </a:t>
            </a:r>
            <a:r>
              <a:rPr lang="en-US" sz="2800" i="1" dirty="0">
                <a:effectLst>
                  <a:outerShdw blurRad="38100" dist="38100" dir="2700000" algn="tl">
                    <a:srgbClr val="000000">
                      <a:alpha val="43137"/>
                    </a:srgbClr>
                  </a:outerShdw>
                </a:effectLst>
                <a:latin typeface="Arial Rounded MT Bold" panose="020F0704030504030204" pitchFamily="34" charset="0"/>
              </a:rPr>
              <a:t>“Why me…?”</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lvl="0">
              <a:lnSpc>
                <a:spcPct val="100000"/>
              </a:lnSpc>
              <a:spcBef>
                <a:spcPts val="1800"/>
              </a:spcBef>
            </a:pPr>
            <a:r>
              <a:rPr lang="en-US" b="1" dirty="0">
                <a:effectLst>
                  <a:outerShdw blurRad="38100" dist="38100" dir="2700000" algn="tl">
                    <a:srgbClr val="000000">
                      <a:alpha val="43137"/>
                    </a:srgbClr>
                  </a:outerShdw>
                </a:effectLst>
                <a:latin typeface="Arial Rounded MT Bold" panose="020F0704030504030204" pitchFamily="34" charset="0"/>
              </a:rPr>
              <a:t>God’s Power Rather than Your Problem</a:t>
            </a:r>
            <a:endParaRPr lang="en-US" b="1" i="1"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00000"/>
              </a:lnSpc>
              <a:spcBef>
                <a:spcPts val="0"/>
              </a:spcBef>
              <a:buNone/>
            </a:pPr>
            <a:r>
              <a:rPr lang="en-US" b="1" i="1"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“Trust</a:t>
            </a:r>
            <a:r>
              <a:rPr lang="en-US"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in God at all times; pour out your hearts to him, </a:t>
            </a:r>
          </a:p>
          <a:p>
            <a:pPr marL="0" lvl="0" indent="0">
              <a:lnSpc>
                <a:spcPct val="10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       for God is our refuge.”</a:t>
            </a:r>
            <a:r>
              <a:rPr lang="en-US" dirty="0">
                <a:effectLst>
                  <a:outerShdw blurRad="38100" dist="38100" dir="2700000" algn="tl">
                    <a:srgbClr val="000000">
                      <a:alpha val="43137"/>
                    </a:srgbClr>
                  </a:outerShdw>
                </a:effectLst>
                <a:latin typeface="Arial Rounded MT Bold" panose="020F0704030504030204" pitchFamily="34" charset="0"/>
              </a:rPr>
              <a:t> </a:t>
            </a:r>
            <a:r>
              <a:rPr lang="en-US" b="1" dirty="0">
                <a:effectLst>
                  <a:outerShdw blurRad="38100" dist="38100" dir="2700000" algn="tl">
                    <a:srgbClr val="000000">
                      <a:alpha val="43137"/>
                    </a:srgbClr>
                  </a:outerShdw>
                </a:effectLst>
                <a:latin typeface="Arial Rounded MT Bold" panose="020F0704030504030204" pitchFamily="34" charset="0"/>
              </a:rPr>
              <a:t>-Psalm 62:8</a:t>
            </a:r>
          </a:p>
          <a:p>
            <a:pPr lvl="2">
              <a:lnSpc>
                <a:spcPct val="100000"/>
              </a:lnSpc>
              <a:spcBef>
                <a:spcPts val="30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Go Beyond.. </a:t>
            </a:r>
            <a:r>
              <a:rPr lang="en-US" sz="2800" i="1" dirty="0">
                <a:effectLst>
                  <a:outerShdw blurRad="38100" dist="38100" dir="2700000" algn="tl">
                    <a:srgbClr val="000000">
                      <a:alpha val="43137"/>
                    </a:srgbClr>
                  </a:outerShdw>
                </a:effectLst>
                <a:latin typeface="Arial Rounded MT Bold" panose="020F0704030504030204" pitchFamily="34" charset="0"/>
              </a:rPr>
              <a:t>“This problem is too big…”</a:t>
            </a:r>
            <a:endParaRPr lang="en-US" sz="2800" b="1"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234347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circle(in)">
                                      <p:cBhvr>
                                        <p:cTn id="28" dur="2000"/>
                                        <p:tgtEl>
                                          <p:spTgt spid="3">
                                            <p:txEl>
                                              <p:pRg st="4" end="4"/>
                                            </p:txEl>
                                          </p:spTgt>
                                        </p:tgtEl>
                                      </p:cBhvr>
                                    </p:animEffect>
                                  </p:childTnLst>
                                </p:cTn>
                              </p:par>
                            </p:childTnLst>
                          </p:cTn>
                        </p:par>
                        <p:par>
                          <p:cTn id="29" fill="hold">
                            <p:stCondLst>
                              <p:cond delay="2000"/>
                            </p:stCondLst>
                            <p:childTnLst>
                              <p:par>
                                <p:cTn id="30" presetID="6" presetClass="entr" presetSubtype="16"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par>
                          <p:cTn id="33" fill="hold">
                            <p:stCondLst>
                              <p:cond delay="4000"/>
                            </p:stCondLst>
                            <p:childTnLst>
                              <p:par>
                                <p:cTn id="34" presetID="6" presetClass="entr" presetSubtype="16"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circle(in)">
                                      <p:cBhvr>
                                        <p:cTn id="36" dur="20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circle(in)">
                                      <p:cBhvr>
                                        <p:cTn id="41" dur="2000"/>
                                        <p:tgtEl>
                                          <p:spTgt spid="3">
                                            <p:txEl>
                                              <p:pRg st="7" end="7"/>
                                            </p:txEl>
                                          </p:spTgt>
                                        </p:tgtEl>
                                      </p:cBhvr>
                                    </p:animEffect>
                                  </p:childTnLst>
                                </p:cTn>
                              </p:par>
                            </p:childTnLst>
                          </p:cTn>
                        </p:par>
                        <p:par>
                          <p:cTn id="42" fill="hold">
                            <p:stCondLst>
                              <p:cond delay="2000"/>
                            </p:stCondLst>
                            <p:childTnLst>
                              <p:par>
                                <p:cTn id="43" presetID="6" presetClass="entr" presetSubtype="16" fill="hold" grpId="0" nodeType="after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circle(in)">
                                      <p:cBhvr>
                                        <p:cTn id="45" dur="2000"/>
                                        <p:tgtEl>
                                          <p:spTgt spid="3">
                                            <p:txEl>
                                              <p:pRg st="8" end="8"/>
                                            </p:txEl>
                                          </p:spTgt>
                                        </p:tgtEl>
                                      </p:cBhvr>
                                    </p:animEffect>
                                  </p:childTnLst>
                                </p:cTn>
                              </p:par>
                            </p:childTnLst>
                          </p:cTn>
                        </p:par>
                        <p:par>
                          <p:cTn id="46" fill="hold">
                            <p:stCondLst>
                              <p:cond delay="4000"/>
                            </p:stCondLst>
                            <p:childTnLst>
                              <p:par>
                                <p:cTn id="47" presetID="6" presetClass="entr" presetSubtype="16" fill="hold" grpId="0" nodeType="after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circle(in)">
                                      <p:cBhvr>
                                        <p:cTn id="49" dur="2000"/>
                                        <p:tgtEl>
                                          <p:spTgt spid="3">
                                            <p:txEl>
                                              <p:pRg st="9" end="9"/>
                                            </p:txEl>
                                          </p:spTgt>
                                        </p:tgtEl>
                                      </p:cBhvr>
                                    </p:animEffect>
                                  </p:childTnLst>
                                </p:cTn>
                              </p:par>
                            </p:childTnLst>
                          </p:cTn>
                        </p:par>
                        <p:par>
                          <p:cTn id="50" fill="hold">
                            <p:stCondLst>
                              <p:cond delay="6000"/>
                            </p:stCondLst>
                            <p:childTnLst>
                              <p:par>
                                <p:cTn id="51" presetID="6" presetClass="entr" presetSubtype="16" fill="hold" grpId="0" nodeType="after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circle(in)">
                                      <p:cBhvr>
                                        <p:cTn id="53" dur="2000"/>
                                        <p:tgtEl>
                                          <p:spTgt spid="3">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circle(in)">
                                      <p:cBhvr>
                                        <p:cTn id="58"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1890</TotalTime>
  <Words>569</Words>
  <Application>Microsoft Office PowerPoint</Application>
  <PresentationFormat>Widescreen</PresentationFormat>
  <Paragraphs>81</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Arial Rounded MT Bold</vt:lpstr>
      <vt:lpstr>Calibri</vt:lpstr>
      <vt:lpstr>Calibri Light</vt:lpstr>
      <vt:lpstr>Courier New</vt:lpstr>
      <vt:lpstr>Wingdings</vt:lpstr>
      <vt:lpstr>Office Theme</vt:lpstr>
      <vt:lpstr>PowerPoint Presentation</vt:lpstr>
      <vt:lpstr>Making Home Safe…  …to Come to</vt:lpstr>
      <vt:lpstr>Slingers</vt:lpstr>
      <vt:lpstr>Source of Slingers in Relationships</vt:lpstr>
      <vt:lpstr>Source of Slingers in Relationships</vt:lpstr>
      <vt:lpstr>Source of Slingers in Relationships</vt:lpstr>
      <vt:lpstr>Symptoms of Slingers in Relationships</vt:lpstr>
      <vt:lpstr>Symptoms of Slingers in Relationships</vt:lpstr>
      <vt:lpstr>Shutting Down the Slingers…</vt:lpstr>
      <vt:lpstr>Your Wells Can Overflow Again…                     …In Spite of Circumstances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My Home Safe to Come To</dc:title>
  <dc:creator>David Linton</dc:creator>
  <cp:lastModifiedBy>David Linton</cp:lastModifiedBy>
  <cp:revision>80</cp:revision>
  <cp:lastPrinted>2017-10-14T17:09:19Z</cp:lastPrinted>
  <dcterms:created xsi:type="dcterms:W3CDTF">2017-10-13T17:56:16Z</dcterms:created>
  <dcterms:modified xsi:type="dcterms:W3CDTF">2017-10-15T02:18:38Z</dcterms:modified>
</cp:coreProperties>
</file>