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64" r:id="rId3"/>
    <p:sldId id="256" r:id="rId4"/>
    <p:sldId id="284" r:id="rId5"/>
    <p:sldId id="286" r:id="rId6"/>
    <p:sldId id="267" r:id="rId7"/>
    <p:sldId id="268" r:id="rId8"/>
    <p:sldId id="265" r:id="rId9"/>
    <p:sldId id="258" r:id="rId10"/>
    <p:sldId id="260" r:id="rId11"/>
    <p:sldId id="261" r:id="rId12"/>
    <p:sldId id="263" r:id="rId13"/>
    <p:sldId id="295" r:id="rId14"/>
    <p:sldId id="292" r:id="rId15"/>
  </p:sldIdLst>
  <p:sldSz cx="9144000" cy="6858000" type="screen4x3"/>
  <p:notesSz cx="6858000" cy="91173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92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620"/>
    <p:restoredTop sz="94664"/>
  </p:normalViewPr>
  <p:slideViewPr>
    <p:cSldViewPr showGuides="1">
      <p:cViewPr varScale="1">
        <p:scale>
          <a:sx n="68" d="100"/>
          <a:sy n="68" d="100"/>
        </p:scale>
        <p:origin x="5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1EE570-2037-485D-9236-24943AEDECD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3D13BA-E18C-4EEB-8D3C-332455CD491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923C22-759C-4A2D-9B3F-633BB51A174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28600"/>
            <a:ext cx="20208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88" y="228600"/>
            <a:ext cx="59150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BF30FF-D338-4D49-9EBD-42148675381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457EAD-D073-4337-B72D-52387083B19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F3CC27-1A84-4989-979B-B628B13AB4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524000"/>
            <a:ext cx="39671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524000"/>
            <a:ext cx="39687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D232B9-5260-4179-93E3-0CCDAC2733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B56E28-1526-49DC-88F2-6929E9B574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D539B5-D254-4400-B1D3-1A8E53D288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C83C6-3A24-45BB-B32E-D86F4145A7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95546E-4F32-4D59-926E-B634F6AF9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463CC7-D24E-4F6E-90A0-161041C276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1219200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22288" y="1524000"/>
            <a:ext cx="8088312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9394DC-3AF5-4343-8CEE-685DD1BA7C0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31" name="Picture 146" descr="FishingBoat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39000" y="0"/>
            <a:ext cx="1905000" cy="1323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609600" algn="l" rtl="0" eaLnBrk="0" fontAlgn="base" hangingPunct="0">
        <a:spcBef>
          <a:spcPct val="20000"/>
        </a:spcBef>
        <a:spcAft>
          <a:spcPct val="0"/>
        </a:spcAft>
        <a:buAutoNum type="alphaUcPeriod"/>
        <a:defRPr sz="32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AutoNum type="arabicParenR"/>
        <a:defRPr sz="3200">
          <a:solidFill>
            <a:schemeClr val="tx1"/>
          </a:solidFill>
          <a:latin typeface="+mn-lt"/>
        </a:defRPr>
      </a:lvl3pPr>
      <a:lvl4pPr marL="1981200" indent="-609600" algn="l" rtl="0" eaLnBrk="0" fontAlgn="base" hangingPunct="0">
        <a:spcBef>
          <a:spcPct val="20000"/>
        </a:spcBef>
        <a:spcAft>
          <a:spcPct val="0"/>
        </a:spcAft>
        <a:buAutoNum type="alphaLcParenR"/>
        <a:defRPr sz="3200">
          <a:solidFill>
            <a:schemeClr val="tx1"/>
          </a:solidFill>
          <a:latin typeface="+mn-lt"/>
        </a:defRPr>
      </a:lvl4pPr>
      <a:lvl5pPr marL="2438400" indent="-609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8956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33528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8100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42672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477000" cy="12192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Forfeits the Surest Things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(26)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“why fearful...little faith...”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53400" cy="46482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often we </a:t>
            </a: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forfeit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“peace of Christ” for the “fear of the storm”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Fear of the Storm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Samuel 27:7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David dwelt in the country of the Philistines a full year and 4 months”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n-US" alt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Peace of Christ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 Samuel 2:4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men of Judah came…anointed David king over the house of Judah”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71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charRg st="71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charRg st="178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514600"/>
            <a:ext cx="8077200" cy="32004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We Always Have a Choice</a:t>
            </a:r>
            <a:endParaRPr lang="en-US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b="1" u="sng" dirty="0">
                <a:effectLst>
                  <a:outerShdw blurRad="38100" dist="38100" dir="2700000">
                    <a:srgbClr val="FFFFFF"/>
                  </a:outerShdw>
                </a:effectLst>
              </a:rPr>
              <a:t>Psalm 55</a:t>
            </a: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“</a:t>
            </a: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oh that I had wings like a dove…fly away” = </a:t>
            </a: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Run From </a:t>
            </a:r>
            <a:endParaRPr lang="en-US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b="1" u="sng" dirty="0">
                <a:effectLst>
                  <a:outerShdw blurRad="38100" dist="38100" dir="2700000">
                    <a:srgbClr val="FFFFFF"/>
                  </a:outerShdw>
                </a:effectLst>
              </a:rPr>
              <a:t>Isaiah 40:31</a:t>
            </a: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“</a:t>
            </a: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they that </a:t>
            </a:r>
            <a:r>
              <a:rPr lang="en-US" altLang="en-US"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wait</a:t>
            </a: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 upon the Lord </a:t>
            </a:r>
            <a:r>
              <a:rPr lang="en-US" altLang="en-US"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shall mount up</a:t>
            </a: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…” = </a:t>
            </a: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Run To</a:t>
            </a:r>
            <a:endParaRPr lang="en-US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6477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Forfeits the Surest Things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(26)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“why fearful...little faith...”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2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charRg st="24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8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charRg st="8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 uiExpand="1" build="p"/>
      <p:bldP spid="542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6550" y="3857625"/>
            <a:ext cx="8839200" cy="300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Peter 1:7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"These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TRIALS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will show that your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FAITH IS GENUINE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It is being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TESTED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as fire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TESTS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purifies Gold—though your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FAITH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far more precious than mere Gold. So when your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FAITH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remains strong through many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TRIALS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it will bring you much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PRAISE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GLORY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the Day when Jesus Christ is revealed to the Whole World."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394700" cy="700088"/>
          </a:xfrm>
          <a:solidFill>
            <a:schemeClr val="bg1"/>
          </a:solidFill>
          <a:ln/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When a Little Dab Won’t Do 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pt3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" y="6299200"/>
            <a:ext cx="2527300" cy="558800"/>
          </a:xfrm>
        </p:spPr>
        <p:txBody>
          <a:bodyPr vert="horz" wrap="square" lIns="91440" tIns="45720" rIns="91440" bIns="45720" numCol="1" anchor="t" anchorCtr="0" compatLnSpc="1"/>
          <a:p>
            <a:pPr algn="l" eaLnBrk="1" hangingPunct="1">
              <a:buNone/>
            </a:pPr>
            <a:r>
              <a:rPr sz="2400" b="1" dirty="0">
                <a:effectLst>
                  <a:outerShdw blurRad="38100" dist="38100" dir="2700000">
                    <a:srgbClr val="FFFFFF"/>
                  </a:outerShdw>
                </a:effectLst>
                <a:latin typeface="+mn-lt"/>
                <a:ea typeface="+mn-ea"/>
                <a:cs typeface="+mn-cs"/>
              </a:rPr>
              <a:t>Edward Church</a:t>
            </a:r>
            <a:endParaRPr sz="2400" b="1" dirty="0">
              <a:effectLst>
                <a:outerShdw blurRad="38100" dist="38100" dir="2700000">
                  <a:srgbClr val="FFFFF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5591175"/>
            <a:ext cx="4572000" cy="708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4000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Matthew 8:23-27</a:t>
            </a:r>
            <a:endParaRPr kumimoji="0" lang="en-US" sz="40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70513" y="6299200"/>
            <a:ext cx="3289300" cy="55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sz="24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November 19, 2017</a:t>
            </a:r>
            <a:endParaRPr kumimoji="0" lang="en-US" sz="2400" b="1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6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build="p"/>
      <p:bldP spid="46084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Challenges: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Problems …Problems …Problems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2586038"/>
            <a:ext cx="8088313" cy="4191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#1- Uneasy Task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Exhausting Day</a:t>
            </a:r>
            <a:endParaRPr sz="2800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#2- Uneasy Timing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Severe Storm </a:t>
            </a:r>
            <a:endParaRPr sz="2800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Problem #3- Uneasy Temp -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Sinking Ship and</a:t>
            </a:r>
            <a:r>
              <a:rPr sz="2800"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......</a:t>
            </a:r>
            <a:r>
              <a:rPr sz="2800" i="1" dirty="0">
                <a:effectLst>
                  <a:outerShdw blurRad="38100" dist="38100" dir="2700000">
                    <a:srgbClr val="FFFFFF"/>
                  </a:outerShdw>
                </a:effectLst>
              </a:rPr>
              <a:t>Sleeping Savior</a:t>
            </a:r>
            <a:r>
              <a:rPr sz="2800" dirty="0">
                <a:effectLst>
                  <a:outerShdw blurRad="38100" dist="38100" dir="2700000">
                    <a:srgbClr val="FFFFFF"/>
                  </a:outerShdw>
                </a:effectLst>
              </a:rPr>
              <a:t>.</a:t>
            </a:r>
            <a:endParaRPr sz="2800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spcBef>
                <a:spcPts val="1800"/>
              </a:spcBef>
              <a:buNone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Remember(23)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Jesus Led into this Storm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They Followed Him Right into a Crisis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lvl="1">
              <a:buChar char="•"/>
            </a:pPr>
            <a:r>
              <a:rPr sz="2800" b="1" dirty="0">
                <a:effectLst>
                  <a:outerShdw blurRad="38100" dist="38100" dir="2700000">
                    <a:srgbClr val="FFFFFF"/>
                  </a:outerShdw>
                </a:effectLst>
              </a:rPr>
              <a:t>God’s Will isn’t Always Smooth Sailing</a:t>
            </a:r>
            <a:endParaRPr sz="2800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>
              <a:buNone/>
            </a:pPr>
            <a:br>
              <a:rPr b="1" dirty="0"/>
            </a:br>
            <a:endParaRPr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charRg st="4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charRg st="81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charRg st="145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charRg st="158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charRg st="184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charRg st="222" end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543800" cy="1981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in God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…Doesn’t Make Things Easy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…It Makes Things Possible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dirty="0"/>
              <a:t> </a:t>
            </a:r>
            <a:br>
              <a:rPr i="1" dirty="0"/>
            </a:br>
            <a:endParaRPr i="1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0960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Chance-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Opportunity of Faith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1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charRg st="1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charRg st="4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charRg st="4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uiExpand="1" build="p"/>
      <p:bldP spid="49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5875" y="3200400"/>
            <a:ext cx="8458200" cy="3657600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must be Challenged…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algn="r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      …not Pampered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is not a Life Absent of Conflict…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algn="r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…but of Conquest in Conflict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 that has not been Tested…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algn="r" eaLnBrk="1" hangingPunct="1">
              <a:spcBef>
                <a:spcPct val="0"/>
              </a:spcBef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     …cannot be Trusted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180975" y="76200"/>
            <a:ext cx="8734425" cy="762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Three Principles on the Life of Faith: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939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2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charRg st="26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6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395">
                                            <p:txEl>
                                              <p:charRg st="63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03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9395">
                                            <p:txEl>
                                              <p:charRg st="103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40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9395">
                                            <p:txEl>
                                              <p:charRg st="140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9395">
                                            <p:txEl>
                                              <p:charRg st="17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 uiExpand="1" build="p"/>
      <p:bldP spid="593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447800"/>
            <a:ext cx="8088313" cy="34290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There is a Difference in…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“Little Faith”</a:t>
            </a: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and</a:t>
            </a:r>
            <a:endParaRPr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</a:t>
            </a: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“Faith as a…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r>
              <a:rPr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…Grain of Mustard Seed”</a:t>
            </a:r>
            <a:endParaRPr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sz="1000" i="1" dirty="0"/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dirty="0"/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charRg st="2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67">
                                            <p:txEl>
                                              <p:charRg st="5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7">
                                            <p:txEl>
                                              <p:charRg st="94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086600" cy="12192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Overcome by Surprising Things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(24)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“there arose...”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3" name="Picture 3" descr="hand fing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633538"/>
            <a:ext cx="1524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>
          <a:xfrm>
            <a:off x="522288" y="2133600"/>
            <a:ext cx="7859713" cy="4724400"/>
          </a:xfrm>
          <a:solidFill>
            <a:schemeClr val="bg1">
              <a:alpha val="8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Life is Full of Little Surprises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Ambush is one of the devil’s chief </a:t>
            </a:r>
            <a:endParaRPr lang="en-US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     weapons.  </a:t>
            </a: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-Judges 1:2-7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Christ is </a:t>
            </a:r>
            <a:r>
              <a:rPr lang="en-US" altLang="en-US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NEVER</a:t>
            </a: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taken by surprise.        </a:t>
            </a: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-2 Kings 6:8-12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Christ needs people with great faith who will not waver during the sudden storms.  -</a:t>
            </a: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Psalm 27:3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56325" name="Picture 5" descr="hand fingers without 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631950"/>
            <a:ext cx="1524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6324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3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6324">
                                            <p:txEl>
                                              <p:charRg st="33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69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6324">
                                            <p:txEl>
                                              <p:charRg st="69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98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6324">
                                            <p:txEl>
                                              <p:charRg st="98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charRg st="15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6324">
                                            <p:txEl>
                                              <p:charRg st="156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4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096000" cy="12192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Magnifies Common Things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(24)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”boat covered w/waves...”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28800"/>
            <a:ext cx="7239000" cy="29718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spcBef>
                <a:spcPct val="0"/>
              </a:spcBef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These fishermen had seen waves many times before…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Too often we magnify a little sickness/problem until…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457200" indent="-457200" eaLnBrk="1" hangingPunct="1">
              <a:spcBef>
                <a:spcPts val="600"/>
              </a:spcBef>
              <a:buNone/>
            </a:pP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 …it becomes a </a:t>
            </a:r>
            <a:r>
              <a:rPr lang="en-US" altLang="en-US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great</a:t>
            </a:r>
            <a:r>
              <a:rPr lang="en-US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 Problem</a:t>
            </a:r>
            <a:endParaRPr lang="en-US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48132" name="Picture 4" descr="magnify d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5813"/>
            <a:ext cx="2743200" cy="2262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5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charRg st="5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charRg st="104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800350" y="5602288"/>
            <a:ext cx="6324600" cy="1219200"/>
          </a:xfrm>
          <a:solidFill>
            <a:schemeClr val="bg1">
              <a:alpha val="90195"/>
            </a:schemeClr>
          </a:solidFill>
          <a:ln/>
        </p:spPr>
        <p:txBody>
          <a:bodyPr vert="horz" wrap="square" lIns="91440" tIns="45720" rIns="91440" bIns="45720" anchor="b"/>
          <a:p>
            <a:pPr eaLnBrk="1" hangingPunct="1"/>
            <a:r>
              <a:rPr lang="en-US" altLang="en-US" b="1" dirty="0"/>
              <a:t>Assumes the Worst Things</a:t>
            </a:r>
            <a:br>
              <a:rPr lang="en-US" altLang="en-US" sz="3200" dirty="0"/>
            </a:br>
            <a:r>
              <a:rPr lang="en-US" altLang="en-US" sz="3200" dirty="0"/>
              <a:t>(25) </a:t>
            </a:r>
            <a:r>
              <a:rPr lang="en-US" altLang="en-US" sz="3200" i="1" dirty="0"/>
              <a:t>“we perish…”</a:t>
            </a:r>
            <a:endParaRPr lang="en-US" altLang="en-US" sz="3200" i="1" dirty="0"/>
          </a:p>
        </p:txBody>
      </p:sp>
      <p:pic>
        <p:nvPicPr>
          <p:cNvPr id="21507" name="Picture 4" descr="mole hi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0513"/>
            <a:ext cx="2057400" cy="148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2400"/>
            <a:ext cx="8088313" cy="3352800"/>
          </a:xfrm>
          <a:solidFill>
            <a:schemeClr val="bg1">
              <a:alpha val="90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effectLst>
                  <a:outerShdw blurRad="38100" dist="38100" dir="2700000">
                    <a:srgbClr val="FFFFFF"/>
                  </a:outerShdw>
                </a:effectLst>
              </a:rPr>
              <a:t>Make a Mountain Out of a Mole Hill </a:t>
            </a:r>
            <a:endParaRPr lang="en-US" altLang="en-US" b="1" i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              </a:t>
            </a: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Faith</a:t>
            </a:r>
            <a:endParaRPr lang="en-US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“</a:t>
            </a:r>
            <a:r>
              <a:rPr lang="en-US" altLang="en-US" i="1" dirty="0">
                <a:effectLst>
                  <a:outerShdw blurRad="38100" dist="38100" dir="2700000">
                    <a:srgbClr val="FFFFFF"/>
                  </a:outerShdw>
                </a:effectLst>
              </a:rPr>
              <a:t>...we now perish”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 </a:t>
            </a:r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God wants us to </a:t>
            </a:r>
            <a:r>
              <a:rPr lang="en-US" altLang="en-US" u="sng" dirty="0">
                <a:effectLst>
                  <a:outerShdw blurRad="38100" dist="38100" dir="2700000">
                    <a:srgbClr val="FFFFFF"/>
                  </a:outerShdw>
                </a:effectLst>
              </a:rPr>
              <a:t>Act on His Word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 vs…    </a:t>
            </a:r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457200" indent="-457200" eaLnBrk="1" hangingPunct="1">
              <a:spcBef>
                <a:spcPct val="0"/>
              </a:spcBef>
              <a:buNone/>
            </a:pP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           …</a:t>
            </a:r>
            <a:r>
              <a:rPr lang="en-US" altLang="en-US" u="sng" dirty="0">
                <a:effectLst>
                  <a:outerShdw blurRad="38100" dist="38100" dir="2700000">
                    <a:srgbClr val="FFFFFF"/>
                  </a:outerShdw>
                </a:effectLst>
              </a:rPr>
              <a:t>React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 to Circumstances.  </a:t>
            </a:r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723900" lvl="1" indent="0" eaLnBrk="1" hangingPunct="1">
              <a:spcBef>
                <a:spcPts val="1200"/>
              </a:spcBef>
              <a:buNone/>
            </a:pP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Be </a:t>
            </a:r>
            <a:r>
              <a:rPr lang="en-US" altLang="en-US" i="1" u="sng" dirty="0">
                <a:effectLst>
                  <a:outerShdw blurRad="38100" dist="38100" dir="2700000">
                    <a:srgbClr val="FFFFFF"/>
                  </a:outerShdw>
                </a:effectLst>
              </a:rPr>
              <a:t>Proactive</a:t>
            </a:r>
            <a:r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</a:rPr>
              <a:t> instead of Reactive!</a:t>
            </a:r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17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3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179">
                                            <p:txEl>
                                              <p:charRg st="36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6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0179">
                                            <p:txEl>
                                              <p:charRg st="67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9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0179">
                                            <p:txEl>
                                              <p:charRg st="98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38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0179">
                                            <p:txEl>
                                              <p:charRg st="138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176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0179">
                                            <p:txEl>
                                              <p:charRg st="176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 uiExpand="1" build="p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2506</Words>
  <Application>WPS Presentation</Application>
  <PresentationFormat>On-screen Show (4:3)</PresentationFormat>
  <Paragraphs>81</Paragraphs>
  <Slides>13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Comic Sans MS</vt:lpstr>
      <vt:lpstr>Calibri</vt:lpstr>
      <vt:lpstr>Courier New</vt:lpstr>
      <vt:lpstr>Arial Rounded MT Bold</vt:lpstr>
      <vt:lpstr>Microsoft YaHei</vt:lpstr>
      <vt:lpstr/>
      <vt:lpstr>Arial Unicode MS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Deficiencies of Little Faith</dc:title>
  <dc:creator>David Linton</dc:creator>
  <cp:lastModifiedBy>Edward Edwards</cp:lastModifiedBy>
  <cp:revision>345</cp:revision>
  <dcterms:created xsi:type="dcterms:W3CDTF">2012-08-29T14:13:22Z</dcterms:created>
  <dcterms:modified xsi:type="dcterms:W3CDTF">2017-11-22T02:57:03Z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KSOProductBuildVer">
    <vt:lpwstr>1033-10.2.0.5978</vt:lpwstr>
  </property>
</Properties>
</file>