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8"/>
  </p:handoutMasterIdLst>
  <p:sldIdLst>
    <p:sldId id="264" r:id="rId3"/>
    <p:sldId id="256" r:id="rId4"/>
    <p:sldId id="279" r:id="rId5"/>
    <p:sldId id="289" r:id="rId6"/>
    <p:sldId id="284" r:id="rId7"/>
    <p:sldId id="259" r:id="rId8"/>
    <p:sldId id="282" r:id="rId9"/>
    <p:sldId id="286" r:id="rId10"/>
    <p:sldId id="262" r:id="rId11"/>
    <p:sldId id="281" r:id="rId12"/>
    <p:sldId id="268" r:id="rId13"/>
    <p:sldId id="293" r:id="rId14"/>
    <p:sldId id="294" r:id="rId15"/>
    <p:sldId id="292" r:id="rId16"/>
    <p:sldId id="290" r:id="rId17"/>
  </p:sldIdLst>
  <p:sldSz cx="9144000" cy="6858000" type="screen4x3"/>
  <p:notesSz cx="6858000" cy="911733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0000"/>
    <a:srgbClr val="6600CC"/>
    <a:srgbClr val="009900"/>
    <a:srgbClr val="FF3300"/>
    <a:srgbClr val="33CC33"/>
    <a:srgbClr val="9973FF"/>
    <a:srgbClr val="92C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6620"/>
    <p:restoredTop sz="94664"/>
  </p:normalViewPr>
  <p:slideViewPr>
    <p:cSldViewPr showGuides="1">
      <p:cViewPr varScale="1">
        <p:scale>
          <a:sx n="68" d="100"/>
          <a:sy n="68" d="100"/>
        </p:scale>
        <p:origin x="9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9813"/>
            <a:ext cx="2971800" cy="4556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9813"/>
            <a:ext cx="2971800" cy="4556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A50345D-606E-4EC8-B772-7FE24F0E8ED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ln w="9525">
            <a:noFill/>
          </a:ln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B5F8FB-0A2E-4A42-9446-396137390E3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3ED6CC6-2FD1-422E-8955-D78801BA090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9713" y="228600"/>
            <a:ext cx="2020887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2288" y="228600"/>
            <a:ext cx="5915025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3ED6CC6-2FD1-422E-8955-D78801BA090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3ED6CC6-2FD1-422E-8955-D78801BA090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3ED6CC6-2FD1-422E-8955-D78801BA090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288" y="1524000"/>
            <a:ext cx="39671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524000"/>
            <a:ext cx="39687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3ED6CC6-2FD1-422E-8955-D78801BA090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3ED6CC6-2FD1-422E-8955-D78801BA090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3ED6CC6-2FD1-422E-8955-D78801BA090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3ED6CC6-2FD1-422E-8955-D78801BA090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3ED6CC6-2FD1-422E-8955-D78801BA090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3ED6CC6-2FD1-422E-8955-D78801BA090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6705600" cy="1219200"/>
          </a:xfrm>
          <a:prstGeom prst="rect">
            <a:avLst/>
          </a:prstGeom>
          <a:noFill/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b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522288" y="1524000"/>
            <a:ext cx="8088312" cy="4191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3ED6CC6-2FD1-422E-8955-D78801BA090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031" name="Picture 146" descr="FishingBoat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239000" y="0"/>
            <a:ext cx="1905000" cy="13239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anose="030F0702030302020204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anose="030F0702030302020204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anose="030F0702030302020204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anose="030F0702030302020204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anose="030F0702030302020204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anose="030F0702030302020204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anose="030F0702030302020204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609600" indent="-609600" algn="l" rtl="0" eaLnBrk="0" fontAlgn="base" hangingPunct="0">
        <a:spcBef>
          <a:spcPct val="20000"/>
        </a:spcBef>
        <a:spcAft>
          <a:spcPct val="0"/>
        </a:spcAft>
        <a:buAutoNum type="arabicPeriod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66800" indent="-609600" algn="l" rtl="0" eaLnBrk="0" fontAlgn="base" hangingPunct="0">
        <a:spcBef>
          <a:spcPct val="20000"/>
        </a:spcBef>
        <a:spcAft>
          <a:spcPct val="0"/>
        </a:spcAft>
        <a:buAutoNum type="alphaUcPeriod"/>
        <a:defRPr sz="3200">
          <a:solidFill>
            <a:schemeClr val="tx1"/>
          </a:solidFill>
          <a:latin typeface="+mn-lt"/>
        </a:defRPr>
      </a:lvl2pPr>
      <a:lvl3pPr marL="1524000" indent="-609600" algn="l" rtl="0" eaLnBrk="0" fontAlgn="base" hangingPunct="0">
        <a:spcBef>
          <a:spcPct val="20000"/>
        </a:spcBef>
        <a:spcAft>
          <a:spcPct val="0"/>
        </a:spcAft>
        <a:buAutoNum type="arabicParenR"/>
        <a:defRPr sz="3200">
          <a:solidFill>
            <a:schemeClr val="tx1"/>
          </a:solidFill>
          <a:latin typeface="+mn-lt"/>
        </a:defRPr>
      </a:lvl3pPr>
      <a:lvl4pPr marL="1981200" indent="-609600" algn="l" rtl="0" eaLnBrk="0" fontAlgn="base" hangingPunct="0">
        <a:spcBef>
          <a:spcPct val="20000"/>
        </a:spcBef>
        <a:spcAft>
          <a:spcPct val="0"/>
        </a:spcAft>
        <a:buAutoNum type="alphaLcParenR"/>
        <a:defRPr sz="3200">
          <a:solidFill>
            <a:schemeClr val="tx1"/>
          </a:solidFill>
          <a:latin typeface="+mn-lt"/>
        </a:defRPr>
      </a:lvl4pPr>
      <a:lvl5pPr marL="2438400" indent="-609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2895600" indent="-6096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3352800" indent="-6096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3810000" indent="-6096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4267200" indent="-6096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563563" y="2667000"/>
            <a:ext cx="6781800" cy="4191000"/>
          </a:xfrm>
          <a:solidFill>
            <a:schemeClr val="bg1">
              <a:alpha val="80000"/>
            </a:schemeClr>
          </a:solidFill>
        </p:spPr>
        <p:txBody>
          <a:bodyPr vert="horz" wrap="square" lIns="91440" tIns="45720" rIns="91440" bIns="45720" numCol="1" anchor="t" anchorCtr="0" compatLnSpc="1"/>
          <a:p>
            <a:pPr marL="457200" indent="-457200" eaLnBrk="1" hangingPunct="1">
              <a:spcBef>
                <a:spcPct val="0"/>
              </a:spcBef>
              <a:buNone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In This Story…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457200" indent="-457200" eaLnBrk="1" hangingPunct="1">
              <a:spcBef>
                <a:spcPct val="0"/>
              </a:spcBef>
              <a:buNone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Two Rebukes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914400" lvl="1" indent="-457200" eaLnBrk="1" hangingPunct="1">
              <a:spcBef>
                <a:spcPct val="0"/>
              </a:spcBef>
              <a:buNone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#1- the Storm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914400" lvl="1" indent="-457200" eaLnBrk="1" hangingPunct="1">
              <a:spcBef>
                <a:spcPct val="0"/>
              </a:spcBef>
              <a:buNone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#2- the Disciples –</a:t>
            </a:r>
            <a:r>
              <a:rPr i="1" dirty="0">
                <a:effectLst>
                  <a:outerShdw blurRad="38100" dist="38100" dir="2700000">
                    <a:srgbClr val="FFFFFF"/>
                  </a:outerShdw>
                </a:effectLst>
              </a:rPr>
              <a:t>little faith</a:t>
            </a:r>
            <a:endParaRPr i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457200" indent="-457200" eaLnBrk="1" hangingPunct="1">
              <a:spcBef>
                <a:spcPct val="0"/>
              </a:spcBef>
              <a:buNone/>
            </a:pP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457200" indent="-457200" eaLnBrk="1" hangingPunct="1">
              <a:spcBef>
                <a:spcPct val="0"/>
              </a:spcBef>
              <a:buNone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Two Calmings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914400" lvl="1" indent="-457200" eaLnBrk="1" hangingPunct="1">
              <a:spcBef>
                <a:spcPct val="0"/>
              </a:spcBef>
              <a:buNone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#1- without- </a:t>
            </a:r>
            <a:r>
              <a:rPr b="1" i="1" dirty="0">
                <a:effectLst>
                  <a:outerShdw blurRad="38100" dist="38100" dir="2700000">
                    <a:srgbClr val="FFFFFF"/>
                  </a:outerShdw>
                </a:effectLst>
              </a:rPr>
              <a:t>the Sea</a:t>
            </a:r>
            <a:endParaRPr b="1" i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914400" lvl="1" indent="-457200" eaLnBrk="1" hangingPunct="1">
              <a:spcBef>
                <a:spcPct val="0"/>
              </a:spcBef>
              <a:buNone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#2- within- </a:t>
            </a:r>
            <a:r>
              <a:rPr b="1" i="1" dirty="0">
                <a:effectLst>
                  <a:outerShdw blurRad="38100" dist="38100" dir="2700000">
                    <a:srgbClr val="FFFFFF"/>
                  </a:outerShdw>
                </a:effectLst>
              </a:rPr>
              <a:t>the Disciples</a:t>
            </a:r>
            <a:endParaRPr b="1" i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457200" indent="-457200" eaLnBrk="1" hangingPunct="1">
              <a:spcBef>
                <a:spcPct val="0"/>
              </a:spcBef>
              <a:buNone/>
            </a:pPr>
            <a:endParaRPr dirty="0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1524000"/>
            <a:ext cx="6629400" cy="685800"/>
          </a:xfrm>
          <a:solidFill>
            <a:schemeClr val="bg1">
              <a:alpha val="80000"/>
            </a:schemeClr>
          </a:solidFill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Lessons in Faith was Upon Them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3251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charRg st="15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3251">
                                            <p:txEl>
                                              <p:charRg st="15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charRg st="27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charRg st="27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charRg st="41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3251">
                                            <p:txEl>
                                              <p:charRg st="41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charRg st="74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3251">
                                            <p:txEl>
                                              <p:charRg st="74" end="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charRg st="87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3251">
                                            <p:txEl>
                                              <p:charRg st="87" end="1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charRg st="108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3251">
                                            <p:txEl>
                                              <p:charRg st="108" end="1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nimBg="1" uiExpand="1" build="p"/>
      <p:bldP spid="532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705600" cy="685800"/>
          </a:xfrm>
          <a:solidFill>
            <a:schemeClr val="bg1">
              <a:alpha val="80000"/>
            </a:schemeClr>
          </a:solidFill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Lessons in Faith was Upon Them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522288" y="1447800"/>
            <a:ext cx="8088313" cy="3429000"/>
          </a:xfrm>
          <a:solidFill>
            <a:schemeClr val="bg1">
              <a:alpha val="80000"/>
            </a:schemeClr>
          </a:solidFill>
        </p:spPr>
        <p:txBody>
          <a:bodyPr vert="horz" wrap="square" lIns="91440" tIns="45720" rIns="91440" bIns="45720" numCol="1" anchor="t" anchorCtr="0" compatLnSpc="1"/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There is a Difference in… 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eaLnBrk="1" hangingPunct="1">
              <a:spcBef>
                <a:spcPct val="0"/>
              </a:spcBef>
              <a:spcAft>
                <a:spcPct val="20000"/>
              </a:spcAft>
              <a:buNone/>
            </a:pPr>
            <a:r>
              <a:rPr b="1" i="1" dirty="0">
                <a:effectLst>
                  <a:outerShdw blurRad="38100" dist="38100" dir="2700000">
                    <a:srgbClr val="FFFFFF"/>
                  </a:outerShdw>
                </a:effectLst>
              </a:rPr>
              <a:t>            “Little Faith”</a:t>
            </a: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 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eaLnBrk="1" hangingPunct="1">
              <a:spcBef>
                <a:spcPct val="0"/>
              </a:spcBef>
              <a:spcAft>
                <a:spcPct val="20000"/>
              </a:spcAft>
              <a:buNone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                 and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eaLnBrk="1" hangingPunct="1">
              <a:spcBef>
                <a:spcPct val="0"/>
              </a:spcBef>
              <a:spcAft>
                <a:spcPct val="20000"/>
              </a:spcAft>
              <a:buNone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     </a:t>
            </a:r>
            <a:r>
              <a:rPr b="1" i="1" dirty="0">
                <a:effectLst>
                  <a:outerShdw blurRad="38100" dist="38100" dir="2700000">
                    <a:srgbClr val="FFFFFF"/>
                  </a:outerShdw>
                </a:effectLst>
              </a:rPr>
              <a:t>“Faith as a…</a:t>
            </a:r>
            <a:endParaRPr b="1" i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eaLnBrk="1" hangingPunct="1">
              <a:spcBef>
                <a:spcPct val="0"/>
              </a:spcBef>
              <a:spcAft>
                <a:spcPct val="20000"/>
              </a:spcAft>
              <a:buNone/>
            </a:pPr>
            <a:r>
              <a:rPr b="1" i="1" dirty="0">
                <a:effectLst>
                  <a:outerShdw blurRad="38100" dist="38100" dir="2700000">
                    <a:srgbClr val="FFFFFF"/>
                  </a:outerShdw>
                </a:effectLst>
              </a:rPr>
              <a:t>                …Grain of Mustard Seed”</a:t>
            </a:r>
            <a:endParaRPr b="1" i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eaLnBrk="1" hangingPunct="1">
              <a:spcBef>
                <a:spcPct val="0"/>
              </a:spcBef>
              <a:spcAft>
                <a:spcPct val="20000"/>
              </a:spcAft>
              <a:buNone/>
            </a:pPr>
            <a:endParaRPr sz="1000" i="1" dirty="0"/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None/>
            </a:pPr>
            <a:endParaRPr dirty="0"/>
          </a:p>
          <a:p>
            <a:pPr eaLnBrk="1" hangingPunct="1">
              <a:spcBef>
                <a:spcPct val="0"/>
              </a:spcBef>
              <a:spcAft>
                <a:spcPct val="20000"/>
              </a:spcAft>
              <a:buNone/>
            </a:pPr>
            <a:endParaRPr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467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467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charRg st="27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467">
                                            <p:txEl>
                                              <p:charRg st="27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charRg st="27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467">
                                            <p:txEl>
                                              <p:charRg st="27" end="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charRg st="55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467">
                                            <p:txEl>
                                              <p:charRg st="55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charRg st="55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467">
                                            <p:txEl>
                                              <p:charRg st="55" end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charRg st="76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467">
                                            <p:txEl>
                                              <p:charRg st="76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charRg st="76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467">
                                            <p:txEl>
                                              <p:charRg st="76" end="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charRg st="94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467">
                                            <p:txEl>
                                              <p:charRg st="94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charRg st="94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467">
                                            <p:txEl>
                                              <p:charRg st="94" end="1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nimBg="1"/>
      <p:bldP spid="62467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28600"/>
            <a:ext cx="4192588" cy="639763"/>
          </a:xfrm>
        </p:spPr>
        <p:txBody>
          <a:bodyPr vert="horz" wrap="square" lIns="91440" tIns="45720" rIns="91440" bIns="45720" numCol="1" anchor="b" anchorCtr="0" compatLnSpc="1"/>
          <a:p>
            <a:pPr>
              <a:buNone/>
            </a:pPr>
            <a:r>
              <a:rPr sz="3200" dirty="0">
                <a:effectLst>
                  <a:outerShdw blurRad="38100" dist="38100" dir="2700000">
                    <a:srgbClr val="FFFFFF"/>
                  </a:outerShdw>
                </a:effectLst>
                <a:latin typeface="+mn-lt"/>
                <a:ea typeface="+mn-ea"/>
                <a:cs typeface="+mn-cs"/>
              </a:rPr>
              <a:t>Little Faith </a:t>
            </a:r>
            <a:endParaRPr sz="3200" dirty="0">
              <a:effectLst>
                <a:outerShdw blurRad="38100" dist="38100" dir="2700000">
                  <a:srgbClr val="FFFFFF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143000"/>
            <a:ext cx="4344988" cy="3048000"/>
          </a:xfrm>
        </p:spPr>
        <p:txBody>
          <a:bodyPr vert="horz" wrap="square" lIns="91440" tIns="45720" rIns="91440" bIns="45720" numCol="1" anchor="t" anchorCtr="0" compatLnSpc="1"/>
          <a:p>
            <a:pPr marL="0" indent="0">
              <a:buNone/>
            </a:pPr>
            <a:r>
              <a:rPr sz="2800" b="1" dirty="0">
                <a:effectLst>
                  <a:outerShdw blurRad="38100" dist="38100" dir="2700000">
                    <a:srgbClr val="FFFFFF"/>
                  </a:outerShdw>
                </a:effectLst>
                <a:latin typeface="+mn-lt"/>
                <a:ea typeface="+mn-ea"/>
                <a:cs typeface="+mn-cs"/>
              </a:rPr>
              <a:t>Puny </a:t>
            </a:r>
            <a:endParaRPr sz="2800" b="1" dirty="0">
              <a:effectLst>
                <a:outerShdw blurRad="38100" dist="38100" dir="2700000">
                  <a:srgbClr val="FFFFFF"/>
                </a:outerShdw>
              </a:effectLst>
              <a:latin typeface="+mn-lt"/>
              <a:ea typeface="+mn-ea"/>
              <a:cs typeface="+mn-cs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sz="2800" b="1" dirty="0">
                <a:effectLst>
                  <a:outerShdw blurRad="38100" dist="38100" dir="2700000">
                    <a:srgbClr val="FFFFFF"/>
                  </a:outerShdw>
                </a:effectLst>
                <a:latin typeface="+mn-lt"/>
                <a:ea typeface="+mn-ea"/>
                <a:cs typeface="+mn-cs"/>
              </a:rPr>
              <a:t>Confidence in Self</a:t>
            </a:r>
            <a:endParaRPr sz="2800" b="1" dirty="0">
              <a:effectLst>
                <a:outerShdw blurRad="38100" dist="38100" dir="2700000">
                  <a:srgbClr val="FFFFFF"/>
                </a:outerShdw>
              </a:effectLst>
              <a:latin typeface="+mn-lt"/>
              <a:ea typeface="+mn-ea"/>
              <a:cs typeface="+mn-cs"/>
            </a:endParaRPr>
          </a:p>
          <a:p>
            <a:pPr marL="0" indent="0">
              <a:buFont typeface="Courier New" panose="02070309020205020404" pitchFamily="49" charset="0"/>
              <a:buChar char="o"/>
            </a:pPr>
            <a:r>
              <a:rPr sz="2800" b="1" dirty="0">
                <a:effectLst>
                  <a:outerShdw blurRad="38100" dist="38100" dir="2700000">
                    <a:srgbClr val="FFFFFF"/>
                  </a:outerShdw>
                </a:effectLst>
                <a:latin typeface="+mn-lt"/>
                <a:ea typeface="+mn-ea"/>
                <a:cs typeface="+mn-cs"/>
              </a:rPr>
              <a:t>Conviction –Problem</a:t>
            </a:r>
            <a:endParaRPr sz="2800" b="1" dirty="0">
              <a:effectLst>
                <a:outerShdw blurRad="38100" dist="38100" dir="2700000">
                  <a:srgbClr val="FFFFFF"/>
                </a:outerShdw>
              </a:effectLst>
              <a:latin typeface="+mn-lt"/>
              <a:ea typeface="+mn-ea"/>
              <a:cs typeface="+mn-cs"/>
            </a:endParaRPr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sz="2800" b="1" dirty="0">
                <a:effectLst>
                  <a:outerShdw blurRad="38100" dist="38100" dir="2700000">
                    <a:srgbClr val="FFFFFF"/>
                  </a:outerShdw>
                </a:effectLst>
                <a:latin typeface="+mn-lt"/>
                <a:ea typeface="+mn-ea"/>
                <a:cs typeface="+mn-cs"/>
              </a:rPr>
              <a:t>       …bigger than God</a:t>
            </a:r>
            <a:endParaRPr sz="2800" b="1" dirty="0">
              <a:effectLst>
                <a:outerShdw blurRad="38100" dist="38100" dir="2700000">
                  <a:srgbClr val="FFFFFF"/>
                </a:outerShdw>
              </a:effectLst>
              <a:latin typeface="+mn-lt"/>
              <a:ea typeface="+mn-ea"/>
              <a:cs typeface="+mn-cs"/>
            </a:endParaRPr>
          </a:p>
          <a:p>
            <a:pPr marL="0" indent="0">
              <a:buFont typeface="Courier New" panose="02070309020205020404" pitchFamily="49" charset="0"/>
              <a:buChar char="o"/>
            </a:pPr>
            <a:r>
              <a:rPr sz="2800" b="1" dirty="0">
                <a:effectLst>
                  <a:outerShdw blurRad="38100" dist="38100" dir="2700000">
                    <a:srgbClr val="FFFFFF"/>
                  </a:outerShdw>
                </a:effectLst>
                <a:latin typeface="+mn-lt"/>
                <a:ea typeface="+mn-ea"/>
                <a:cs typeface="+mn-cs"/>
              </a:rPr>
              <a:t>Confusion / Loss</a:t>
            </a:r>
            <a:endParaRPr sz="2800" b="1" dirty="0">
              <a:effectLst>
                <a:outerShdw blurRad="38100" dist="38100" dir="2700000">
                  <a:srgbClr val="FFFFFF"/>
                </a:outerShdw>
              </a:effectLst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dirty="0"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28600"/>
            <a:ext cx="4189413" cy="639763"/>
          </a:xfrm>
        </p:spPr>
        <p:txBody>
          <a:bodyPr vert="horz" wrap="square" lIns="91440" tIns="45720" rIns="91440" bIns="45720" numCol="1" anchor="b" anchorCtr="0" compatLnSpc="1"/>
          <a:p>
            <a:pPr>
              <a:buNone/>
            </a:pPr>
            <a:r>
              <a:rPr sz="3200" dirty="0">
                <a:effectLst>
                  <a:outerShdw blurRad="38100" dist="38100" dir="2700000">
                    <a:srgbClr val="FFFFFF"/>
                  </a:outerShdw>
                </a:effectLst>
                <a:latin typeface="+mn-lt"/>
                <a:ea typeface="+mn-ea"/>
                <a:cs typeface="+mn-cs"/>
              </a:rPr>
              <a:t>Mustard Seed Faith</a:t>
            </a:r>
            <a:endParaRPr sz="3200" dirty="0">
              <a:effectLst>
                <a:outerShdw blurRad="38100" dist="38100" dir="2700000">
                  <a:srgbClr val="FFFFFF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143000"/>
            <a:ext cx="4498975" cy="3048000"/>
          </a:xfrm>
        </p:spPr>
        <p:txBody>
          <a:bodyPr vert="horz" wrap="square" lIns="91440" tIns="45720" rIns="91440" bIns="45720" numCol="1" anchor="t" anchorCtr="0" compatLnSpc="1"/>
          <a:p>
            <a:pPr marL="0" indent="0">
              <a:buNone/>
            </a:pPr>
            <a:r>
              <a:rPr sz="2800" b="1" dirty="0">
                <a:effectLst>
                  <a:outerShdw blurRad="38100" dist="38100" dir="2700000">
                    <a:srgbClr val="FFFFFF"/>
                  </a:outerShdw>
                </a:effectLst>
                <a:latin typeface="+mn-lt"/>
                <a:ea typeface="+mn-ea"/>
                <a:cs typeface="+mn-cs"/>
              </a:rPr>
              <a:t>Powerful</a:t>
            </a:r>
            <a:endParaRPr sz="2800" b="1" dirty="0">
              <a:effectLst>
                <a:outerShdw blurRad="38100" dist="38100" dir="2700000">
                  <a:srgbClr val="FFFFFF"/>
                </a:outerShdw>
              </a:effectLst>
              <a:latin typeface="+mn-lt"/>
              <a:ea typeface="+mn-ea"/>
              <a:cs typeface="+mn-cs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sz="2800" b="1" dirty="0">
                <a:effectLst>
                  <a:outerShdw blurRad="38100" dist="38100" dir="2700000">
                    <a:srgbClr val="FFFFFF"/>
                  </a:outerShdw>
                </a:effectLst>
                <a:latin typeface="+mn-lt"/>
                <a:ea typeface="+mn-ea"/>
                <a:cs typeface="+mn-cs"/>
              </a:rPr>
              <a:t>Confidence in God</a:t>
            </a:r>
            <a:endParaRPr sz="2800" b="1" dirty="0">
              <a:effectLst>
                <a:outerShdw blurRad="38100" dist="38100" dir="2700000">
                  <a:srgbClr val="FFFFFF"/>
                </a:outerShdw>
              </a:effectLst>
              <a:latin typeface="+mn-lt"/>
              <a:ea typeface="+mn-ea"/>
              <a:cs typeface="+mn-cs"/>
            </a:endParaRPr>
          </a:p>
          <a:p>
            <a:pPr marL="0" indent="0">
              <a:buFont typeface="Courier New" panose="02070309020205020404" pitchFamily="49" charset="0"/>
              <a:buChar char="o"/>
            </a:pPr>
            <a:r>
              <a:rPr sz="2800" b="1" dirty="0">
                <a:effectLst>
                  <a:outerShdw blurRad="38100" dist="38100" dir="2700000">
                    <a:srgbClr val="FFFFFF"/>
                  </a:outerShdw>
                </a:effectLst>
                <a:latin typeface="+mn-lt"/>
                <a:ea typeface="+mn-ea"/>
                <a:cs typeface="+mn-cs"/>
              </a:rPr>
              <a:t>Conviction -God</a:t>
            </a:r>
            <a:endParaRPr sz="2800" b="1" dirty="0">
              <a:effectLst>
                <a:outerShdw blurRad="38100" dist="38100" dir="2700000">
                  <a:srgbClr val="FFFFFF"/>
                </a:outerShdw>
              </a:effectLst>
              <a:latin typeface="+mn-lt"/>
              <a:ea typeface="+mn-ea"/>
              <a:cs typeface="+mn-cs"/>
            </a:endParaRPr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sz="2800" b="1" dirty="0">
                <a:effectLst>
                  <a:outerShdw blurRad="38100" dist="38100" dir="2700000">
                    <a:srgbClr val="FFFFFF"/>
                  </a:outerShdw>
                </a:effectLst>
                <a:latin typeface="+mn-lt"/>
                <a:ea typeface="+mn-ea"/>
                <a:cs typeface="+mn-cs"/>
              </a:rPr>
              <a:t>  …Bigger than Problem</a:t>
            </a:r>
            <a:endParaRPr sz="2800" b="1" dirty="0">
              <a:effectLst>
                <a:outerShdw blurRad="38100" dist="38100" dir="2700000">
                  <a:srgbClr val="FFFFFF"/>
                </a:outerShdw>
              </a:effectLst>
              <a:latin typeface="+mn-lt"/>
              <a:ea typeface="+mn-ea"/>
              <a:cs typeface="+mn-cs"/>
            </a:endParaRPr>
          </a:p>
          <a:p>
            <a:pPr marL="0" indent="0">
              <a:buFont typeface="Courier New" panose="02070309020205020404" pitchFamily="49" charset="0"/>
              <a:buChar char="o"/>
            </a:pPr>
            <a:r>
              <a:rPr sz="2800" b="1" dirty="0">
                <a:effectLst>
                  <a:outerShdw blurRad="38100" dist="38100" dir="2700000">
                    <a:srgbClr val="FFFFFF"/>
                  </a:outerShdw>
                </a:effectLst>
                <a:latin typeface="+mn-lt"/>
                <a:ea typeface="+mn-ea"/>
                <a:cs typeface="+mn-cs"/>
              </a:rPr>
              <a:t>Conquest / Gain</a:t>
            </a:r>
            <a:endParaRPr sz="2800" b="1" dirty="0">
              <a:effectLst>
                <a:outerShdw blurRad="38100" dist="38100" dir="2700000">
                  <a:srgbClr val="FFFFFF"/>
                </a:outerShdw>
              </a:effectLst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dirty="0"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dirty="0">
                <a:latin typeface="+mn-lt"/>
                <a:ea typeface="+mn-ea"/>
                <a:cs typeface="+mn-cs"/>
              </a:rPr>
              <a:t>   </a:t>
            </a:r>
            <a:endParaRPr dirty="0">
              <a:latin typeface="+mn-lt"/>
              <a:ea typeface="+mn-ea"/>
              <a:cs typeface="+mn-cs"/>
            </a:endParaRPr>
          </a:p>
          <a:p>
            <a:pPr marL="0" indent="0"/>
            <a:endParaRPr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9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charRg st="9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charRg st="9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charRg st="9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6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charRg st="6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charRg st="6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charRg st="6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27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charRg st="27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charRg st="27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charRg st="27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3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charRg st="43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charRg st="43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charRg st="43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charRg st="2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charRg st="2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charRg st="25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5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charRg st="45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charRg st="45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charRg st="45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69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charRg st="69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charRg st="69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charRg st="69" end="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66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charRg st="66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charRg st="66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charRg st="66" end="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3"/>
          <p:cNvPicPr>
            <a:picLocks noChangeAspect="1"/>
          </p:cNvPicPr>
          <p:nvPr/>
        </p:nvPicPr>
        <p:blipFill>
          <a:blip r:embed="rId1"/>
          <a:srcRect t="2138" b="9442"/>
          <a:stretch>
            <a:fillRect/>
          </a:stretch>
        </p:blipFill>
        <p:spPr>
          <a:xfrm>
            <a:off x="0" y="0"/>
            <a:ext cx="22098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733800"/>
            <a:ext cx="2286000" cy="236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7"/>
          <p:cNvPicPr>
            <a:picLocks noChangeAspect="1"/>
          </p:cNvPicPr>
          <p:nvPr/>
        </p:nvPicPr>
        <p:blipFill>
          <a:blip r:embed="rId3"/>
          <a:srcRect b="17816"/>
          <a:stretch>
            <a:fillRect/>
          </a:stretch>
        </p:blipFill>
        <p:spPr>
          <a:xfrm>
            <a:off x="2547938" y="44450"/>
            <a:ext cx="2176462" cy="3400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938" y="3581400"/>
            <a:ext cx="4762500" cy="3400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4"/>
          <p:cNvPicPr>
            <a:picLocks noChangeAspect="1"/>
          </p:cNvPicPr>
          <p:nvPr/>
        </p:nvPicPr>
        <p:blipFill>
          <a:blip r:embed="rId5"/>
          <a:srcRect b="9741"/>
          <a:stretch>
            <a:fillRect/>
          </a:stretch>
        </p:blipFill>
        <p:spPr>
          <a:xfrm>
            <a:off x="5059363" y="315913"/>
            <a:ext cx="2857500" cy="2579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500" y="4613275"/>
            <a:ext cx="7848600" cy="838200"/>
          </a:xfrm>
          <a:solidFill>
            <a:schemeClr val="bg1"/>
          </a:solidFill>
          <a:ln/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 Little Dab Will Do You -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pt1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500" y="6299200"/>
            <a:ext cx="2527300" cy="558800"/>
          </a:xfrm>
        </p:spPr>
        <p:txBody>
          <a:bodyPr vert="horz" wrap="square" lIns="91440" tIns="45720" rIns="91440" bIns="45720" numCol="1" anchor="t" anchorCtr="0" compatLnSpc="1"/>
          <a:p>
            <a:pPr algn="l" eaLnBrk="1" hangingPunct="1">
              <a:buNone/>
            </a:pPr>
            <a:r>
              <a:rPr sz="2400" b="1" dirty="0">
                <a:effectLst>
                  <a:outerShdw blurRad="38100" dist="38100" dir="2700000">
                    <a:srgbClr val="FFFFFF"/>
                  </a:outerShdw>
                </a:effectLst>
                <a:latin typeface="+mn-lt"/>
                <a:ea typeface="+mn-ea"/>
                <a:cs typeface="+mn-cs"/>
              </a:rPr>
              <a:t>Edward Church</a:t>
            </a:r>
            <a:endParaRPr sz="2400" b="1" dirty="0">
              <a:effectLst>
                <a:outerShdw blurRad="38100" dist="38100" dir="2700000">
                  <a:srgbClr val="FFFFFF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682750" y="5591175"/>
            <a:ext cx="4572000" cy="708025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</a:ln>
        </p:spPr>
        <p:txBody>
          <a:bodyPr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4000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Matthew 8:23-27</a:t>
            </a:r>
            <a:endParaRPr kumimoji="0" lang="en-US" sz="4000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70513" y="6299200"/>
            <a:ext cx="3289300" cy="558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R="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0" lang="en-US" sz="2400" b="1" kern="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November 5, 2017</a:t>
            </a:r>
            <a:endParaRPr kumimoji="0" lang="en-US" sz="2400" b="1" kern="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460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608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46083" grpId="0" build="p"/>
      <p:bldP spid="46084" grpId="0" animBg="1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8600"/>
            <a:ext cx="5029200" cy="1143000"/>
          </a:xfrm>
          <a:ln/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Every Man has a</a:t>
            </a:r>
            <a:b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Measure of Faith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600200"/>
            <a:ext cx="8686800" cy="5029200"/>
          </a:xfrm>
          <a:solidFill>
            <a:schemeClr val="bg1">
              <a:alpha val="80000"/>
            </a:schemeClr>
          </a:solidFill>
        </p:spPr>
        <p:txBody>
          <a:bodyPr vert="horz" wrap="square" lIns="91440" tIns="45720" rIns="91440" bIns="45720" numCol="1" anchor="t" anchorCtr="0" compatLnSpc="1"/>
          <a:p>
            <a:pPr algn="l" eaLnBrk="1" hangingPunct="1">
              <a:buNone/>
            </a:pPr>
            <a:r>
              <a:rPr sz="3200" b="1" dirty="0">
                <a:effectLst>
                  <a:outerShdw blurRad="38100" dist="38100" dir="2700000">
                    <a:srgbClr val="FFFFFF"/>
                  </a:outerShdw>
                </a:effectLst>
                <a:latin typeface="+mn-lt"/>
                <a:ea typeface="+mn-ea"/>
                <a:cs typeface="+mn-cs"/>
              </a:rPr>
              <a:t>God has Chosen to Give Every Man</a:t>
            </a:r>
            <a:endParaRPr sz="3200" b="1" dirty="0">
              <a:effectLst>
                <a:outerShdw blurRad="38100" dist="38100" dir="2700000">
                  <a:srgbClr val="FFFFFF"/>
                </a:outerShdw>
              </a:effectLst>
              <a:latin typeface="+mn-lt"/>
              <a:ea typeface="+mn-ea"/>
              <a:cs typeface="+mn-cs"/>
            </a:endParaRPr>
          </a:p>
          <a:p>
            <a:pPr marL="1524000" lvl="1" indent="-457200" eaLnBrk="1" hangingPunct="1">
              <a:buFont typeface="Arial" panose="020B0604020202020204" pitchFamily="34" charset="0"/>
              <a:buChar char="•"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Chore -</a:t>
            </a:r>
            <a:r>
              <a:rPr i="1" dirty="0">
                <a:effectLst>
                  <a:outerShdw blurRad="38100" dist="38100" dir="2700000">
                    <a:srgbClr val="FFFFFF"/>
                  </a:outerShdw>
                </a:effectLst>
              </a:rPr>
              <a:t>mission</a:t>
            </a:r>
            <a:endParaRPr i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1524000" lvl="1" indent="-457200" eaLnBrk="1" hangingPunct="1">
              <a:buFont typeface="Arial" panose="020B0604020202020204" pitchFamily="34" charset="0"/>
              <a:buChar char="•"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Chance -</a:t>
            </a:r>
            <a:r>
              <a:rPr i="1" dirty="0">
                <a:effectLst>
                  <a:outerShdw blurRad="38100" dist="38100" dir="2700000">
                    <a:srgbClr val="FFFFFF"/>
                  </a:outerShdw>
                </a:effectLst>
              </a:rPr>
              <a:t>opportunity</a:t>
            </a:r>
            <a:endParaRPr i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1524000" lvl="1" indent="-457200" eaLnBrk="1" hangingPunct="1">
              <a:buFont typeface="Arial" panose="020B0604020202020204" pitchFamily="34" charset="0"/>
              <a:buChar char="•"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Challenges -</a:t>
            </a:r>
            <a:r>
              <a:rPr i="1" dirty="0">
                <a:effectLst>
                  <a:outerShdw blurRad="38100" dist="38100" dir="2700000">
                    <a:srgbClr val="FFFFFF"/>
                  </a:outerShdw>
                </a:effectLst>
              </a:rPr>
              <a:t>problems</a:t>
            </a:r>
            <a:endParaRPr i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1524000" lvl="1" indent="-457200" eaLnBrk="1" hangingPunct="1">
              <a:buFont typeface="Arial" panose="020B0604020202020204" pitchFamily="34" charset="0"/>
              <a:buChar char="•"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Confidence –</a:t>
            </a:r>
            <a:r>
              <a:rPr sz="2800" i="1" dirty="0">
                <a:effectLst>
                  <a:outerShdw blurRad="38100" dist="38100" dir="2700000">
                    <a:srgbClr val="FFFFFF"/>
                  </a:outerShdw>
                </a:effectLst>
              </a:rPr>
              <a:t>enabling faith</a:t>
            </a:r>
            <a:endParaRPr sz="2800" i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algn="l" eaLnBrk="1" hangingPunct="1">
              <a:buFont typeface="Courier New" panose="02070309020205020404" pitchFamily="49" charset="0"/>
              <a:buChar char="o"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  <a:latin typeface="+mn-lt"/>
                <a:ea typeface="+mn-ea"/>
                <a:cs typeface="+mn-cs"/>
              </a:rPr>
              <a:t>Rom 12:3</a:t>
            </a:r>
            <a:r>
              <a:rPr i="1" dirty="0">
                <a:effectLst>
                  <a:outerShdw blurRad="38100" dist="38100" dir="2700000">
                    <a:srgbClr val="FFFFFF"/>
                  </a:outerShdw>
                </a:effectLst>
                <a:latin typeface="+mn-lt"/>
                <a:ea typeface="+mn-ea"/>
                <a:cs typeface="+mn-cs"/>
              </a:rPr>
              <a:t>,“God has given every man a measure of faith”</a:t>
            </a:r>
            <a:endParaRPr i="1" dirty="0">
              <a:effectLst>
                <a:outerShdw blurRad="38100" dist="38100" dir="2700000">
                  <a:srgbClr val="FFFFFF"/>
                </a:outerShdw>
              </a:effectLst>
              <a:latin typeface="+mn-lt"/>
              <a:ea typeface="+mn-ea"/>
              <a:cs typeface="+mn-cs"/>
            </a:endParaRPr>
          </a:p>
          <a:p>
            <a:pPr algn="l" eaLnBrk="1" hangingPunct="1">
              <a:buFont typeface="Courier New" panose="02070309020205020404" pitchFamily="49" charset="0"/>
              <a:buChar char="o"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  <a:latin typeface="+mn-lt"/>
                <a:ea typeface="+mn-ea"/>
                <a:cs typeface="+mn-cs"/>
              </a:rPr>
              <a:t>Matt 17:20,</a:t>
            </a:r>
            <a:r>
              <a:rPr i="1" dirty="0">
                <a:effectLst>
                  <a:outerShdw blurRad="38100" dist="38100" dir="2700000">
                    <a:srgbClr val="FFFFFF"/>
                  </a:outerShdw>
                </a:effectLst>
                <a:latin typeface="+mn-lt"/>
                <a:ea typeface="+mn-ea"/>
                <a:cs typeface="+mn-cs"/>
              </a:rPr>
              <a:t>“Faith as a Grain of Mustard Seed say to this mountain”</a:t>
            </a:r>
            <a:endParaRPr i="1" dirty="0">
              <a:effectLst>
                <a:outerShdw blurRad="38100" dist="38100" dir="2700000">
                  <a:srgbClr val="FFFFFF"/>
                </a:outerShdw>
              </a:effectLst>
              <a:latin typeface="+mn-lt"/>
              <a:ea typeface="+mn-ea"/>
              <a:cs typeface="+mn-cs"/>
            </a:endParaRPr>
          </a:p>
          <a:p>
            <a:pPr algn="l" eaLnBrk="1" hangingPunct="1">
              <a:buNone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  <a:latin typeface="+mn-lt"/>
                <a:ea typeface="+mn-ea"/>
                <a:cs typeface="+mn-cs"/>
              </a:rPr>
              <a:t> 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  <a:latin typeface="+mn-lt"/>
              <a:ea typeface="+mn-ea"/>
              <a:cs typeface="+mn-cs"/>
            </a:endParaRPr>
          </a:p>
          <a:p>
            <a:pPr marL="1524000" lvl="1" indent="-457200" eaLnBrk="1" hangingPunct="1">
              <a:buFont typeface="Arial" panose="020B0604020202020204" pitchFamily="34" charset="0"/>
              <a:buChar char="•"/>
            </a:pPr>
            <a:endParaRPr sz="2800"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algn="l" eaLnBrk="1" hangingPunct="1">
              <a:buNone/>
            </a:pPr>
            <a:r>
              <a:rPr dirty="0">
                <a:effectLst>
                  <a:outerShdw blurRad="38100" dist="38100" dir="2700000">
                    <a:srgbClr val="FFFFFF"/>
                  </a:outerShdw>
                </a:effectLst>
                <a:latin typeface="+mn-lt"/>
                <a:ea typeface="+mn-ea"/>
                <a:cs typeface="+mn-cs"/>
              </a:rPr>
              <a:t>  </a:t>
            </a:r>
            <a:endParaRPr dirty="0">
              <a:effectLst>
                <a:outerShdw blurRad="38100" dist="38100" dir="2700000">
                  <a:srgbClr val="FFFFFF"/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6083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6083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charRg st="33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6083">
                                            <p:txEl>
                                              <p:charRg st="33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6083">
                                            <p:txEl>
                                              <p:charRg st="33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charRg st="48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6083">
                                            <p:txEl>
                                              <p:charRg st="48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6083">
                                            <p:txEl>
                                              <p:charRg st="48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charRg st="68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6083">
                                            <p:txEl>
                                              <p:charRg st="68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6083">
                                            <p:txEl>
                                              <p:charRg st="68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charRg st="89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6083">
                                            <p:txEl>
                                              <p:charRg st="89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6083">
                                            <p:txEl>
                                              <p:charRg st="89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charRg st="116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6083">
                                            <p:txEl>
                                              <p:charRg st="116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6083">
                                            <p:txEl>
                                              <p:charRg st="116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charRg st="170" end="2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6083">
                                            <p:txEl>
                                              <p:charRg st="170" end="2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6083">
                                            <p:txEl>
                                              <p:charRg st="170" end="2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0"/>
            <a:ext cx="8229600" cy="762000"/>
          </a:xfrm>
          <a:solidFill>
            <a:schemeClr val="bg1">
              <a:alpha val="70000"/>
            </a:schemeClr>
          </a:solidFill>
          <a:ln/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We Must Realize All Have a Chore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990600"/>
            <a:ext cx="5029200" cy="4267200"/>
          </a:xfrm>
          <a:solidFill>
            <a:schemeClr val="bg1">
              <a:alpha val="80000"/>
            </a:schemeClr>
          </a:solidFill>
        </p:spPr>
        <p:txBody>
          <a:bodyPr vert="horz" wrap="square" lIns="91440" tIns="45720" rIns="91440" bIns="45720" numCol="1" anchor="t" anchorCtr="0" compatLnSpc="1"/>
          <a:p>
            <a:pPr algn="l" eaLnBrk="1" hangingPunct="1">
              <a:buNone/>
            </a:pPr>
            <a:r>
              <a:rPr sz="3200" b="1" dirty="0">
                <a:effectLst>
                  <a:outerShdw blurRad="38100" dist="38100" dir="2700000">
                    <a:srgbClr val="FFFFFF"/>
                  </a:outerShdw>
                </a:effectLst>
                <a:latin typeface="+mn-lt"/>
                <a:ea typeface="+mn-ea"/>
                <a:cs typeface="+mn-cs"/>
              </a:rPr>
              <a:t>Satan Does too:</a:t>
            </a:r>
            <a:endParaRPr sz="3200" b="1" dirty="0">
              <a:effectLst>
                <a:outerShdw blurRad="38100" dist="38100" dir="2700000">
                  <a:srgbClr val="FFFFFF"/>
                </a:outerShdw>
              </a:effectLst>
              <a:latin typeface="+mn-lt"/>
              <a:ea typeface="+mn-ea"/>
              <a:cs typeface="+mn-cs"/>
            </a:endParaRPr>
          </a:p>
          <a:p>
            <a:pPr algn="l" eaLnBrk="1" hangingPunct="1">
              <a:buNone/>
            </a:pPr>
            <a:r>
              <a:rPr sz="3200" b="1" dirty="0">
                <a:effectLst>
                  <a:outerShdw blurRad="38100" dist="38100" dir="2700000">
                    <a:srgbClr val="FFFFFF"/>
                  </a:outerShdw>
                </a:effectLst>
                <a:latin typeface="+mn-lt"/>
                <a:ea typeface="+mn-ea"/>
                <a:cs typeface="+mn-cs"/>
              </a:rPr>
              <a:t>His Plan </a:t>
            </a:r>
            <a:endParaRPr sz="3200" b="1" dirty="0">
              <a:effectLst>
                <a:outerShdw blurRad="38100" dist="38100" dir="2700000">
                  <a:srgbClr val="FFFFFF"/>
                </a:outerShdw>
              </a:effectLst>
              <a:latin typeface="+mn-lt"/>
              <a:ea typeface="+mn-ea"/>
              <a:cs typeface="+mn-cs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 Stumbling Blocks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 Walls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algn="l" eaLnBrk="1" hangingPunct="1">
              <a:spcBef>
                <a:spcPts val="600"/>
              </a:spcBef>
              <a:buNone/>
            </a:pPr>
            <a:r>
              <a:rPr sz="3200" b="1" dirty="0">
                <a:effectLst>
                  <a:outerShdw blurRad="38100" dist="38100" dir="2700000">
                    <a:srgbClr val="FFFFFF"/>
                  </a:outerShdw>
                </a:effectLst>
                <a:latin typeface="+mn-lt"/>
                <a:ea typeface="+mn-ea"/>
                <a:cs typeface="+mn-cs"/>
              </a:rPr>
              <a:t>His Weapons:</a:t>
            </a:r>
            <a:endParaRPr sz="3200" b="1" dirty="0">
              <a:effectLst>
                <a:outerShdw blurRad="38100" dist="38100" dir="2700000">
                  <a:srgbClr val="FFFFFF"/>
                </a:outerShdw>
              </a:effectLst>
              <a:latin typeface="+mn-lt"/>
              <a:ea typeface="+mn-ea"/>
              <a:cs typeface="+mn-cs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 Distractions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 Distortions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 Divisions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sz="2800"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algn="l" eaLnBrk="1" hangingPunct="1">
              <a:buNone/>
            </a:pPr>
            <a:endParaRPr dirty="0">
              <a:effectLst>
                <a:outerShdw blurRad="38100" dist="38100" dir="2700000">
                  <a:srgbClr val="FFFFFF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5486400"/>
            <a:ext cx="2819400" cy="107791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>
            <a:spAutoFit/>
          </a:bodyPr>
          <a:lstStyle/>
          <a:p>
            <a:pPr marR="0" defTabSz="914400" eaLnBrk="1" hangingPunct="1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His Purpose:</a:t>
            </a:r>
            <a:endParaRPr kumimoji="0" lang="en-US" sz="32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Stop You!!!!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6083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6083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charRg st="1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6083">
                                            <p:txEl>
                                              <p:charRg st="1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6083">
                                            <p:txEl>
                                              <p:charRg st="1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charRg st="26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6083">
                                            <p:txEl>
                                              <p:charRg st="26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6083">
                                            <p:txEl>
                                              <p:charRg st="26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charRg st="44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6083">
                                            <p:txEl>
                                              <p:charRg st="44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6083">
                                            <p:txEl>
                                              <p:charRg st="44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charRg st="51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6083">
                                            <p:txEl>
                                              <p:charRg st="51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6083">
                                            <p:txEl>
                                              <p:charRg st="51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charRg st="64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6083">
                                            <p:txEl>
                                              <p:charRg st="64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6083">
                                            <p:txEl>
                                              <p:charRg st="64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charRg st="78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6083">
                                            <p:txEl>
                                              <p:charRg st="78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6083">
                                            <p:txEl>
                                              <p:charRg st="78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charRg st="91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6083">
                                            <p:txEl>
                                              <p:charRg st="91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6083">
                                            <p:txEl>
                                              <p:charRg st="91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7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 uiExpand="1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Challenges: 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Problems …Problems …Problems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838200" y="2586038"/>
            <a:ext cx="8088313" cy="4191000"/>
          </a:xfrm>
          <a:solidFill>
            <a:schemeClr val="bg1">
              <a:alpha val="80000"/>
            </a:schemeClr>
          </a:solidFill>
        </p:spPr>
        <p:txBody>
          <a:bodyPr vert="horz" wrap="square" lIns="91440" tIns="45720" rIns="91440" bIns="45720" numCol="1" anchor="t" anchorCtr="0" compatLnSpc="1"/>
          <a:p>
            <a:pPr>
              <a:buNone/>
            </a:pPr>
            <a:r>
              <a:rPr sz="2800" b="1" dirty="0">
                <a:effectLst>
                  <a:outerShdw blurRad="38100" dist="38100" dir="2700000">
                    <a:srgbClr val="FFFFFF"/>
                  </a:outerShdw>
                </a:effectLst>
              </a:rPr>
              <a:t>Problem #1- Uneasy Task -</a:t>
            </a:r>
            <a:r>
              <a:rPr sz="2800" i="1" dirty="0">
                <a:effectLst>
                  <a:outerShdw blurRad="38100" dist="38100" dir="2700000">
                    <a:srgbClr val="FFFFFF"/>
                  </a:outerShdw>
                </a:effectLst>
              </a:rPr>
              <a:t>Exhausting Day</a:t>
            </a:r>
            <a:endParaRPr sz="2800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>
              <a:buNone/>
            </a:pPr>
            <a:r>
              <a:rPr sz="2800" b="1" dirty="0">
                <a:effectLst>
                  <a:outerShdw blurRad="38100" dist="38100" dir="2700000">
                    <a:srgbClr val="FFFFFF"/>
                  </a:outerShdw>
                </a:effectLst>
              </a:rPr>
              <a:t>Problem #2- Uneasy Timing -</a:t>
            </a:r>
            <a:r>
              <a:rPr sz="2800" i="1" dirty="0">
                <a:effectLst>
                  <a:outerShdw blurRad="38100" dist="38100" dir="2700000">
                    <a:srgbClr val="FFFFFF"/>
                  </a:outerShdw>
                </a:effectLst>
              </a:rPr>
              <a:t>Severe Storm </a:t>
            </a:r>
            <a:endParaRPr sz="2800" i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>
              <a:buNone/>
            </a:pPr>
            <a:r>
              <a:rPr sz="2800" b="1" dirty="0">
                <a:effectLst>
                  <a:outerShdw blurRad="38100" dist="38100" dir="2700000">
                    <a:srgbClr val="FFFFFF"/>
                  </a:outerShdw>
                </a:effectLst>
              </a:rPr>
              <a:t>Problem #3- Uneasy Temp -</a:t>
            </a:r>
            <a:r>
              <a:rPr sz="2800" i="1" dirty="0">
                <a:effectLst>
                  <a:outerShdw blurRad="38100" dist="38100" dir="2700000">
                    <a:srgbClr val="FFFFFF"/>
                  </a:outerShdw>
                </a:effectLst>
              </a:rPr>
              <a:t>Sinking Ship and</a:t>
            </a:r>
            <a:r>
              <a:rPr sz="2800" b="1" i="1" dirty="0">
                <a:effectLst>
                  <a:outerShdw blurRad="38100" dist="38100" dir="2700000">
                    <a:srgbClr val="FFFFFF"/>
                  </a:outerShdw>
                </a:effectLst>
              </a:rPr>
              <a:t>......</a:t>
            </a:r>
            <a:r>
              <a:rPr sz="2800" i="1" dirty="0">
                <a:effectLst>
                  <a:outerShdw blurRad="38100" dist="38100" dir="2700000">
                    <a:srgbClr val="FFFFFF"/>
                  </a:outerShdw>
                </a:effectLst>
              </a:rPr>
              <a:t>Sleeping Savior</a:t>
            </a:r>
            <a:r>
              <a:rPr sz="2800" dirty="0">
                <a:effectLst>
                  <a:outerShdw blurRad="38100" dist="38100" dir="2700000">
                    <a:srgbClr val="FFFFFF"/>
                  </a:outerShdw>
                </a:effectLst>
              </a:rPr>
              <a:t>.</a:t>
            </a:r>
            <a:endParaRPr sz="2800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>
              <a:spcBef>
                <a:spcPts val="1800"/>
              </a:spcBef>
              <a:buNone/>
            </a:pPr>
            <a:r>
              <a:rPr sz="2800" b="1" dirty="0">
                <a:effectLst>
                  <a:outerShdw blurRad="38100" dist="38100" dir="2700000">
                    <a:srgbClr val="FFFFFF"/>
                  </a:outerShdw>
                </a:effectLst>
              </a:rPr>
              <a:t>Remember(23)</a:t>
            </a:r>
            <a:endParaRPr sz="2800"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lvl="1">
              <a:buChar char="•"/>
            </a:pPr>
            <a:r>
              <a:rPr sz="2800" b="1" dirty="0">
                <a:effectLst>
                  <a:outerShdw blurRad="38100" dist="38100" dir="2700000">
                    <a:srgbClr val="FFFFFF"/>
                  </a:outerShdw>
                </a:effectLst>
              </a:rPr>
              <a:t>Jesus Led into this Storm</a:t>
            </a:r>
            <a:endParaRPr sz="2800"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lvl="1">
              <a:buChar char="•"/>
            </a:pPr>
            <a:r>
              <a:rPr sz="2800" b="1" dirty="0">
                <a:effectLst>
                  <a:outerShdw blurRad="38100" dist="38100" dir="2700000">
                    <a:srgbClr val="FFFFFF"/>
                  </a:outerShdw>
                </a:effectLst>
              </a:rPr>
              <a:t>They Followed Him Right into a Crisis</a:t>
            </a:r>
            <a:endParaRPr sz="2800"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lvl="1">
              <a:buChar char="•"/>
            </a:pPr>
            <a:r>
              <a:rPr sz="2800" b="1" dirty="0">
                <a:effectLst>
                  <a:outerShdw blurRad="38100" dist="38100" dir="2700000">
                    <a:srgbClr val="FFFFFF"/>
                  </a:outerShdw>
                </a:effectLst>
              </a:rPr>
              <a:t>God’s Will isn’t Always Smooth Sailing</a:t>
            </a:r>
            <a:endParaRPr sz="2800"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>
              <a:buNone/>
            </a:pPr>
            <a:br>
              <a:rPr b="1" dirty="0"/>
            </a:br>
            <a:endParaRPr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147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147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4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147">
                                            <p:txEl>
                                              <p:charRg st="4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147">
                                            <p:txEl>
                                              <p:charRg st="4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81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147">
                                            <p:txEl>
                                              <p:charRg st="81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147">
                                            <p:txEl>
                                              <p:charRg st="81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145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147">
                                            <p:txEl>
                                              <p:charRg st="145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147">
                                            <p:txEl>
                                              <p:charRg st="145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158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147">
                                            <p:txEl>
                                              <p:charRg st="158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147">
                                            <p:txEl>
                                              <p:charRg st="158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184" end="2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147">
                                            <p:txEl>
                                              <p:charRg st="184" end="2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147">
                                            <p:txEl>
                                              <p:charRg st="184" end="2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222" end="2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147">
                                            <p:txEl>
                                              <p:charRg st="222" end="26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147">
                                            <p:txEl>
                                              <p:charRg st="222" end="26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382000" cy="4800600"/>
          </a:xfrm>
          <a:solidFill>
            <a:schemeClr val="bg1">
              <a:alpha val="80000"/>
            </a:schemeClr>
          </a:solidFill>
        </p:spPr>
        <p:txBody>
          <a:bodyPr vert="horz" wrap="square" lIns="91440" tIns="45720" rIns="91440" bIns="45720" numCol="1" anchor="t" anchorCtr="0" compatLnSpc="1"/>
          <a:p>
            <a:pPr marL="0" indent="0" eaLnBrk="1" hangingPunct="1">
              <a:spcBef>
                <a:spcPct val="0"/>
              </a:spcBef>
              <a:buNone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Faith is Not a…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457200" lvl="1" indent="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 Heavenly Credit Card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457200" lvl="1" indent="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 Get Out of Jail Free Card    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Faith is …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457200" lvl="1" indent="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 the Heartbeat... 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457200" lvl="1" indent="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 the Driving Force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457200" lvl="1" indent="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 invites God/ His Power…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            …into Any Situation</a:t>
            </a:r>
            <a:endParaRPr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Heb 10:33</a:t>
            </a:r>
            <a:r>
              <a:rPr dirty="0">
                <a:effectLst>
                  <a:outerShdw blurRad="38100" dist="38100" dir="2700000">
                    <a:srgbClr val="FFFFFF"/>
                  </a:outerShdw>
                </a:effectLst>
              </a:rPr>
              <a:t>, </a:t>
            </a:r>
            <a:r>
              <a:rPr i="1" dirty="0">
                <a:effectLst>
                  <a:outerShdw blurRad="38100" dist="38100" dir="2700000">
                    <a:srgbClr val="FFFFFF"/>
                  </a:outerShdw>
                </a:effectLst>
              </a:rPr>
              <a:t>Just shall live by faithfulness </a:t>
            </a:r>
            <a:br>
              <a:rPr i="1" dirty="0">
                <a:effectLst>
                  <a:outerShdw blurRad="38100" dist="38100" dir="2700000">
                    <a:srgbClr val="FFFFFF"/>
                  </a:outerShdw>
                </a:effectLst>
              </a:rPr>
            </a:br>
            <a:endParaRPr i="1" dirty="0">
              <a:effectLst>
                <a:outerShdw blurRad="38100" dist="38100" dir="2700000">
                  <a:srgbClr val="FFFFFF"/>
                </a:outerShdw>
              </a:effectLst>
            </a:endParaRP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096000" cy="1219200"/>
          </a:xfrm>
          <a:solidFill>
            <a:schemeClr val="bg1">
              <a:alpha val="80000"/>
            </a:schemeClr>
          </a:solidFill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Chance-</a:t>
            </a: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Opportunity of Faith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9155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charRg st="16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49155">
                                            <p:txEl>
                                              <p:charRg st="16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charRg st="38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49155">
                                            <p:txEl>
                                              <p:charRg st="38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charRg st="69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49155">
                                            <p:txEl>
                                              <p:charRg st="69" end="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charRg st="80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49155">
                                            <p:txEl>
                                              <p:charRg st="80" end="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charRg st="99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49155">
                                            <p:txEl>
                                              <p:charRg st="99" end="1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charRg st="118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49155">
                                            <p:txEl>
                                              <p:charRg st="118" end="1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charRg st="143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49155">
                                            <p:txEl>
                                              <p:charRg st="143" end="1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charRg st="175" end="2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49155">
                                            <p:txEl>
                                              <p:charRg st="175" end="2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 uiExpand="1" build="p"/>
      <p:bldP spid="491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6934200" cy="1905000"/>
          </a:xfrm>
          <a:solidFill>
            <a:schemeClr val="bg1">
              <a:alpha val="80000"/>
            </a:schemeClr>
          </a:solidFill>
        </p:spPr>
        <p:txBody>
          <a:bodyPr vert="horz" wrap="square" lIns="91440" tIns="45720" rIns="91440" bIns="45720" numCol="1" anchor="t" anchorCtr="0" compatLnSpc="1"/>
          <a:p>
            <a:pPr marL="0" indent="0" eaLnBrk="1" hangingPunct="1">
              <a:spcBef>
                <a:spcPct val="0"/>
              </a:spcBef>
              <a:buNone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Faith Takes Satan’s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Stumbling Blocks and Walls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0" indent="0" eaLnBrk="1" hangingPunct="1">
              <a:buNone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Accepts them as Challenges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dirty="0"/>
              <a:t> </a:t>
            </a:r>
            <a:br>
              <a:rPr i="1" dirty="0"/>
            </a:br>
            <a:endParaRPr i="1" dirty="0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096000" cy="1219200"/>
          </a:xfrm>
          <a:solidFill>
            <a:schemeClr val="bg1">
              <a:alpha val="80000"/>
            </a:schemeClr>
          </a:solidFill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Chance-</a:t>
            </a: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Opportunity of Faith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9155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charRg st="2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9155">
                                            <p:txEl>
                                              <p:charRg st="20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charRg st="47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charRg st="47" end="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 uiExpand="1" build="p"/>
      <p:bldP spid="491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7543800" cy="1981200"/>
          </a:xfrm>
          <a:solidFill>
            <a:schemeClr val="bg1">
              <a:alpha val="80000"/>
            </a:schemeClr>
          </a:solidFill>
        </p:spPr>
        <p:txBody>
          <a:bodyPr vert="horz" wrap="square" lIns="91440" tIns="45720" rIns="91440" bIns="45720" numCol="1" anchor="t" anchorCtr="0" compatLnSpc="1"/>
          <a:p>
            <a:pPr marL="0" indent="0" eaLnBrk="1" hangingPunct="1">
              <a:spcBef>
                <a:spcPct val="0"/>
              </a:spcBef>
              <a:buNone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Faith in God 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    …Doesn’t Make Things Easy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           …It Makes Things Possible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dirty="0"/>
              <a:t> </a:t>
            </a:r>
            <a:br>
              <a:rPr i="1" dirty="0"/>
            </a:br>
            <a:endParaRPr i="1" dirty="0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096000" cy="1219200"/>
          </a:xfrm>
          <a:solidFill>
            <a:schemeClr val="bg1">
              <a:alpha val="80000"/>
            </a:schemeClr>
          </a:solidFill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Chance-</a:t>
            </a: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Opportunity of Faith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9155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charRg st="1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9155">
                                            <p:txEl>
                                              <p:charRg st="14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charRg st="44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9155">
                                            <p:txEl>
                                              <p:charRg st="44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 uiExpand="1" build="p"/>
      <p:bldP spid="491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305800" cy="4648200"/>
          </a:xfrm>
          <a:solidFill>
            <a:schemeClr val="bg1">
              <a:alpha val="80000"/>
            </a:schemeClr>
          </a:solidFill>
        </p:spPr>
        <p:txBody>
          <a:bodyPr vert="horz" wrap="square" lIns="91440" tIns="45720" rIns="91440" bIns="45720" numCol="1" anchor="t" anchorCtr="0" compatLnSpc="1"/>
          <a:p>
            <a:pPr marL="457200" indent="-457200" eaLnBrk="1" hangingPunct="1">
              <a:spcBef>
                <a:spcPct val="0"/>
              </a:spcBef>
              <a:buNone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Through Faith We...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1265555" lvl="1" indent="-457200" eaLnBrk="1" hangingPunct="1">
              <a:spcBef>
                <a:spcPts val="600"/>
              </a:spcBef>
              <a:buChar char="•"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Worship-</a:t>
            </a:r>
            <a:r>
              <a:rPr i="1" dirty="0">
                <a:effectLst>
                  <a:outerShdw blurRad="38100" dist="38100" dir="2700000">
                    <a:srgbClr val="FFFFFF"/>
                  </a:outerShdw>
                </a:effectLst>
              </a:rPr>
              <a:t>"Abel"</a:t>
            </a:r>
            <a:endParaRPr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1265555" lvl="1" indent="-457200" eaLnBrk="1" hangingPunct="1">
              <a:spcBef>
                <a:spcPts val="600"/>
              </a:spcBef>
              <a:buChar char="•"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Walk-</a:t>
            </a:r>
            <a:r>
              <a:rPr i="1" dirty="0">
                <a:effectLst>
                  <a:outerShdw blurRad="38100" dist="38100" dir="2700000">
                    <a:srgbClr val="FFFFFF"/>
                  </a:outerShdw>
                </a:effectLst>
              </a:rPr>
              <a:t>"Moses"</a:t>
            </a:r>
            <a:endParaRPr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1265555" lvl="1" indent="-457200" eaLnBrk="1" hangingPunct="1">
              <a:spcBef>
                <a:spcPts val="600"/>
              </a:spcBef>
              <a:buChar char="•"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Warfare</a:t>
            </a:r>
            <a:r>
              <a:rPr b="1" i="1" dirty="0">
                <a:effectLst>
                  <a:outerShdw blurRad="38100" dist="38100" dir="2700000">
                    <a:srgbClr val="FFFFFF"/>
                  </a:outerShdw>
                </a:effectLst>
              </a:rPr>
              <a:t>-</a:t>
            </a:r>
            <a:r>
              <a:rPr i="1" dirty="0">
                <a:effectLst>
                  <a:outerShdw blurRad="38100" dist="38100" dir="2700000">
                    <a:srgbClr val="FFFFFF"/>
                  </a:outerShdw>
                </a:effectLst>
              </a:rPr>
              <a:t>"others were empowered    </a:t>
            </a:r>
            <a:endParaRPr i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1265555" lvl="1" indent="-457200" eaLnBrk="1" hangingPunct="1">
              <a:spcBef>
                <a:spcPct val="0"/>
              </a:spcBef>
              <a:buNone/>
            </a:pPr>
            <a:r>
              <a:rPr i="1" dirty="0">
                <a:effectLst>
                  <a:outerShdw blurRad="38100" dist="38100" dir="2700000">
                    <a:srgbClr val="FFFFFF"/>
                  </a:outerShdw>
                </a:effectLst>
              </a:rPr>
              <a:t>                  to do what they had to do“</a:t>
            </a:r>
            <a:endParaRPr i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457200" indent="-457200" eaLnBrk="1" hangingPunct="1">
              <a:spcBef>
                <a:spcPts val="1800"/>
              </a:spcBef>
              <a:buNone/>
            </a:pPr>
            <a:r>
              <a:rPr b="1" i="1" dirty="0">
                <a:effectLst>
                  <a:outerShdw blurRad="38100" dist="38100" dir="2700000">
                    <a:srgbClr val="FFFFFF"/>
                  </a:outerShdw>
                </a:effectLst>
              </a:rPr>
              <a:t>the Smallest Measure can Move You…</a:t>
            </a:r>
            <a:endParaRPr b="1" i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1265555" lvl="1" indent="-457200" eaLnBrk="1" hangingPunct="1">
              <a:spcBef>
                <a:spcPct val="0"/>
              </a:spcBef>
              <a:buNone/>
            </a:pPr>
            <a:r>
              <a:rPr b="1" i="1" dirty="0">
                <a:effectLst>
                  <a:outerShdw blurRad="38100" dist="38100" dir="2700000">
                    <a:srgbClr val="FFFFFF"/>
                  </a:outerShdw>
                </a:effectLst>
              </a:rPr>
              <a:t>     …From the Impossible </a:t>
            </a:r>
            <a:endParaRPr b="1" i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1265555" lvl="1" indent="-457200" eaLnBrk="1" hangingPunct="1">
              <a:spcBef>
                <a:spcPct val="0"/>
              </a:spcBef>
              <a:buNone/>
            </a:pPr>
            <a:r>
              <a:rPr b="1" i="1" dirty="0">
                <a:effectLst>
                  <a:outerShdw blurRad="38100" dist="38100" dir="2700000">
                    <a:srgbClr val="FFFFFF"/>
                  </a:outerShdw>
                </a:effectLst>
              </a:rPr>
              <a:t>              …to the Possible</a:t>
            </a:r>
            <a:endParaRPr b="1" i="1" dirty="0">
              <a:effectLst>
                <a:outerShdw blurRad="38100" dist="38100" dir="2700000">
                  <a:srgbClr val="FFFFFF"/>
                </a:outerShdw>
              </a:effectLst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477000" cy="1219200"/>
          </a:xfrm>
          <a:solidFill>
            <a:schemeClr val="bg1">
              <a:alpha val="80000"/>
            </a:schemeClr>
          </a:solidFill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Confidence of Faith...</a:t>
            </a:r>
            <a:b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...Hebrews 11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53251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charRg st="2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53251">
                                            <p:txEl>
                                              <p:charRg st="20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charRg st="35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53251">
                                            <p:txEl>
                                              <p:charRg st="35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charRg st="48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53251">
                                            <p:txEl>
                                              <p:charRg st="48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charRg st="83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53251">
                                            <p:txEl>
                                              <p:charRg st="83" end="1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charRg st="128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53251">
                                            <p:txEl>
                                              <p:charRg st="128" end="1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charRg st="163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53251">
                                            <p:txEl>
                                              <p:charRg st="163" end="1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charRg st="190" end="2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53251">
                                            <p:txEl>
                                              <p:charRg st="190" end="2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nimBg="1" uiExpand="1" build="p"/>
      <p:bldP spid="53253" grpId="0" animBg="1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0</TotalTime>
  <Words>2055</Words>
  <Application>WPS Presentation</Application>
  <PresentationFormat>On-screen Show (4:3)</PresentationFormat>
  <Paragraphs>128</Paragraphs>
  <Slides>15</Slides>
  <Notes>0</Notes>
  <HiddenSlides>2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SimSun</vt:lpstr>
      <vt:lpstr>Wingdings</vt:lpstr>
      <vt:lpstr>Comic Sans MS</vt:lpstr>
      <vt:lpstr>Calibri</vt:lpstr>
      <vt:lpstr>Courier New</vt:lpstr>
      <vt:lpstr>Tempus Sans ITC</vt:lpstr>
      <vt:lpstr>Microsoft YaHei</vt:lpstr>
      <vt:lpstr/>
      <vt:lpstr>Arial Unicode MS</vt:lpstr>
      <vt:lpstr>Airstrip One</vt:lpstr>
      <vt:lpstr>Crayons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Deficiencies of Little Faith</dc:title>
  <dc:creator>David Linton</dc:creator>
  <cp:lastModifiedBy>Edward Edwards</cp:lastModifiedBy>
  <cp:revision>262</cp:revision>
  <dcterms:created xsi:type="dcterms:W3CDTF">2012-08-29T14:13:22Z</dcterms:created>
  <dcterms:modified xsi:type="dcterms:W3CDTF">2017-11-05T17:47:40Z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  <property fmtid="{D5CDD505-2E9C-101B-9397-08002B2CF9AE}" pid="3" name="KSOProductBuildVer">
    <vt:lpwstr>1033-10.2.0.5934</vt:lpwstr>
  </property>
</Properties>
</file>