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9" r:id="rId2"/>
    <p:sldId id="284" r:id="rId3"/>
    <p:sldId id="256" r:id="rId4"/>
    <p:sldId id="257" r:id="rId5"/>
    <p:sldId id="283" r:id="rId6"/>
    <p:sldId id="273" r:id="rId7"/>
    <p:sldId id="274" r:id="rId8"/>
    <p:sldId id="275" r:id="rId9"/>
    <p:sldId id="270" r:id="rId10"/>
    <p:sldId id="277" r:id="rId11"/>
    <p:sldId id="279" r:id="rId12"/>
    <p:sldId id="280" r:id="rId13"/>
    <p:sldId id="281" r:id="rId14"/>
    <p:sldId id="282" r:id="rId15"/>
    <p:sldId id="288" r:id="rId16"/>
    <p:sldId id="264" r:id="rId17"/>
    <p:sldId id="285" r:id="rId18"/>
    <p:sldId id="287" r:id="rId19"/>
    <p:sldId id="286" r:id="rId20"/>
    <p:sldId id="258" r:id="rId21"/>
    <p:sldId id="260" r:id="rId22"/>
    <p:sldId id="272"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2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651CD72F-4658-4DAD-9A48-A2B1529418C5}" type="datetimeFigureOut">
              <a:rPr lang="en-US" smtClean="0"/>
              <a:pPr/>
              <a:t>2/10/2018</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0869F45F-6048-41C9-A7BF-941804B58FD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1CD72F-4658-4DAD-9A48-A2B1529418C5}" type="datetimeFigureOut">
              <a:rPr lang="en-US" smtClean="0"/>
              <a:pPr/>
              <a:t>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9F45F-6048-41C9-A7BF-941804B58FD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1CD72F-4658-4DAD-9A48-A2B1529418C5}" type="datetimeFigureOut">
              <a:rPr lang="en-US" smtClean="0"/>
              <a:pPr/>
              <a:t>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9F45F-6048-41C9-A7BF-941804B58FD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651CD72F-4658-4DAD-9A48-A2B1529418C5}" type="datetimeFigureOut">
              <a:rPr lang="en-US" smtClean="0"/>
              <a:pPr/>
              <a:t>2/10/2018</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0869F45F-6048-41C9-A7BF-941804B58FD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651CD72F-4658-4DAD-9A48-A2B1529418C5}" type="datetimeFigureOut">
              <a:rPr lang="en-US" smtClean="0"/>
              <a:pPr/>
              <a:t>2/10/2018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0869F45F-6048-41C9-A7BF-941804B58FD2}"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651CD72F-4658-4DAD-9A48-A2B1529418C5}" type="datetimeFigureOut">
              <a:rPr lang="en-US" smtClean="0"/>
              <a:pPr/>
              <a:t>2/10/2018</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0869F45F-6048-41C9-A7BF-941804B58FD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651CD72F-4658-4DAD-9A48-A2B1529418C5}" type="datetimeFigureOut">
              <a:rPr lang="en-US" smtClean="0"/>
              <a:pPr/>
              <a:t>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0869F45F-6048-41C9-A7BF-941804B58FD2}"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651CD72F-4658-4DAD-9A48-A2B1529418C5}" type="datetimeFigureOut">
              <a:rPr lang="en-US" smtClean="0"/>
              <a:pPr/>
              <a:t>2/10/2018</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9F45F-6048-41C9-A7BF-941804B58FD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1CD72F-4658-4DAD-9A48-A2B1529418C5}" type="datetimeFigureOut">
              <a:rPr lang="en-US" smtClean="0"/>
              <a:pPr/>
              <a:t>2/10/2018</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69F45F-6048-41C9-A7BF-941804B58FD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651CD72F-4658-4DAD-9A48-A2B1529418C5}" type="datetimeFigureOut">
              <a:rPr lang="en-US" smtClean="0"/>
              <a:pPr/>
              <a:t>2/10/2018</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69F45F-6048-41C9-A7BF-941804B58FD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a:t>Click icon to add picture</a:t>
            </a:r>
          </a:p>
        </p:txBody>
      </p:sp>
      <p:sp>
        <p:nvSpPr>
          <p:cNvPr id="7" name="Date Placeholder 6"/>
          <p:cNvSpPr>
            <a:spLocks noGrp="1"/>
          </p:cNvSpPr>
          <p:nvPr>
            <p:ph type="dt" sz="half" idx="10"/>
          </p:nvPr>
        </p:nvSpPr>
        <p:spPr/>
        <p:txBody>
          <a:bodyPr/>
          <a:lstStyle/>
          <a:p>
            <a:fld id="{651CD72F-4658-4DAD-9A48-A2B1529418C5}" type="datetimeFigureOut">
              <a:rPr lang="en-US" smtClean="0"/>
              <a:pPr/>
              <a:t>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0869F45F-6048-41C9-A7BF-941804B58FD2}"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51CD72F-4658-4DAD-9A48-A2B1529418C5}" type="datetimeFigureOut">
              <a:rPr lang="en-US" smtClean="0"/>
              <a:pPr/>
              <a:t>2/10/2018</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869F45F-6048-41C9-A7BF-941804B58FD2}"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9.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2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54162"/>
            <a:ext cx="8686800" cy="4846638"/>
          </a:xfrm>
          <a:solidFill>
            <a:schemeClr val="bg1">
              <a:alpha val="93000"/>
            </a:schemeClr>
          </a:solidFill>
          <a:effectLst>
            <a:softEdge rad="50800"/>
          </a:effectLst>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Positive -</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Blessings We Reap Because of …</a:t>
            </a:r>
          </a:p>
          <a:p>
            <a:pPr lvl="1">
              <a:buClrTx/>
              <a:buSzPct val="99000"/>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What God Has Done on Our Behalf</a:t>
            </a:r>
          </a:p>
          <a:p>
            <a:pPr lvl="3">
              <a:spcBef>
                <a:spcPts val="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Cross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decision + action</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hangingPunct="0">
              <a:buClrTx/>
              <a:buSzPct val="99000"/>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What Others Have Done In Our Behalf</a:t>
            </a:r>
          </a:p>
          <a:p>
            <a:pPr lvl="3" hangingPunct="0">
              <a:spcBef>
                <a:spcPts val="0"/>
              </a:spcBef>
              <a:buClrTx/>
              <a:buSzPct val="99000"/>
              <a:buFont typeface="Courier New" panose="02070309020205020404" pitchFamily="49" charset="0"/>
              <a:buChar char="o"/>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Right Choices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decisions</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3" hangingPunct="0">
              <a:spcBef>
                <a:spcPts val="0"/>
              </a:spcBef>
              <a:buClrTx/>
              <a:buSzPct val="99000"/>
              <a:buFont typeface="Courier New" panose="02070309020205020404" pitchFamily="49" charset="0"/>
              <a:buChar char="o"/>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Right Actions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decisions carried out</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0" indent="0">
              <a:spcBef>
                <a:spcPts val="6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Negative</a:t>
            </a:r>
          </a:p>
          <a:p>
            <a:pPr lvl="1">
              <a:buClrTx/>
              <a:buSzPct val="99000"/>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We Reap the Wrong Others Have Sown</a:t>
            </a:r>
          </a:p>
          <a:p>
            <a:pPr marL="1828800" lvl="3" indent="-514350">
              <a:spcBef>
                <a:spcPts val="0"/>
              </a:spcBef>
              <a:buClrTx/>
              <a:buSzPct val="99000"/>
              <a:buFont typeface="Courier New" panose="02070309020205020404" pitchFamily="49" charset="0"/>
              <a:buChar char="o"/>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Bad Choices </a:t>
            </a:r>
          </a:p>
          <a:p>
            <a:pPr marL="1828800" lvl="3" indent="-514350">
              <a:spcBef>
                <a:spcPts val="0"/>
              </a:spcBef>
              <a:buClrTx/>
              <a:buSzPct val="99000"/>
              <a:buFont typeface="Courier New" panose="02070309020205020404" pitchFamily="49" charset="0"/>
              <a:buChar char="o"/>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Bad Actions</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7" name="TextBox 6"/>
          <p:cNvSpPr txBox="1"/>
          <p:nvPr/>
        </p:nvSpPr>
        <p:spPr>
          <a:xfrm>
            <a:off x="609600" y="152400"/>
            <a:ext cx="8001000" cy="646331"/>
          </a:xfrm>
          <a:prstGeom prst="rect">
            <a:avLst/>
          </a:prstGeom>
          <a:solidFill>
            <a:schemeClr val="bg1">
              <a:alpha val="93000"/>
            </a:schemeClr>
          </a:solidFill>
        </p:spPr>
        <p:txBody>
          <a:bodyPr wrap="square" rtlCol="0">
            <a:spAutoFit/>
          </a:bodyPr>
          <a:lstStyle/>
          <a:p>
            <a:pPr lvl="1">
              <a:buClrTx/>
              <a:buSzPct val="99000"/>
            </a:pPr>
            <a:r>
              <a:rPr lang="en-US" sz="3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Reaping From What Others Sow</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1"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770" decel="100000"/>
                                        <p:tgtEl>
                                          <p:spTgt spid="5">
                                            <p:bg/>
                                          </p:spTgt>
                                        </p:tgtEl>
                                      </p:cBhvr>
                                    </p:animEffect>
                                    <p:animScale>
                                      <p:cBhvr>
                                        <p:cTn id="12" dur="770" decel="100000"/>
                                        <p:tgtEl>
                                          <p:spTgt spid="5">
                                            <p:bg/>
                                          </p:spTgt>
                                        </p:tgtEl>
                                      </p:cBhvr>
                                      <p:from x="10000" y="10000"/>
                                      <p:to x="200000" y="450000"/>
                                    </p:animScale>
                                    <p:animScale>
                                      <p:cBhvr>
                                        <p:cTn id="13" dur="1230" accel="100000" fill="hold">
                                          <p:stCondLst>
                                            <p:cond delay="770"/>
                                          </p:stCondLst>
                                        </p:cTn>
                                        <p:tgtEl>
                                          <p:spTgt spid="5">
                                            <p:bg/>
                                          </p:spTgt>
                                        </p:tgtEl>
                                      </p:cBhvr>
                                      <p:from x="200000" y="450000"/>
                                      <p:to x="100000" y="100000"/>
                                    </p:animScale>
                                    <p:set>
                                      <p:cBhvr>
                                        <p:cTn id="14" dur="770" fill="hold"/>
                                        <p:tgtEl>
                                          <p:spTgt spid="5">
                                            <p:bg/>
                                          </p:spTgt>
                                        </p:tgtEl>
                                        <p:attrNameLst>
                                          <p:attrName>ppt_x</p:attrName>
                                        </p:attrNameLst>
                                      </p:cBhvr>
                                      <p:to>
                                        <p:strVal val="(0.5)"/>
                                      </p:to>
                                    </p:set>
                                    <p:anim from="(0.5)" to="(#ppt_x)" calcmode="lin" valueType="num">
                                      <p:cBhvr>
                                        <p:cTn id="15" dur="1230" accel="100000" fill="hold">
                                          <p:stCondLst>
                                            <p:cond delay="770"/>
                                          </p:stCondLst>
                                        </p:cTn>
                                        <p:tgtEl>
                                          <p:spTgt spid="5">
                                            <p:bg/>
                                          </p:spTgt>
                                        </p:tgtEl>
                                        <p:attrNameLst>
                                          <p:attrName>ppt_x</p:attrName>
                                        </p:attrNameLst>
                                      </p:cBhvr>
                                    </p:anim>
                                    <p:set>
                                      <p:cBhvr>
                                        <p:cTn id="16" dur="770" fill="hold"/>
                                        <p:tgtEl>
                                          <p:spTgt spid="5">
                                            <p:bg/>
                                          </p:spTgt>
                                        </p:tgtEl>
                                        <p:attrNameLst>
                                          <p:attrName>ppt_y</p:attrName>
                                        </p:attrNameLst>
                                      </p:cBhvr>
                                      <p:to>
                                        <p:strVal val="(#ppt_y+0.4)"/>
                                      </p:to>
                                    </p:set>
                                    <p:anim from="(#ppt_y+0.4)" to="(#ppt_y)" calcmode="lin" valueType="num">
                                      <p:cBhvr>
                                        <p:cTn id="17" dur="1230" accel="100000" fill="hold">
                                          <p:stCondLst>
                                            <p:cond delay="770"/>
                                          </p:stCondLst>
                                        </p:cTn>
                                        <p:tgtEl>
                                          <p:spTgt spid="5">
                                            <p:bg/>
                                          </p:spTgt>
                                        </p:tgtEl>
                                        <p:attrNameLst>
                                          <p:attrName>ppt_y</p:attrName>
                                        </p:attrNameLst>
                                      </p:cBhvr>
                                    </p:anim>
                                  </p:childTnLst>
                                </p:cTn>
                              </p:par>
                              <p:par>
                                <p:cTn id="18" presetID="51"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770" decel="100000"/>
                                        <p:tgtEl>
                                          <p:spTgt spid="5">
                                            <p:txEl>
                                              <p:pRg st="0" end="0"/>
                                            </p:txEl>
                                          </p:spTgt>
                                        </p:tgtEl>
                                      </p:cBhvr>
                                    </p:animEffect>
                                    <p:animScale>
                                      <p:cBhvr>
                                        <p:cTn id="21" dur="770" decel="100000"/>
                                        <p:tgtEl>
                                          <p:spTgt spid="5">
                                            <p:txEl>
                                              <p:pRg st="0" end="0"/>
                                            </p:txEl>
                                          </p:spTgt>
                                        </p:tgtEl>
                                      </p:cBhvr>
                                      <p:from x="10000" y="10000"/>
                                      <p:to x="200000" y="450000"/>
                                    </p:animScale>
                                    <p:animScale>
                                      <p:cBhvr>
                                        <p:cTn id="22" dur="1230" accel="100000" fill="hold">
                                          <p:stCondLst>
                                            <p:cond delay="770"/>
                                          </p:stCondLst>
                                        </p:cTn>
                                        <p:tgtEl>
                                          <p:spTgt spid="5">
                                            <p:txEl>
                                              <p:pRg st="0" end="0"/>
                                            </p:txEl>
                                          </p:spTgt>
                                        </p:tgtEl>
                                      </p:cBhvr>
                                      <p:from x="200000" y="450000"/>
                                      <p:to x="100000" y="100000"/>
                                    </p:animScale>
                                    <p:set>
                                      <p:cBhvr>
                                        <p:cTn id="23" dur="770" fill="hold"/>
                                        <p:tgtEl>
                                          <p:spTgt spid="5">
                                            <p:txEl>
                                              <p:pRg st="0" end="0"/>
                                            </p:txEl>
                                          </p:spTgt>
                                        </p:tgtEl>
                                        <p:attrNameLst>
                                          <p:attrName>ppt_x</p:attrName>
                                        </p:attrNameLst>
                                      </p:cBhvr>
                                      <p:to>
                                        <p:strVal val="(0.5)"/>
                                      </p:to>
                                    </p:set>
                                    <p:anim from="(0.5)" to="(#ppt_x)" calcmode="lin" valueType="num">
                                      <p:cBhvr>
                                        <p:cTn id="24" dur="1230" accel="100000" fill="hold">
                                          <p:stCondLst>
                                            <p:cond delay="770"/>
                                          </p:stCondLst>
                                        </p:cTn>
                                        <p:tgtEl>
                                          <p:spTgt spid="5">
                                            <p:txEl>
                                              <p:pRg st="0" end="0"/>
                                            </p:txEl>
                                          </p:spTgt>
                                        </p:tgtEl>
                                        <p:attrNameLst>
                                          <p:attrName>ppt_x</p:attrName>
                                        </p:attrNameLst>
                                      </p:cBhvr>
                                    </p:anim>
                                    <p:set>
                                      <p:cBhvr>
                                        <p:cTn id="25" dur="770" fill="hold"/>
                                        <p:tgtEl>
                                          <p:spTgt spid="5">
                                            <p:txEl>
                                              <p:pRg st="0" end="0"/>
                                            </p:txEl>
                                          </p:spTgt>
                                        </p:tgtEl>
                                        <p:attrNameLst>
                                          <p:attrName>ppt_y</p:attrName>
                                        </p:attrNameLst>
                                      </p:cBhvr>
                                      <p:to>
                                        <p:strVal val="(#ppt_y+0.4)"/>
                                      </p:to>
                                    </p:set>
                                    <p:anim from="(#ppt_y+0.4)" to="(#ppt_y)" calcmode="lin" valueType="num">
                                      <p:cBhvr>
                                        <p:cTn id="26" dur="1230" accel="100000" fill="hold">
                                          <p:stCondLst>
                                            <p:cond delay="770"/>
                                          </p:stCondLst>
                                        </p:cTn>
                                        <p:tgtEl>
                                          <p:spTgt spid="5">
                                            <p:txEl>
                                              <p:pRg st="0" end="0"/>
                                            </p:txEl>
                                          </p:spTgt>
                                        </p:tgtEl>
                                        <p:attrNameLst>
                                          <p:attrName>ppt_y</p:attrName>
                                        </p:attrNameLst>
                                      </p:cBhvr>
                                    </p:anim>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770" decel="100000"/>
                                        <p:tgtEl>
                                          <p:spTgt spid="5">
                                            <p:txEl>
                                              <p:pRg st="1" end="1"/>
                                            </p:txEl>
                                          </p:spTgt>
                                        </p:tgtEl>
                                      </p:cBhvr>
                                    </p:animEffect>
                                    <p:animScale>
                                      <p:cBhvr>
                                        <p:cTn id="32" dur="770" decel="100000"/>
                                        <p:tgtEl>
                                          <p:spTgt spid="5">
                                            <p:txEl>
                                              <p:pRg st="1" end="1"/>
                                            </p:txEl>
                                          </p:spTgt>
                                        </p:tgtEl>
                                      </p:cBhvr>
                                      <p:from x="10000" y="10000"/>
                                      <p:to x="200000" y="450000"/>
                                    </p:animScale>
                                    <p:animScale>
                                      <p:cBhvr>
                                        <p:cTn id="33" dur="1230" accel="100000" fill="hold">
                                          <p:stCondLst>
                                            <p:cond delay="770"/>
                                          </p:stCondLst>
                                        </p:cTn>
                                        <p:tgtEl>
                                          <p:spTgt spid="5">
                                            <p:txEl>
                                              <p:pRg st="1" end="1"/>
                                            </p:txEl>
                                          </p:spTgt>
                                        </p:tgtEl>
                                      </p:cBhvr>
                                      <p:from x="200000" y="450000"/>
                                      <p:to x="100000" y="100000"/>
                                    </p:animScale>
                                    <p:set>
                                      <p:cBhvr>
                                        <p:cTn id="34" dur="770" fill="hold"/>
                                        <p:tgtEl>
                                          <p:spTgt spid="5">
                                            <p:txEl>
                                              <p:pRg st="1" end="1"/>
                                            </p:txEl>
                                          </p:spTgt>
                                        </p:tgtEl>
                                        <p:attrNameLst>
                                          <p:attrName>ppt_x</p:attrName>
                                        </p:attrNameLst>
                                      </p:cBhvr>
                                      <p:to>
                                        <p:strVal val="(0.5)"/>
                                      </p:to>
                                    </p:set>
                                    <p:anim from="(0.5)" to="(#ppt_x)" calcmode="lin" valueType="num">
                                      <p:cBhvr>
                                        <p:cTn id="35" dur="1230" accel="100000" fill="hold">
                                          <p:stCondLst>
                                            <p:cond delay="770"/>
                                          </p:stCondLst>
                                        </p:cTn>
                                        <p:tgtEl>
                                          <p:spTgt spid="5">
                                            <p:txEl>
                                              <p:pRg st="1" end="1"/>
                                            </p:txEl>
                                          </p:spTgt>
                                        </p:tgtEl>
                                        <p:attrNameLst>
                                          <p:attrName>ppt_x</p:attrName>
                                        </p:attrNameLst>
                                      </p:cBhvr>
                                    </p:anim>
                                    <p:set>
                                      <p:cBhvr>
                                        <p:cTn id="36" dur="770" fill="hold"/>
                                        <p:tgtEl>
                                          <p:spTgt spid="5">
                                            <p:txEl>
                                              <p:pRg st="1" end="1"/>
                                            </p:txEl>
                                          </p:spTgt>
                                        </p:tgtEl>
                                        <p:attrNameLst>
                                          <p:attrName>ppt_y</p:attrName>
                                        </p:attrNameLst>
                                      </p:cBhvr>
                                      <p:to>
                                        <p:strVal val="(#ppt_y+0.4)"/>
                                      </p:to>
                                    </p:set>
                                    <p:anim from="(#ppt_y+0.4)" to="(#ppt_y)" calcmode="lin" valueType="num">
                                      <p:cBhvr>
                                        <p:cTn id="37" dur="1230" accel="100000" fill="hold">
                                          <p:stCondLst>
                                            <p:cond delay="770"/>
                                          </p:stCondLst>
                                        </p:cTn>
                                        <p:tgtEl>
                                          <p:spTgt spid="5">
                                            <p:txEl>
                                              <p:pRg st="1" end="1"/>
                                            </p:txEl>
                                          </p:spTgt>
                                        </p:tgtEl>
                                        <p:attrNameLst>
                                          <p:attrName>ppt_y</p:attrName>
                                        </p:attrNameLst>
                                      </p:cBhvr>
                                    </p:anim>
                                  </p:childTnLst>
                                </p:cTn>
                              </p:par>
                            </p:childTnLst>
                          </p:cTn>
                        </p:par>
                        <p:par>
                          <p:cTn id="38" fill="hold">
                            <p:stCondLst>
                              <p:cond delay="2000"/>
                            </p:stCondLst>
                            <p:childTnLst>
                              <p:par>
                                <p:cTn id="39" presetID="51" presetClass="entr" presetSubtype="0" fill="hold" grpId="0" nodeType="after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770" decel="100000"/>
                                        <p:tgtEl>
                                          <p:spTgt spid="5">
                                            <p:txEl>
                                              <p:pRg st="2" end="2"/>
                                            </p:txEl>
                                          </p:spTgt>
                                        </p:tgtEl>
                                      </p:cBhvr>
                                    </p:animEffect>
                                    <p:animScale>
                                      <p:cBhvr>
                                        <p:cTn id="42" dur="770" decel="100000"/>
                                        <p:tgtEl>
                                          <p:spTgt spid="5">
                                            <p:txEl>
                                              <p:pRg st="2" end="2"/>
                                            </p:txEl>
                                          </p:spTgt>
                                        </p:tgtEl>
                                      </p:cBhvr>
                                      <p:from x="10000" y="10000"/>
                                      <p:to x="200000" y="450000"/>
                                    </p:animScale>
                                    <p:animScale>
                                      <p:cBhvr>
                                        <p:cTn id="43" dur="1230" accel="100000" fill="hold">
                                          <p:stCondLst>
                                            <p:cond delay="770"/>
                                          </p:stCondLst>
                                        </p:cTn>
                                        <p:tgtEl>
                                          <p:spTgt spid="5">
                                            <p:txEl>
                                              <p:pRg st="2" end="2"/>
                                            </p:txEl>
                                          </p:spTgt>
                                        </p:tgtEl>
                                      </p:cBhvr>
                                      <p:from x="200000" y="450000"/>
                                      <p:to x="100000" y="100000"/>
                                    </p:animScale>
                                    <p:set>
                                      <p:cBhvr>
                                        <p:cTn id="44" dur="770" fill="hold"/>
                                        <p:tgtEl>
                                          <p:spTgt spid="5">
                                            <p:txEl>
                                              <p:pRg st="2" end="2"/>
                                            </p:txEl>
                                          </p:spTgt>
                                        </p:tgtEl>
                                        <p:attrNameLst>
                                          <p:attrName>ppt_x</p:attrName>
                                        </p:attrNameLst>
                                      </p:cBhvr>
                                      <p:to>
                                        <p:strVal val="(0.5)"/>
                                      </p:to>
                                    </p:set>
                                    <p:anim from="(0.5)" to="(#ppt_x)" calcmode="lin" valueType="num">
                                      <p:cBhvr>
                                        <p:cTn id="45" dur="1230" accel="100000" fill="hold">
                                          <p:stCondLst>
                                            <p:cond delay="770"/>
                                          </p:stCondLst>
                                        </p:cTn>
                                        <p:tgtEl>
                                          <p:spTgt spid="5">
                                            <p:txEl>
                                              <p:pRg st="2" end="2"/>
                                            </p:txEl>
                                          </p:spTgt>
                                        </p:tgtEl>
                                        <p:attrNameLst>
                                          <p:attrName>ppt_x</p:attrName>
                                        </p:attrNameLst>
                                      </p:cBhvr>
                                    </p:anim>
                                    <p:set>
                                      <p:cBhvr>
                                        <p:cTn id="46" dur="770" fill="hold"/>
                                        <p:tgtEl>
                                          <p:spTgt spid="5">
                                            <p:txEl>
                                              <p:pRg st="2" end="2"/>
                                            </p:txEl>
                                          </p:spTgt>
                                        </p:tgtEl>
                                        <p:attrNameLst>
                                          <p:attrName>ppt_y</p:attrName>
                                        </p:attrNameLst>
                                      </p:cBhvr>
                                      <p:to>
                                        <p:strVal val="(#ppt_y+0.4)"/>
                                      </p:to>
                                    </p:set>
                                    <p:anim from="(#ppt_y+0.4)" to="(#ppt_y)" calcmode="lin" valueType="num">
                                      <p:cBhvr>
                                        <p:cTn id="47" dur="1230" accel="100000" fill="hold">
                                          <p:stCondLst>
                                            <p:cond delay="770"/>
                                          </p:stCondLst>
                                        </p:cTn>
                                        <p:tgtEl>
                                          <p:spTgt spid="5">
                                            <p:txEl>
                                              <p:pRg st="2" end="2"/>
                                            </p:txEl>
                                          </p:spTgt>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770" decel="100000"/>
                                        <p:tgtEl>
                                          <p:spTgt spid="5">
                                            <p:txEl>
                                              <p:pRg st="3" end="3"/>
                                            </p:txEl>
                                          </p:spTgt>
                                        </p:tgtEl>
                                      </p:cBhvr>
                                    </p:animEffect>
                                    <p:animScale>
                                      <p:cBhvr>
                                        <p:cTn id="53" dur="770" decel="100000"/>
                                        <p:tgtEl>
                                          <p:spTgt spid="5">
                                            <p:txEl>
                                              <p:pRg st="3" end="3"/>
                                            </p:txEl>
                                          </p:spTgt>
                                        </p:tgtEl>
                                      </p:cBhvr>
                                      <p:from x="10000" y="10000"/>
                                      <p:to x="200000" y="450000"/>
                                    </p:animScale>
                                    <p:animScale>
                                      <p:cBhvr>
                                        <p:cTn id="54" dur="1230" accel="100000" fill="hold">
                                          <p:stCondLst>
                                            <p:cond delay="770"/>
                                          </p:stCondLst>
                                        </p:cTn>
                                        <p:tgtEl>
                                          <p:spTgt spid="5">
                                            <p:txEl>
                                              <p:pRg st="3" end="3"/>
                                            </p:txEl>
                                          </p:spTgt>
                                        </p:tgtEl>
                                      </p:cBhvr>
                                      <p:from x="200000" y="450000"/>
                                      <p:to x="100000" y="100000"/>
                                    </p:animScale>
                                    <p:set>
                                      <p:cBhvr>
                                        <p:cTn id="55" dur="770" fill="hold"/>
                                        <p:tgtEl>
                                          <p:spTgt spid="5">
                                            <p:txEl>
                                              <p:pRg st="3" end="3"/>
                                            </p:txEl>
                                          </p:spTgt>
                                        </p:tgtEl>
                                        <p:attrNameLst>
                                          <p:attrName>ppt_x</p:attrName>
                                        </p:attrNameLst>
                                      </p:cBhvr>
                                      <p:to>
                                        <p:strVal val="(0.5)"/>
                                      </p:to>
                                    </p:set>
                                    <p:anim from="(0.5)" to="(#ppt_x)" calcmode="lin" valueType="num">
                                      <p:cBhvr>
                                        <p:cTn id="56" dur="1230" accel="100000" fill="hold">
                                          <p:stCondLst>
                                            <p:cond delay="770"/>
                                          </p:stCondLst>
                                        </p:cTn>
                                        <p:tgtEl>
                                          <p:spTgt spid="5">
                                            <p:txEl>
                                              <p:pRg st="3" end="3"/>
                                            </p:txEl>
                                          </p:spTgt>
                                        </p:tgtEl>
                                        <p:attrNameLst>
                                          <p:attrName>ppt_x</p:attrName>
                                        </p:attrNameLst>
                                      </p:cBhvr>
                                    </p:anim>
                                    <p:set>
                                      <p:cBhvr>
                                        <p:cTn id="57" dur="770" fill="hold"/>
                                        <p:tgtEl>
                                          <p:spTgt spid="5">
                                            <p:txEl>
                                              <p:pRg st="3" end="3"/>
                                            </p:txEl>
                                          </p:spTgt>
                                        </p:tgtEl>
                                        <p:attrNameLst>
                                          <p:attrName>ppt_y</p:attrName>
                                        </p:attrNameLst>
                                      </p:cBhvr>
                                      <p:to>
                                        <p:strVal val="(#ppt_y+0.4)"/>
                                      </p:to>
                                    </p:set>
                                    <p:anim from="(#ppt_y+0.4)" to="(#ppt_y)" calcmode="lin" valueType="num">
                                      <p:cBhvr>
                                        <p:cTn id="58" dur="1230" accel="100000" fill="hold">
                                          <p:stCondLst>
                                            <p:cond delay="770"/>
                                          </p:stCondLst>
                                        </p:cTn>
                                        <p:tgtEl>
                                          <p:spTgt spid="5">
                                            <p:txEl>
                                              <p:pRg st="3" end="3"/>
                                            </p:txEl>
                                          </p:spTgt>
                                        </p:tgtEl>
                                        <p:attrNameLst>
                                          <p:attrName>ppt_y</p:attrName>
                                        </p:attrNameLst>
                                      </p:cBhvr>
                                    </p:anim>
                                  </p:childTnLst>
                                </p:cTn>
                              </p:par>
                            </p:childTnLst>
                          </p:cTn>
                        </p:par>
                        <p:par>
                          <p:cTn id="59" fill="hold">
                            <p:stCondLst>
                              <p:cond delay="2000"/>
                            </p:stCondLst>
                            <p:childTnLst>
                              <p:par>
                                <p:cTn id="60" presetID="51" presetClass="entr" presetSubtype="0" fill="hold" grpId="0" nodeType="after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fade">
                                      <p:cBhvr>
                                        <p:cTn id="62" dur="770" decel="100000"/>
                                        <p:tgtEl>
                                          <p:spTgt spid="5">
                                            <p:txEl>
                                              <p:pRg st="4" end="4"/>
                                            </p:txEl>
                                          </p:spTgt>
                                        </p:tgtEl>
                                      </p:cBhvr>
                                    </p:animEffect>
                                    <p:animScale>
                                      <p:cBhvr>
                                        <p:cTn id="63" dur="770" decel="100000"/>
                                        <p:tgtEl>
                                          <p:spTgt spid="5">
                                            <p:txEl>
                                              <p:pRg st="4" end="4"/>
                                            </p:txEl>
                                          </p:spTgt>
                                        </p:tgtEl>
                                      </p:cBhvr>
                                      <p:from x="10000" y="10000"/>
                                      <p:to x="200000" y="450000"/>
                                    </p:animScale>
                                    <p:animScale>
                                      <p:cBhvr>
                                        <p:cTn id="64" dur="1230" accel="100000" fill="hold">
                                          <p:stCondLst>
                                            <p:cond delay="770"/>
                                          </p:stCondLst>
                                        </p:cTn>
                                        <p:tgtEl>
                                          <p:spTgt spid="5">
                                            <p:txEl>
                                              <p:pRg st="4" end="4"/>
                                            </p:txEl>
                                          </p:spTgt>
                                        </p:tgtEl>
                                      </p:cBhvr>
                                      <p:from x="200000" y="450000"/>
                                      <p:to x="100000" y="100000"/>
                                    </p:animScale>
                                    <p:set>
                                      <p:cBhvr>
                                        <p:cTn id="65" dur="770" fill="hold"/>
                                        <p:tgtEl>
                                          <p:spTgt spid="5">
                                            <p:txEl>
                                              <p:pRg st="4" end="4"/>
                                            </p:txEl>
                                          </p:spTgt>
                                        </p:tgtEl>
                                        <p:attrNameLst>
                                          <p:attrName>ppt_x</p:attrName>
                                        </p:attrNameLst>
                                      </p:cBhvr>
                                      <p:to>
                                        <p:strVal val="(0.5)"/>
                                      </p:to>
                                    </p:set>
                                    <p:anim from="(0.5)" to="(#ppt_x)" calcmode="lin" valueType="num">
                                      <p:cBhvr>
                                        <p:cTn id="66" dur="1230" accel="100000" fill="hold">
                                          <p:stCondLst>
                                            <p:cond delay="770"/>
                                          </p:stCondLst>
                                        </p:cTn>
                                        <p:tgtEl>
                                          <p:spTgt spid="5">
                                            <p:txEl>
                                              <p:pRg st="4" end="4"/>
                                            </p:txEl>
                                          </p:spTgt>
                                        </p:tgtEl>
                                        <p:attrNameLst>
                                          <p:attrName>ppt_x</p:attrName>
                                        </p:attrNameLst>
                                      </p:cBhvr>
                                    </p:anim>
                                    <p:set>
                                      <p:cBhvr>
                                        <p:cTn id="67" dur="770" fill="hold"/>
                                        <p:tgtEl>
                                          <p:spTgt spid="5">
                                            <p:txEl>
                                              <p:pRg st="4" end="4"/>
                                            </p:txEl>
                                          </p:spTgt>
                                        </p:tgtEl>
                                        <p:attrNameLst>
                                          <p:attrName>ppt_y</p:attrName>
                                        </p:attrNameLst>
                                      </p:cBhvr>
                                      <p:to>
                                        <p:strVal val="(#ppt_y+0.4)"/>
                                      </p:to>
                                    </p:set>
                                    <p:anim from="(#ppt_y+0.4)" to="(#ppt_y)" calcmode="lin" valueType="num">
                                      <p:cBhvr>
                                        <p:cTn id="68" dur="1230" accel="100000" fill="hold">
                                          <p:stCondLst>
                                            <p:cond delay="770"/>
                                          </p:stCondLst>
                                        </p:cTn>
                                        <p:tgtEl>
                                          <p:spTgt spid="5">
                                            <p:txEl>
                                              <p:pRg st="4" end="4"/>
                                            </p:txEl>
                                          </p:spTgt>
                                        </p:tgtEl>
                                        <p:attrNameLst>
                                          <p:attrName>ppt_y</p:attrName>
                                        </p:attrNameLst>
                                      </p:cBhvr>
                                    </p:anim>
                                  </p:childTnLst>
                                </p:cTn>
                              </p:par>
                            </p:childTnLst>
                          </p:cTn>
                        </p:par>
                        <p:par>
                          <p:cTn id="69" fill="hold">
                            <p:stCondLst>
                              <p:cond delay="4000"/>
                            </p:stCondLst>
                            <p:childTnLst>
                              <p:par>
                                <p:cTn id="70" presetID="51" presetClass="entr" presetSubtype="0" fill="hold" grpId="0" nodeType="after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Effect transition="in" filter="fade">
                                      <p:cBhvr>
                                        <p:cTn id="72" dur="770" decel="100000"/>
                                        <p:tgtEl>
                                          <p:spTgt spid="5">
                                            <p:txEl>
                                              <p:pRg st="5" end="5"/>
                                            </p:txEl>
                                          </p:spTgt>
                                        </p:tgtEl>
                                      </p:cBhvr>
                                    </p:animEffect>
                                    <p:animScale>
                                      <p:cBhvr>
                                        <p:cTn id="73" dur="770" decel="100000"/>
                                        <p:tgtEl>
                                          <p:spTgt spid="5">
                                            <p:txEl>
                                              <p:pRg st="5" end="5"/>
                                            </p:txEl>
                                          </p:spTgt>
                                        </p:tgtEl>
                                      </p:cBhvr>
                                      <p:from x="10000" y="10000"/>
                                      <p:to x="200000" y="450000"/>
                                    </p:animScale>
                                    <p:animScale>
                                      <p:cBhvr>
                                        <p:cTn id="74" dur="1230" accel="100000" fill="hold">
                                          <p:stCondLst>
                                            <p:cond delay="770"/>
                                          </p:stCondLst>
                                        </p:cTn>
                                        <p:tgtEl>
                                          <p:spTgt spid="5">
                                            <p:txEl>
                                              <p:pRg st="5" end="5"/>
                                            </p:txEl>
                                          </p:spTgt>
                                        </p:tgtEl>
                                      </p:cBhvr>
                                      <p:from x="200000" y="450000"/>
                                      <p:to x="100000" y="100000"/>
                                    </p:animScale>
                                    <p:set>
                                      <p:cBhvr>
                                        <p:cTn id="75" dur="770" fill="hold"/>
                                        <p:tgtEl>
                                          <p:spTgt spid="5">
                                            <p:txEl>
                                              <p:pRg st="5" end="5"/>
                                            </p:txEl>
                                          </p:spTgt>
                                        </p:tgtEl>
                                        <p:attrNameLst>
                                          <p:attrName>ppt_x</p:attrName>
                                        </p:attrNameLst>
                                      </p:cBhvr>
                                      <p:to>
                                        <p:strVal val="(0.5)"/>
                                      </p:to>
                                    </p:set>
                                    <p:anim from="(0.5)" to="(#ppt_x)" calcmode="lin" valueType="num">
                                      <p:cBhvr>
                                        <p:cTn id="76" dur="1230" accel="100000" fill="hold">
                                          <p:stCondLst>
                                            <p:cond delay="770"/>
                                          </p:stCondLst>
                                        </p:cTn>
                                        <p:tgtEl>
                                          <p:spTgt spid="5">
                                            <p:txEl>
                                              <p:pRg st="5" end="5"/>
                                            </p:txEl>
                                          </p:spTgt>
                                        </p:tgtEl>
                                        <p:attrNameLst>
                                          <p:attrName>ppt_x</p:attrName>
                                        </p:attrNameLst>
                                      </p:cBhvr>
                                    </p:anim>
                                    <p:set>
                                      <p:cBhvr>
                                        <p:cTn id="77" dur="770" fill="hold"/>
                                        <p:tgtEl>
                                          <p:spTgt spid="5">
                                            <p:txEl>
                                              <p:pRg st="5" end="5"/>
                                            </p:txEl>
                                          </p:spTgt>
                                        </p:tgtEl>
                                        <p:attrNameLst>
                                          <p:attrName>ppt_y</p:attrName>
                                        </p:attrNameLst>
                                      </p:cBhvr>
                                      <p:to>
                                        <p:strVal val="(#ppt_y+0.4)"/>
                                      </p:to>
                                    </p:set>
                                    <p:anim from="(#ppt_y+0.4)" to="(#ppt_y)" calcmode="lin" valueType="num">
                                      <p:cBhvr>
                                        <p:cTn id="78" dur="1230" accel="100000" fill="hold">
                                          <p:stCondLst>
                                            <p:cond delay="770"/>
                                          </p:stCondLst>
                                        </p:cTn>
                                        <p:tgtEl>
                                          <p:spTgt spid="5">
                                            <p:txEl>
                                              <p:pRg st="5" end="5"/>
                                            </p:txEl>
                                          </p:spTgt>
                                        </p:tgtEl>
                                        <p:attrNameLst>
                                          <p:attrName>ppt_y</p:attrName>
                                        </p:attrNameLst>
                                      </p:cBhvr>
                                    </p:anim>
                                  </p:childTnLst>
                                </p:cTn>
                              </p:par>
                            </p:childTnLst>
                          </p:cTn>
                        </p:par>
                      </p:childTnLst>
                    </p:cTn>
                  </p:par>
                  <p:par>
                    <p:cTn id="79" fill="hold">
                      <p:stCondLst>
                        <p:cond delay="indefinite"/>
                      </p:stCondLst>
                      <p:childTnLst>
                        <p:par>
                          <p:cTn id="80" fill="hold">
                            <p:stCondLst>
                              <p:cond delay="0"/>
                            </p:stCondLst>
                            <p:childTnLst>
                              <p:par>
                                <p:cTn id="81" presetID="51" presetClass="entr" presetSubtype="0" fill="hold" grpId="0" nodeType="click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animEffect transition="in" filter="fade">
                                      <p:cBhvr>
                                        <p:cTn id="83" dur="770" decel="100000"/>
                                        <p:tgtEl>
                                          <p:spTgt spid="5">
                                            <p:txEl>
                                              <p:pRg st="6" end="6"/>
                                            </p:txEl>
                                          </p:spTgt>
                                        </p:tgtEl>
                                      </p:cBhvr>
                                    </p:animEffect>
                                    <p:animScale>
                                      <p:cBhvr>
                                        <p:cTn id="84" dur="770" decel="100000"/>
                                        <p:tgtEl>
                                          <p:spTgt spid="5">
                                            <p:txEl>
                                              <p:pRg st="6" end="6"/>
                                            </p:txEl>
                                          </p:spTgt>
                                        </p:tgtEl>
                                      </p:cBhvr>
                                      <p:from x="10000" y="10000"/>
                                      <p:to x="200000" y="450000"/>
                                    </p:animScale>
                                    <p:animScale>
                                      <p:cBhvr>
                                        <p:cTn id="85" dur="1230" accel="100000" fill="hold">
                                          <p:stCondLst>
                                            <p:cond delay="770"/>
                                          </p:stCondLst>
                                        </p:cTn>
                                        <p:tgtEl>
                                          <p:spTgt spid="5">
                                            <p:txEl>
                                              <p:pRg st="6" end="6"/>
                                            </p:txEl>
                                          </p:spTgt>
                                        </p:tgtEl>
                                      </p:cBhvr>
                                      <p:from x="200000" y="450000"/>
                                      <p:to x="100000" y="100000"/>
                                    </p:animScale>
                                    <p:set>
                                      <p:cBhvr>
                                        <p:cTn id="86" dur="770" fill="hold"/>
                                        <p:tgtEl>
                                          <p:spTgt spid="5">
                                            <p:txEl>
                                              <p:pRg st="6" end="6"/>
                                            </p:txEl>
                                          </p:spTgt>
                                        </p:tgtEl>
                                        <p:attrNameLst>
                                          <p:attrName>ppt_x</p:attrName>
                                        </p:attrNameLst>
                                      </p:cBhvr>
                                      <p:to>
                                        <p:strVal val="(0.5)"/>
                                      </p:to>
                                    </p:set>
                                    <p:anim from="(0.5)" to="(#ppt_x)" calcmode="lin" valueType="num">
                                      <p:cBhvr>
                                        <p:cTn id="87" dur="1230" accel="100000" fill="hold">
                                          <p:stCondLst>
                                            <p:cond delay="770"/>
                                          </p:stCondLst>
                                        </p:cTn>
                                        <p:tgtEl>
                                          <p:spTgt spid="5">
                                            <p:txEl>
                                              <p:pRg st="6" end="6"/>
                                            </p:txEl>
                                          </p:spTgt>
                                        </p:tgtEl>
                                        <p:attrNameLst>
                                          <p:attrName>ppt_x</p:attrName>
                                        </p:attrNameLst>
                                      </p:cBhvr>
                                    </p:anim>
                                    <p:set>
                                      <p:cBhvr>
                                        <p:cTn id="88" dur="770" fill="hold"/>
                                        <p:tgtEl>
                                          <p:spTgt spid="5">
                                            <p:txEl>
                                              <p:pRg st="6" end="6"/>
                                            </p:txEl>
                                          </p:spTgt>
                                        </p:tgtEl>
                                        <p:attrNameLst>
                                          <p:attrName>ppt_y</p:attrName>
                                        </p:attrNameLst>
                                      </p:cBhvr>
                                      <p:to>
                                        <p:strVal val="(#ppt_y+0.4)"/>
                                      </p:to>
                                    </p:set>
                                    <p:anim from="(#ppt_y+0.4)" to="(#ppt_y)" calcmode="lin" valueType="num">
                                      <p:cBhvr>
                                        <p:cTn id="89" dur="1230" accel="100000" fill="hold">
                                          <p:stCondLst>
                                            <p:cond delay="770"/>
                                          </p:stCondLst>
                                        </p:cTn>
                                        <p:tgtEl>
                                          <p:spTgt spid="5">
                                            <p:txEl>
                                              <p:pRg st="6" end="6"/>
                                            </p:txEl>
                                          </p:spTgt>
                                        </p:tgtEl>
                                        <p:attrNameLst>
                                          <p:attrName>ppt_y</p:attrName>
                                        </p:attrNameLst>
                                      </p:cBhvr>
                                    </p:anim>
                                  </p:childTnLst>
                                </p:cTn>
                              </p:par>
                            </p:childTnLst>
                          </p:cTn>
                        </p:par>
                        <p:par>
                          <p:cTn id="90" fill="hold">
                            <p:stCondLst>
                              <p:cond delay="2000"/>
                            </p:stCondLst>
                            <p:childTnLst>
                              <p:par>
                                <p:cTn id="91" presetID="51" presetClass="entr" presetSubtype="0" fill="hold" grpId="0" nodeType="afterEffect">
                                  <p:stCondLst>
                                    <p:cond delay="0"/>
                                  </p:stCondLst>
                                  <p:childTnLst>
                                    <p:set>
                                      <p:cBhvr>
                                        <p:cTn id="92" dur="1" fill="hold">
                                          <p:stCondLst>
                                            <p:cond delay="0"/>
                                          </p:stCondLst>
                                        </p:cTn>
                                        <p:tgtEl>
                                          <p:spTgt spid="5">
                                            <p:txEl>
                                              <p:pRg st="7" end="7"/>
                                            </p:txEl>
                                          </p:spTgt>
                                        </p:tgtEl>
                                        <p:attrNameLst>
                                          <p:attrName>style.visibility</p:attrName>
                                        </p:attrNameLst>
                                      </p:cBhvr>
                                      <p:to>
                                        <p:strVal val="visible"/>
                                      </p:to>
                                    </p:set>
                                    <p:animEffect transition="in" filter="fade">
                                      <p:cBhvr>
                                        <p:cTn id="93" dur="770" decel="100000"/>
                                        <p:tgtEl>
                                          <p:spTgt spid="5">
                                            <p:txEl>
                                              <p:pRg st="7" end="7"/>
                                            </p:txEl>
                                          </p:spTgt>
                                        </p:tgtEl>
                                      </p:cBhvr>
                                    </p:animEffect>
                                    <p:animScale>
                                      <p:cBhvr>
                                        <p:cTn id="94" dur="770" decel="100000"/>
                                        <p:tgtEl>
                                          <p:spTgt spid="5">
                                            <p:txEl>
                                              <p:pRg st="7" end="7"/>
                                            </p:txEl>
                                          </p:spTgt>
                                        </p:tgtEl>
                                      </p:cBhvr>
                                      <p:from x="10000" y="10000"/>
                                      <p:to x="200000" y="450000"/>
                                    </p:animScale>
                                    <p:animScale>
                                      <p:cBhvr>
                                        <p:cTn id="95" dur="1230" accel="100000" fill="hold">
                                          <p:stCondLst>
                                            <p:cond delay="770"/>
                                          </p:stCondLst>
                                        </p:cTn>
                                        <p:tgtEl>
                                          <p:spTgt spid="5">
                                            <p:txEl>
                                              <p:pRg st="7" end="7"/>
                                            </p:txEl>
                                          </p:spTgt>
                                        </p:tgtEl>
                                      </p:cBhvr>
                                      <p:from x="200000" y="450000"/>
                                      <p:to x="100000" y="100000"/>
                                    </p:animScale>
                                    <p:set>
                                      <p:cBhvr>
                                        <p:cTn id="96" dur="770" fill="hold"/>
                                        <p:tgtEl>
                                          <p:spTgt spid="5">
                                            <p:txEl>
                                              <p:pRg st="7" end="7"/>
                                            </p:txEl>
                                          </p:spTgt>
                                        </p:tgtEl>
                                        <p:attrNameLst>
                                          <p:attrName>ppt_x</p:attrName>
                                        </p:attrNameLst>
                                      </p:cBhvr>
                                      <p:to>
                                        <p:strVal val="(0.5)"/>
                                      </p:to>
                                    </p:set>
                                    <p:anim from="(0.5)" to="(#ppt_x)" calcmode="lin" valueType="num">
                                      <p:cBhvr>
                                        <p:cTn id="97" dur="1230" accel="100000" fill="hold">
                                          <p:stCondLst>
                                            <p:cond delay="770"/>
                                          </p:stCondLst>
                                        </p:cTn>
                                        <p:tgtEl>
                                          <p:spTgt spid="5">
                                            <p:txEl>
                                              <p:pRg st="7" end="7"/>
                                            </p:txEl>
                                          </p:spTgt>
                                        </p:tgtEl>
                                        <p:attrNameLst>
                                          <p:attrName>ppt_x</p:attrName>
                                        </p:attrNameLst>
                                      </p:cBhvr>
                                    </p:anim>
                                    <p:set>
                                      <p:cBhvr>
                                        <p:cTn id="98" dur="770" fill="hold"/>
                                        <p:tgtEl>
                                          <p:spTgt spid="5">
                                            <p:txEl>
                                              <p:pRg st="7" end="7"/>
                                            </p:txEl>
                                          </p:spTgt>
                                        </p:tgtEl>
                                        <p:attrNameLst>
                                          <p:attrName>ppt_y</p:attrName>
                                        </p:attrNameLst>
                                      </p:cBhvr>
                                      <p:to>
                                        <p:strVal val="(#ppt_y+0.4)"/>
                                      </p:to>
                                    </p:set>
                                    <p:anim from="(#ppt_y+0.4)" to="(#ppt_y)" calcmode="lin" valueType="num">
                                      <p:cBhvr>
                                        <p:cTn id="99" dur="1230" accel="100000" fill="hold">
                                          <p:stCondLst>
                                            <p:cond delay="770"/>
                                          </p:stCondLst>
                                        </p:cTn>
                                        <p:tgtEl>
                                          <p:spTgt spid="5">
                                            <p:txEl>
                                              <p:pRg st="7" end="7"/>
                                            </p:txEl>
                                          </p:spTgt>
                                        </p:tgtEl>
                                        <p:attrNameLst>
                                          <p:attrName>ppt_y</p:attrName>
                                        </p:attrNameLst>
                                      </p:cBhvr>
                                    </p:anim>
                                  </p:childTnLst>
                                </p:cTn>
                              </p:par>
                            </p:childTnLst>
                          </p:cTn>
                        </p:par>
                        <p:par>
                          <p:cTn id="100" fill="hold">
                            <p:stCondLst>
                              <p:cond delay="4000"/>
                            </p:stCondLst>
                            <p:childTnLst>
                              <p:par>
                                <p:cTn id="101" presetID="51" presetClass="entr" presetSubtype="0" fill="hold" grpId="0" nodeType="afterEffect">
                                  <p:stCondLst>
                                    <p:cond delay="0"/>
                                  </p:stCondLst>
                                  <p:childTnLst>
                                    <p:set>
                                      <p:cBhvr>
                                        <p:cTn id="102" dur="1" fill="hold">
                                          <p:stCondLst>
                                            <p:cond delay="0"/>
                                          </p:stCondLst>
                                        </p:cTn>
                                        <p:tgtEl>
                                          <p:spTgt spid="5">
                                            <p:txEl>
                                              <p:pRg st="8" end="8"/>
                                            </p:txEl>
                                          </p:spTgt>
                                        </p:tgtEl>
                                        <p:attrNameLst>
                                          <p:attrName>style.visibility</p:attrName>
                                        </p:attrNameLst>
                                      </p:cBhvr>
                                      <p:to>
                                        <p:strVal val="visible"/>
                                      </p:to>
                                    </p:set>
                                    <p:animEffect transition="in" filter="fade">
                                      <p:cBhvr>
                                        <p:cTn id="103" dur="770" decel="100000"/>
                                        <p:tgtEl>
                                          <p:spTgt spid="5">
                                            <p:txEl>
                                              <p:pRg st="8" end="8"/>
                                            </p:txEl>
                                          </p:spTgt>
                                        </p:tgtEl>
                                      </p:cBhvr>
                                    </p:animEffect>
                                    <p:animScale>
                                      <p:cBhvr>
                                        <p:cTn id="104" dur="770" decel="100000"/>
                                        <p:tgtEl>
                                          <p:spTgt spid="5">
                                            <p:txEl>
                                              <p:pRg st="8" end="8"/>
                                            </p:txEl>
                                          </p:spTgt>
                                        </p:tgtEl>
                                      </p:cBhvr>
                                      <p:from x="10000" y="10000"/>
                                      <p:to x="200000" y="450000"/>
                                    </p:animScale>
                                    <p:animScale>
                                      <p:cBhvr>
                                        <p:cTn id="105" dur="1230" accel="100000" fill="hold">
                                          <p:stCondLst>
                                            <p:cond delay="770"/>
                                          </p:stCondLst>
                                        </p:cTn>
                                        <p:tgtEl>
                                          <p:spTgt spid="5">
                                            <p:txEl>
                                              <p:pRg st="8" end="8"/>
                                            </p:txEl>
                                          </p:spTgt>
                                        </p:tgtEl>
                                      </p:cBhvr>
                                      <p:from x="200000" y="450000"/>
                                      <p:to x="100000" y="100000"/>
                                    </p:animScale>
                                    <p:set>
                                      <p:cBhvr>
                                        <p:cTn id="106" dur="770" fill="hold"/>
                                        <p:tgtEl>
                                          <p:spTgt spid="5">
                                            <p:txEl>
                                              <p:pRg st="8" end="8"/>
                                            </p:txEl>
                                          </p:spTgt>
                                        </p:tgtEl>
                                        <p:attrNameLst>
                                          <p:attrName>ppt_x</p:attrName>
                                        </p:attrNameLst>
                                      </p:cBhvr>
                                      <p:to>
                                        <p:strVal val="(0.5)"/>
                                      </p:to>
                                    </p:set>
                                    <p:anim from="(0.5)" to="(#ppt_x)" calcmode="lin" valueType="num">
                                      <p:cBhvr>
                                        <p:cTn id="107" dur="1230" accel="100000" fill="hold">
                                          <p:stCondLst>
                                            <p:cond delay="770"/>
                                          </p:stCondLst>
                                        </p:cTn>
                                        <p:tgtEl>
                                          <p:spTgt spid="5">
                                            <p:txEl>
                                              <p:pRg st="8" end="8"/>
                                            </p:txEl>
                                          </p:spTgt>
                                        </p:tgtEl>
                                        <p:attrNameLst>
                                          <p:attrName>ppt_x</p:attrName>
                                        </p:attrNameLst>
                                      </p:cBhvr>
                                    </p:anim>
                                    <p:set>
                                      <p:cBhvr>
                                        <p:cTn id="108" dur="770" fill="hold"/>
                                        <p:tgtEl>
                                          <p:spTgt spid="5">
                                            <p:txEl>
                                              <p:pRg st="8" end="8"/>
                                            </p:txEl>
                                          </p:spTgt>
                                        </p:tgtEl>
                                        <p:attrNameLst>
                                          <p:attrName>ppt_y</p:attrName>
                                        </p:attrNameLst>
                                      </p:cBhvr>
                                      <p:to>
                                        <p:strVal val="(#ppt_y+0.4)"/>
                                      </p:to>
                                    </p:set>
                                    <p:anim from="(#ppt_y+0.4)" to="(#ppt_y)" calcmode="lin" valueType="num">
                                      <p:cBhvr>
                                        <p:cTn id="109" dur="1230" accel="100000" fill="hold">
                                          <p:stCondLst>
                                            <p:cond delay="770"/>
                                          </p:stCondLst>
                                        </p:cTn>
                                        <p:tgtEl>
                                          <p:spTgt spid="5">
                                            <p:txEl>
                                              <p:pRg st="8" end="8"/>
                                            </p:txEl>
                                          </p:spTgt>
                                        </p:tgtEl>
                                        <p:attrNameLst>
                                          <p:attrName>ppt_y</p:attrName>
                                        </p:attrNameLst>
                                      </p:cBhvr>
                                    </p:anim>
                                  </p:childTnLst>
                                </p:cTn>
                              </p:par>
                            </p:childTnLst>
                          </p:cTn>
                        </p:par>
                        <p:par>
                          <p:cTn id="110" fill="hold">
                            <p:stCondLst>
                              <p:cond delay="6000"/>
                            </p:stCondLst>
                            <p:childTnLst>
                              <p:par>
                                <p:cTn id="111" presetID="51" presetClass="entr" presetSubtype="0" fill="hold" grpId="0" nodeType="afterEffect">
                                  <p:stCondLst>
                                    <p:cond delay="0"/>
                                  </p:stCondLst>
                                  <p:childTnLst>
                                    <p:set>
                                      <p:cBhvr>
                                        <p:cTn id="112" dur="1" fill="hold">
                                          <p:stCondLst>
                                            <p:cond delay="0"/>
                                          </p:stCondLst>
                                        </p:cTn>
                                        <p:tgtEl>
                                          <p:spTgt spid="5">
                                            <p:txEl>
                                              <p:pRg st="9" end="9"/>
                                            </p:txEl>
                                          </p:spTgt>
                                        </p:tgtEl>
                                        <p:attrNameLst>
                                          <p:attrName>style.visibility</p:attrName>
                                        </p:attrNameLst>
                                      </p:cBhvr>
                                      <p:to>
                                        <p:strVal val="visible"/>
                                      </p:to>
                                    </p:set>
                                    <p:animEffect transition="in" filter="fade">
                                      <p:cBhvr>
                                        <p:cTn id="113" dur="770" decel="100000"/>
                                        <p:tgtEl>
                                          <p:spTgt spid="5">
                                            <p:txEl>
                                              <p:pRg st="9" end="9"/>
                                            </p:txEl>
                                          </p:spTgt>
                                        </p:tgtEl>
                                      </p:cBhvr>
                                    </p:animEffect>
                                    <p:animScale>
                                      <p:cBhvr>
                                        <p:cTn id="114" dur="770" decel="100000"/>
                                        <p:tgtEl>
                                          <p:spTgt spid="5">
                                            <p:txEl>
                                              <p:pRg st="9" end="9"/>
                                            </p:txEl>
                                          </p:spTgt>
                                        </p:tgtEl>
                                      </p:cBhvr>
                                      <p:from x="10000" y="10000"/>
                                      <p:to x="200000" y="450000"/>
                                    </p:animScale>
                                    <p:animScale>
                                      <p:cBhvr>
                                        <p:cTn id="115" dur="1230" accel="100000" fill="hold">
                                          <p:stCondLst>
                                            <p:cond delay="770"/>
                                          </p:stCondLst>
                                        </p:cTn>
                                        <p:tgtEl>
                                          <p:spTgt spid="5">
                                            <p:txEl>
                                              <p:pRg st="9" end="9"/>
                                            </p:txEl>
                                          </p:spTgt>
                                        </p:tgtEl>
                                      </p:cBhvr>
                                      <p:from x="200000" y="450000"/>
                                      <p:to x="100000" y="100000"/>
                                    </p:animScale>
                                    <p:set>
                                      <p:cBhvr>
                                        <p:cTn id="116" dur="770" fill="hold"/>
                                        <p:tgtEl>
                                          <p:spTgt spid="5">
                                            <p:txEl>
                                              <p:pRg st="9" end="9"/>
                                            </p:txEl>
                                          </p:spTgt>
                                        </p:tgtEl>
                                        <p:attrNameLst>
                                          <p:attrName>ppt_x</p:attrName>
                                        </p:attrNameLst>
                                      </p:cBhvr>
                                      <p:to>
                                        <p:strVal val="(0.5)"/>
                                      </p:to>
                                    </p:set>
                                    <p:anim from="(0.5)" to="(#ppt_x)" calcmode="lin" valueType="num">
                                      <p:cBhvr>
                                        <p:cTn id="117" dur="1230" accel="100000" fill="hold">
                                          <p:stCondLst>
                                            <p:cond delay="770"/>
                                          </p:stCondLst>
                                        </p:cTn>
                                        <p:tgtEl>
                                          <p:spTgt spid="5">
                                            <p:txEl>
                                              <p:pRg st="9" end="9"/>
                                            </p:txEl>
                                          </p:spTgt>
                                        </p:tgtEl>
                                        <p:attrNameLst>
                                          <p:attrName>ppt_x</p:attrName>
                                        </p:attrNameLst>
                                      </p:cBhvr>
                                    </p:anim>
                                    <p:set>
                                      <p:cBhvr>
                                        <p:cTn id="118" dur="770" fill="hold"/>
                                        <p:tgtEl>
                                          <p:spTgt spid="5">
                                            <p:txEl>
                                              <p:pRg st="9" end="9"/>
                                            </p:txEl>
                                          </p:spTgt>
                                        </p:tgtEl>
                                        <p:attrNameLst>
                                          <p:attrName>ppt_y</p:attrName>
                                        </p:attrNameLst>
                                      </p:cBhvr>
                                      <p:to>
                                        <p:strVal val="(#ppt_y+0.4)"/>
                                      </p:to>
                                    </p:set>
                                    <p:anim from="(#ppt_y+0.4)" to="(#ppt_y)" calcmode="lin" valueType="num">
                                      <p:cBhvr>
                                        <p:cTn id="119" dur="1230" accel="100000" fill="hold">
                                          <p:stCondLst>
                                            <p:cond delay="770"/>
                                          </p:stCondLst>
                                        </p:cTn>
                                        <p:tgtEl>
                                          <p:spTgt spid="5">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54162"/>
            <a:ext cx="8686800" cy="4846638"/>
          </a:xfrm>
          <a:solidFill>
            <a:schemeClr val="bg1">
              <a:alpha val="80000"/>
            </a:schemeClr>
          </a:solidFill>
          <a:effectLst>
            <a:softEdge rad="50800"/>
          </a:effectLst>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Receive Positive or Negative…</a:t>
            </a:r>
          </a:p>
          <a:p>
            <a:pP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…From the Seeds We Plant </a:t>
            </a:r>
          </a:p>
          <a:p>
            <a:pPr lvl="1">
              <a:buClrTx/>
              <a:buSzPct val="99000"/>
              <a:buFont typeface="Wingdings" panose="05000000000000000000" pitchFamily="2" charset="2"/>
              <a:buChar char="q"/>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Choices</a:t>
            </a:r>
          </a:p>
          <a:p>
            <a:pPr lvl="1">
              <a:buClrTx/>
              <a:buSzPct val="99000"/>
              <a:buFont typeface="Wingdings" panose="05000000000000000000" pitchFamily="2" charset="2"/>
              <a:buChar char="q"/>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Action</a:t>
            </a:r>
          </a:p>
          <a:p>
            <a:pPr marL="571500" indent="-514350">
              <a:buClrTx/>
              <a:buSzPct val="99000"/>
              <a:buNone/>
            </a:pPr>
            <a:r>
              <a:rPr lang="en-US" sz="36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Remember…</a:t>
            </a:r>
          </a:p>
          <a:p>
            <a:pPr marL="971550" lvl="1" indent="-514350">
              <a:buClrTx/>
              <a:buSzPct val="99000"/>
              <a:buNone/>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…Every Choice</a:t>
            </a:r>
          </a:p>
          <a:p>
            <a:pPr marL="971550" lvl="1" indent="-514350">
              <a:buClrTx/>
              <a:buSzPct val="99000"/>
              <a:buNone/>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…Every Action </a:t>
            </a:r>
          </a:p>
          <a:p>
            <a:pPr marL="971550" lvl="1" indent="-514350">
              <a:buClrTx/>
              <a:buSzPct val="99000"/>
              <a:buNone/>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 Seed (potential)</a:t>
            </a:r>
          </a:p>
        </p:txBody>
      </p:sp>
      <p:sp>
        <p:nvSpPr>
          <p:cNvPr id="7" name="TextBox 6"/>
          <p:cNvSpPr txBox="1"/>
          <p:nvPr/>
        </p:nvSpPr>
        <p:spPr>
          <a:xfrm>
            <a:off x="228600" y="228600"/>
            <a:ext cx="8305800" cy="707886"/>
          </a:xfrm>
          <a:prstGeom prst="rect">
            <a:avLst/>
          </a:prstGeom>
          <a:solidFill>
            <a:schemeClr val="bg1">
              <a:alpha val="80000"/>
            </a:schemeClr>
          </a:solid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Reaping From What We Sow</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51"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770" decel="100000"/>
                                        <p:tgtEl>
                                          <p:spTgt spid="5">
                                            <p:bg/>
                                          </p:spTgt>
                                        </p:tgtEl>
                                      </p:cBhvr>
                                    </p:animEffect>
                                    <p:animScale>
                                      <p:cBhvr>
                                        <p:cTn id="12" dur="770" decel="100000"/>
                                        <p:tgtEl>
                                          <p:spTgt spid="5">
                                            <p:bg/>
                                          </p:spTgt>
                                        </p:tgtEl>
                                      </p:cBhvr>
                                      <p:from x="10000" y="10000"/>
                                      <p:to x="200000" y="450000"/>
                                    </p:animScale>
                                    <p:animScale>
                                      <p:cBhvr>
                                        <p:cTn id="13" dur="1230" accel="100000" fill="hold">
                                          <p:stCondLst>
                                            <p:cond delay="770"/>
                                          </p:stCondLst>
                                        </p:cTn>
                                        <p:tgtEl>
                                          <p:spTgt spid="5">
                                            <p:bg/>
                                          </p:spTgt>
                                        </p:tgtEl>
                                      </p:cBhvr>
                                      <p:from x="200000" y="450000"/>
                                      <p:to x="100000" y="100000"/>
                                    </p:animScale>
                                    <p:set>
                                      <p:cBhvr>
                                        <p:cTn id="14" dur="770" fill="hold"/>
                                        <p:tgtEl>
                                          <p:spTgt spid="5">
                                            <p:bg/>
                                          </p:spTgt>
                                        </p:tgtEl>
                                        <p:attrNameLst>
                                          <p:attrName>ppt_x</p:attrName>
                                        </p:attrNameLst>
                                      </p:cBhvr>
                                      <p:to>
                                        <p:strVal val="(0.5)"/>
                                      </p:to>
                                    </p:set>
                                    <p:anim from="(0.5)" to="(#ppt_x)" calcmode="lin" valueType="num">
                                      <p:cBhvr>
                                        <p:cTn id="15" dur="1230" accel="100000" fill="hold">
                                          <p:stCondLst>
                                            <p:cond delay="770"/>
                                          </p:stCondLst>
                                        </p:cTn>
                                        <p:tgtEl>
                                          <p:spTgt spid="5">
                                            <p:bg/>
                                          </p:spTgt>
                                        </p:tgtEl>
                                        <p:attrNameLst>
                                          <p:attrName>ppt_x</p:attrName>
                                        </p:attrNameLst>
                                      </p:cBhvr>
                                    </p:anim>
                                    <p:set>
                                      <p:cBhvr>
                                        <p:cTn id="16" dur="770" fill="hold"/>
                                        <p:tgtEl>
                                          <p:spTgt spid="5">
                                            <p:bg/>
                                          </p:spTgt>
                                        </p:tgtEl>
                                        <p:attrNameLst>
                                          <p:attrName>ppt_y</p:attrName>
                                        </p:attrNameLst>
                                      </p:cBhvr>
                                      <p:to>
                                        <p:strVal val="(#ppt_y+0.4)"/>
                                      </p:to>
                                    </p:set>
                                    <p:anim from="(#ppt_y+0.4)" to="(#ppt_y)" calcmode="lin" valueType="num">
                                      <p:cBhvr>
                                        <p:cTn id="17" dur="1230" accel="100000" fill="hold">
                                          <p:stCondLst>
                                            <p:cond delay="770"/>
                                          </p:stCondLst>
                                        </p:cTn>
                                        <p:tgtEl>
                                          <p:spTgt spid="5">
                                            <p:bg/>
                                          </p:spTgt>
                                        </p:tgtEl>
                                        <p:attrNameLst>
                                          <p:attrName>ppt_y</p:attrName>
                                        </p:attrNameLst>
                                      </p:cBhvr>
                                    </p:anim>
                                  </p:childTnLst>
                                </p:cTn>
                              </p:par>
                              <p:par>
                                <p:cTn id="18" presetID="51"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770" decel="100000"/>
                                        <p:tgtEl>
                                          <p:spTgt spid="5">
                                            <p:txEl>
                                              <p:pRg st="0" end="0"/>
                                            </p:txEl>
                                          </p:spTgt>
                                        </p:tgtEl>
                                      </p:cBhvr>
                                    </p:animEffect>
                                    <p:animScale>
                                      <p:cBhvr>
                                        <p:cTn id="21" dur="770" decel="100000"/>
                                        <p:tgtEl>
                                          <p:spTgt spid="5">
                                            <p:txEl>
                                              <p:pRg st="0" end="0"/>
                                            </p:txEl>
                                          </p:spTgt>
                                        </p:tgtEl>
                                      </p:cBhvr>
                                      <p:from x="10000" y="10000"/>
                                      <p:to x="200000" y="450000"/>
                                    </p:animScale>
                                    <p:animScale>
                                      <p:cBhvr>
                                        <p:cTn id="22" dur="1230" accel="100000" fill="hold">
                                          <p:stCondLst>
                                            <p:cond delay="770"/>
                                          </p:stCondLst>
                                        </p:cTn>
                                        <p:tgtEl>
                                          <p:spTgt spid="5">
                                            <p:txEl>
                                              <p:pRg st="0" end="0"/>
                                            </p:txEl>
                                          </p:spTgt>
                                        </p:tgtEl>
                                      </p:cBhvr>
                                      <p:from x="200000" y="450000"/>
                                      <p:to x="100000" y="100000"/>
                                    </p:animScale>
                                    <p:set>
                                      <p:cBhvr>
                                        <p:cTn id="23" dur="770" fill="hold"/>
                                        <p:tgtEl>
                                          <p:spTgt spid="5">
                                            <p:txEl>
                                              <p:pRg st="0" end="0"/>
                                            </p:txEl>
                                          </p:spTgt>
                                        </p:tgtEl>
                                        <p:attrNameLst>
                                          <p:attrName>ppt_x</p:attrName>
                                        </p:attrNameLst>
                                      </p:cBhvr>
                                      <p:to>
                                        <p:strVal val="(0.5)"/>
                                      </p:to>
                                    </p:set>
                                    <p:anim from="(0.5)" to="(#ppt_x)" calcmode="lin" valueType="num">
                                      <p:cBhvr>
                                        <p:cTn id="24" dur="1230" accel="100000" fill="hold">
                                          <p:stCondLst>
                                            <p:cond delay="770"/>
                                          </p:stCondLst>
                                        </p:cTn>
                                        <p:tgtEl>
                                          <p:spTgt spid="5">
                                            <p:txEl>
                                              <p:pRg st="0" end="0"/>
                                            </p:txEl>
                                          </p:spTgt>
                                        </p:tgtEl>
                                        <p:attrNameLst>
                                          <p:attrName>ppt_x</p:attrName>
                                        </p:attrNameLst>
                                      </p:cBhvr>
                                    </p:anim>
                                    <p:set>
                                      <p:cBhvr>
                                        <p:cTn id="25" dur="770" fill="hold"/>
                                        <p:tgtEl>
                                          <p:spTgt spid="5">
                                            <p:txEl>
                                              <p:pRg st="0" end="0"/>
                                            </p:txEl>
                                          </p:spTgt>
                                        </p:tgtEl>
                                        <p:attrNameLst>
                                          <p:attrName>ppt_y</p:attrName>
                                        </p:attrNameLst>
                                      </p:cBhvr>
                                      <p:to>
                                        <p:strVal val="(#ppt_y+0.4)"/>
                                      </p:to>
                                    </p:set>
                                    <p:anim from="(#ppt_y+0.4)" to="(#ppt_y)" calcmode="lin" valueType="num">
                                      <p:cBhvr>
                                        <p:cTn id="26" dur="1230" accel="100000" fill="hold">
                                          <p:stCondLst>
                                            <p:cond delay="770"/>
                                          </p:stCondLst>
                                        </p:cTn>
                                        <p:tgtEl>
                                          <p:spTgt spid="5">
                                            <p:txEl>
                                              <p:pRg st="0" end="0"/>
                                            </p:txEl>
                                          </p:spTgt>
                                        </p:tgtEl>
                                        <p:attrNameLst>
                                          <p:attrName>ppt_y</p:attrName>
                                        </p:attrNameLst>
                                      </p:cBhvr>
                                    </p:anim>
                                  </p:childTnLst>
                                </p:cTn>
                              </p:par>
                            </p:childTnLst>
                          </p:cTn>
                        </p:par>
                        <p:par>
                          <p:cTn id="27" fill="hold">
                            <p:stCondLst>
                              <p:cond delay="4000"/>
                            </p:stCondLst>
                            <p:childTnLst>
                              <p:par>
                                <p:cTn id="28" presetID="51" presetClass="entr" presetSubtype="0" fill="hold" grpId="0" nodeType="after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70" decel="100000"/>
                                        <p:tgtEl>
                                          <p:spTgt spid="5">
                                            <p:txEl>
                                              <p:pRg st="1" end="1"/>
                                            </p:txEl>
                                          </p:spTgt>
                                        </p:tgtEl>
                                      </p:cBhvr>
                                    </p:animEffect>
                                    <p:animScale>
                                      <p:cBhvr>
                                        <p:cTn id="31" dur="770" decel="100000"/>
                                        <p:tgtEl>
                                          <p:spTgt spid="5">
                                            <p:txEl>
                                              <p:pRg st="1" end="1"/>
                                            </p:txEl>
                                          </p:spTgt>
                                        </p:tgtEl>
                                      </p:cBhvr>
                                      <p:from x="10000" y="10000"/>
                                      <p:to x="200000" y="450000"/>
                                    </p:animScale>
                                    <p:animScale>
                                      <p:cBhvr>
                                        <p:cTn id="32" dur="1230" accel="100000" fill="hold">
                                          <p:stCondLst>
                                            <p:cond delay="770"/>
                                          </p:stCondLst>
                                        </p:cTn>
                                        <p:tgtEl>
                                          <p:spTgt spid="5">
                                            <p:txEl>
                                              <p:pRg st="1" end="1"/>
                                            </p:txEl>
                                          </p:spTgt>
                                        </p:tgtEl>
                                      </p:cBhvr>
                                      <p:from x="200000" y="450000"/>
                                      <p:to x="100000" y="100000"/>
                                    </p:animScale>
                                    <p:set>
                                      <p:cBhvr>
                                        <p:cTn id="33" dur="770" fill="hold"/>
                                        <p:tgtEl>
                                          <p:spTgt spid="5">
                                            <p:txEl>
                                              <p:pRg st="1" end="1"/>
                                            </p:txEl>
                                          </p:spTgt>
                                        </p:tgtEl>
                                        <p:attrNameLst>
                                          <p:attrName>ppt_x</p:attrName>
                                        </p:attrNameLst>
                                      </p:cBhvr>
                                      <p:to>
                                        <p:strVal val="(0.5)"/>
                                      </p:to>
                                    </p:set>
                                    <p:anim from="(0.5)" to="(#ppt_x)" calcmode="lin" valueType="num">
                                      <p:cBhvr>
                                        <p:cTn id="34" dur="1230" accel="100000" fill="hold">
                                          <p:stCondLst>
                                            <p:cond delay="770"/>
                                          </p:stCondLst>
                                        </p:cTn>
                                        <p:tgtEl>
                                          <p:spTgt spid="5">
                                            <p:txEl>
                                              <p:pRg st="1" end="1"/>
                                            </p:txEl>
                                          </p:spTgt>
                                        </p:tgtEl>
                                        <p:attrNameLst>
                                          <p:attrName>ppt_x</p:attrName>
                                        </p:attrNameLst>
                                      </p:cBhvr>
                                    </p:anim>
                                    <p:set>
                                      <p:cBhvr>
                                        <p:cTn id="35" dur="770" fill="hold"/>
                                        <p:tgtEl>
                                          <p:spTgt spid="5">
                                            <p:txEl>
                                              <p:pRg st="1" end="1"/>
                                            </p:txEl>
                                          </p:spTgt>
                                        </p:tgtEl>
                                        <p:attrNameLst>
                                          <p:attrName>ppt_y</p:attrName>
                                        </p:attrNameLst>
                                      </p:cBhvr>
                                      <p:to>
                                        <p:strVal val="(#ppt_y+0.4)"/>
                                      </p:to>
                                    </p:set>
                                    <p:anim from="(#ppt_y+0.4)" to="(#ppt_y)" calcmode="lin" valueType="num">
                                      <p:cBhvr>
                                        <p:cTn id="36" dur="1230" accel="100000" fill="hold">
                                          <p:stCondLst>
                                            <p:cond delay="770"/>
                                          </p:stCondLst>
                                        </p:cTn>
                                        <p:tgtEl>
                                          <p:spTgt spid="5">
                                            <p:txEl>
                                              <p:pRg st="1" end="1"/>
                                            </p:txEl>
                                          </p:spTgt>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770" decel="100000"/>
                                        <p:tgtEl>
                                          <p:spTgt spid="5">
                                            <p:txEl>
                                              <p:pRg st="2" end="2"/>
                                            </p:txEl>
                                          </p:spTgt>
                                        </p:tgtEl>
                                      </p:cBhvr>
                                    </p:animEffect>
                                    <p:animScale>
                                      <p:cBhvr>
                                        <p:cTn id="42" dur="770" decel="100000"/>
                                        <p:tgtEl>
                                          <p:spTgt spid="5">
                                            <p:txEl>
                                              <p:pRg st="2" end="2"/>
                                            </p:txEl>
                                          </p:spTgt>
                                        </p:tgtEl>
                                      </p:cBhvr>
                                      <p:from x="10000" y="10000"/>
                                      <p:to x="200000" y="450000"/>
                                    </p:animScale>
                                    <p:animScale>
                                      <p:cBhvr>
                                        <p:cTn id="43" dur="1230" accel="100000" fill="hold">
                                          <p:stCondLst>
                                            <p:cond delay="770"/>
                                          </p:stCondLst>
                                        </p:cTn>
                                        <p:tgtEl>
                                          <p:spTgt spid="5">
                                            <p:txEl>
                                              <p:pRg st="2" end="2"/>
                                            </p:txEl>
                                          </p:spTgt>
                                        </p:tgtEl>
                                      </p:cBhvr>
                                      <p:from x="200000" y="450000"/>
                                      <p:to x="100000" y="100000"/>
                                    </p:animScale>
                                    <p:set>
                                      <p:cBhvr>
                                        <p:cTn id="44" dur="770" fill="hold"/>
                                        <p:tgtEl>
                                          <p:spTgt spid="5">
                                            <p:txEl>
                                              <p:pRg st="2" end="2"/>
                                            </p:txEl>
                                          </p:spTgt>
                                        </p:tgtEl>
                                        <p:attrNameLst>
                                          <p:attrName>ppt_x</p:attrName>
                                        </p:attrNameLst>
                                      </p:cBhvr>
                                      <p:to>
                                        <p:strVal val="(0.5)"/>
                                      </p:to>
                                    </p:set>
                                    <p:anim from="(0.5)" to="(#ppt_x)" calcmode="lin" valueType="num">
                                      <p:cBhvr>
                                        <p:cTn id="45" dur="1230" accel="100000" fill="hold">
                                          <p:stCondLst>
                                            <p:cond delay="770"/>
                                          </p:stCondLst>
                                        </p:cTn>
                                        <p:tgtEl>
                                          <p:spTgt spid="5">
                                            <p:txEl>
                                              <p:pRg st="2" end="2"/>
                                            </p:txEl>
                                          </p:spTgt>
                                        </p:tgtEl>
                                        <p:attrNameLst>
                                          <p:attrName>ppt_x</p:attrName>
                                        </p:attrNameLst>
                                      </p:cBhvr>
                                    </p:anim>
                                    <p:set>
                                      <p:cBhvr>
                                        <p:cTn id="46" dur="770" fill="hold"/>
                                        <p:tgtEl>
                                          <p:spTgt spid="5">
                                            <p:txEl>
                                              <p:pRg st="2" end="2"/>
                                            </p:txEl>
                                          </p:spTgt>
                                        </p:tgtEl>
                                        <p:attrNameLst>
                                          <p:attrName>ppt_y</p:attrName>
                                        </p:attrNameLst>
                                      </p:cBhvr>
                                      <p:to>
                                        <p:strVal val="(#ppt_y+0.4)"/>
                                      </p:to>
                                    </p:set>
                                    <p:anim from="(#ppt_y+0.4)" to="(#ppt_y)" calcmode="lin" valueType="num">
                                      <p:cBhvr>
                                        <p:cTn id="47" dur="1230" accel="100000" fill="hold">
                                          <p:stCondLst>
                                            <p:cond delay="770"/>
                                          </p:stCondLst>
                                        </p:cTn>
                                        <p:tgtEl>
                                          <p:spTgt spid="5">
                                            <p:txEl>
                                              <p:pRg st="2" end="2"/>
                                            </p:txEl>
                                          </p:spTgt>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770" decel="100000"/>
                                        <p:tgtEl>
                                          <p:spTgt spid="5">
                                            <p:txEl>
                                              <p:pRg st="3" end="3"/>
                                            </p:txEl>
                                          </p:spTgt>
                                        </p:tgtEl>
                                      </p:cBhvr>
                                    </p:animEffect>
                                    <p:animScale>
                                      <p:cBhvr>
                                        <p:cTn id="53" dur="770" decel="100000"/>
                                        <p:tgtEl>
                                          <p:spTgt spid="5">
                                            <p:txEl>
                                              <p:pRg st="3" end="3"/>
                                            </p:txEl>
                                          </p:spTgt>
                                        </p:tgtEl>
                                      </p:cBhvr>
                                      <p:from x="10000" y="10000"/>
                                      <p:to x="200000" y="450000"/>
                                    </p:animScale>
                                    <p:animScale>
                                      <p:cBhvr>
                                        <p:cTn id="54" dur="1230" accel="100000" fill="hold">
                                          <p:stCondLst>
                                            <p:cond delay="770"/>
                                          </p:stCondLst>
                                        </p:cTn>
                                        <p:tgtEl>
                                          <p:spTgt spid="5">
                                            <p:txEl>
                                              <p:pRg st="3" end="3"/>
                                            </p:txEl>
                                          </p:spTgt>
                                        </p:tgtEl>
                                      </p:cBhvr>
                                      <p:from x="200000" y="450000"/>
                                      <p:to x="100000" y="100000"/>
                                    </p:animScale>
                                    <p:set>
                                      <p:cBhvr>
                                        <p:cTn id="55" dur="770" fill="hold"/>
                                        <p:tgtEl>
                                          <p:spTgt spid="5">
                                            <p:txEl>
                                              <p:pRg st="3" end="3"/>
                                            </p:txEl>
                                          </p:spTgt>
                                        </p:tgtEl>
                                        <p:attrNameLst>
                                          <p:attrName>ppt_x</p:attrName>
                                        </p:attrNameLst>
                                      </p:cBhvr>
                                      <p:to>
                                        <p:strVal val="(0.5)"/>
                                      </p:to>
                                    </p:set>
                                    <p:anim from="(0.5)" to="(#ppt_x)" calcmode="lin" valueType="num">
                                      <p:cBhvr>
                                        <p:cTn id="56" dur="1230" accel="100000" fill="hold">
                                          <p:stCondLst>
                                            <p:cond delay="770"/>
                                          </p:stCondLst>
                                        </p:cTn>
                                        <p:tgtEl>
                                          <p:spTgt spid="5">
                                            <p:txEl>
                                              <p:pRg st="3" end="3"/>
                                            </p:txEl>
                                          </p:spTgt>
                                        </p:tgtEl>
                                        <p:attrNameLst>
                                          <p:attrName>ppt_x</p:attrName>
                                        </p:attrNameLst>
                                      </p:cBhvr>
                                    </p:anim>
                                    <p:set>
                                      <p:cBhvr>
                                        <p:cTn id="57" dur="770" fill="hold"/>
                                        <p:tgtEl>
                                          <p:spTgt spid="5">
                                            <p:txEl>
                                              <p:pRg st="3" end="3"/>
                                            </p:txEl>
                                          </p:spTgt>
                                        </p:tgtEl>
                                        <p:attrNameLst>
                                          <p:attrName>ppt_y</p:attrName>
                                        </p:attrNameLst>
                                      </p:cBhvr>
                                      <p:to>
                                        <p:strVal val="(#ppt_y+0.4)"/>
                                      </p:to>
                                    </p:set>
                                    <p:anim from="(#ppt_y+0.4)" to="(#ppt_y)" calcmode="lin" valueType="num">
                                      <p:cBhvr>
                                        <p:cTn id="58" dur="1230" accel="100000" fill="hold">
                                          <p:stCondLst>
                                            <p:cond delay="770"/>
                                          </p:stCondLst>
                                        </p:cTn>
                                        <p:tgtEl>
                                          <p:spTgt spid="5">
                                            <p:txEl>
                                              <p:pRg st="3" end="3"/>
                                            </p:txEl>
                                          </p:spTgt>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51" presetClass="entr" presetSubtype="0" fill="hold" grpId="0" nodeType="click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Effect transition="in" filter="fade">
                                      <p:cBhvr>
                                        <p:cTn id="63" dur="770" decel="100000"/>
                                        <p:tgtEl>
                                          <p:spTgt spid="5">
                                            <p:txEl>
                                              <p:pRg st="4" end="4"/>
                                            </p:txEl>
                                          </p:spTgt>
                                        </p:tgtEl>
                                      </p:cBhvr>
                                    </p:animEffect>
                                    <p:animScale>
                                      <p:cBhvr>
                                        <p:cTn id="64" dur="770" decel="100000"/>
                                        <p:tgtEl>
                                          <p:spTgt spid="5">
                                            <p:txEl>
                                              <p:pRg st="4" end="4"/>
                                            </p:txEl>
                                          </p:spTgt>
                                        </p:tgtEl>
                                      </p:cBhvr>
                                      <p:from x="10000" y="10000"/>
                                      <p:to x="200000" y="450000"/>
                                    </p:animScale>
                                    <p:animScale>
                                      <p:cBhvr>
                                        <p:cTn id="65" dur="1230" accel="100000" fill="hold">
                                          <p:stCondLst>
                                            <p:cond delay="770"/>
                                          </p:stCondLst>
                                        </p:cTn>
                                        <p:tgtEl>
                                          <p:spTgt spid="5">
                                            <p:txEl>
                                              <p:pRg st="4" end="4"/>
                                            </p:txEl>
                                          </p:spTgt>
                                        </p:tgtEl>
                                      </p:cBhvr>
                                      <p:from x="200000" y="450000"/>
                                      <p:to x="100000" y="100000"/>
                                    </p:animScale>
                                    <p:set>
                                      <p:cBhvr>
                                        <p:cTn id="66" dur="770" fill="hold"/>
                                        <p:tgtEl>
                                          <p:spTgt spid="5">
                                            <p:txEl>
                                              <p:pRg st="4" end="4"/>
                                            </p:txEl>
                                          </p:spTgt>
                                        </p:tgtEl>
                                        <p:attrNameLst>
                                          <p:attrName>ppt_x</p:attrName>
                                        </p:attrNameLst>
                                      </p:cBhvr>
                                      <p:to>
                                        <p:strVal val="(0.5)"/>
                                      </p:to>
                                    </p:set>
                                    <p:anim from="(0.5)" to="(#ppt_x)" calcmode="lin" valueType="num">
                                      <p:cBhvr>
                                        <p:cTn id="67" dur="1230" accel="100000" fill="hold">
                                          <p:stCondLst>
                                            <p:cond delay="770"/>
                                          </p:stCondLst>
                                        </p:cTn>
                                        <p:tgtEl>
                                          <p:spTgt spid="5">
                                            <p:txEl>
                                              <p:pRg st="4" end="4"/>
                                            </p:txEl>
                                          </p:spTgt>
                                        </p:tgtEl>
                                        <p:attrNameLst>
                                          <p:attrName>ppt_x</p:attrName>
                                        </p:attrNameLst>
                                      </p:cBhvr>
                                    </p:anim>
                                    <p:set>
                                      <p:cBhvr>
                                        <p:cTn id="68" dur="770" fill="hold"/>
                                        <p:tgtEl>
                                          <p:spTgt spid="5">
                                            <p:txEl>
                                              <p:pRg st="4" end="4"/>
                                            </p:txEl>
                                          </p:spTgt>
                                        </p:tgtEl>
                                        <p:attrNameLst>
                                          <p:attrName>ppt_y</p:attrName>
                                        </p:attrNameLst>
                                      </p:cBhvr>
                                      <p:to>
                                        <p:strVal val="(#ppt_y+0.4)"/>
                                      </p:to>
                                    </p:set>
                                    <p:anim from="(#ppt_y+0.4)" to="(#ppt_y)" calcmode="lin" valueType="num">
                                      <p:cBhvr>
                                        <p:cTn id="69" dur="1230" accel="100000" fill="hold">
                                          <p:stCondLst>
                                            <p:cond delay="770"/>
                                          </p:stCondLst>
                                        </p:cTn>
                                        <p:tgtEl>
                                          <p:spTgt spid="5">
                                            <p:txEl>
                                              <p:pRg st="4" end="4"/>
                                            </p:txEl>
                                          </p:spTgt>
                                        </p:tgtEl>
                                        <p:attrNameLst>
                                          <p:attrName>ppt_y</p:attrName>
                                        </p:attrNameLst>
                                      </p:cBhvr>
                                    </p:anim>
                                  </p:childTnLst>
                                </p:cTn>
                              </p:par>
                              <p:par>
                                <p:cTn id="70" presetID="51" presetClass="entr" presetSubtype="0" fill="hold" grpId="0" nodeType="with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Effect transition="in" filter="fade">
                                      <p:cBhvr>
                                        <p:cTn id="72" dur="770" decel="100000"/>
                                        <p:tgtEl>
                                          <p:spTgt spid="5">
                                            <p:txEl>
                                              <p:pRg st="5" end="5"/>
                                            </p:txEl>
                                          </p:spTgt>
                                        </p:tgtEl>
                                      </p:cBhvr>
                                    </p:animEffect>
                                    <p:animScale>
                                      <p:cBhvr>
                                        <p:cTn id="73" dur="770" decel="100000"/>
                                        <p:tgtEl>
                                          <p:spTgt spid="5">
                                            <p:txEl>
                                              <p:pRg st="5" end="5"/>
                                            </p:txEl>
                                          </p:spTgt>
                                        </p:tgtEl>
                                      </p:cBhvr>
                                      <p:from x="10000" y="10000"/>
                                      <p:to x="200000" y="450000"/>
                                    </p:animScale>
                                    <p:animScale>
                                      <p:cBhvr>
                                        <p:cTn id="74" dur="1230" accel="100000" fill="hold">
                                          <p:stCondLst>
                                            <p:cond delay="770"/>
                                          </p:stCondLst>
                                        </p:cTn>
                                        <p:tgtEl>
                                          <p:spTgt spid="5">
                                            <p:txEl>
                                              <p:pRg st="5" end="5"/>
                                            </p:txEl>
                                          </p:spTgt>
                                        </p:tgtEl>
                                      </p:cBhvr>
                                      <p:from x="200000" y="450000"/>
                                      <p:to x="100000" y="100000"/>
                                    </p:animScale>
                                    <p:set>
                                      <p:cBhvr>
                                        <p:cTn id="75" dur="770" fill="hold"/>
                                        <p:tgtEl>
                                          <p:spTgt spid="5">
                                            <p:txEl>
                                              <p:pRg st="5" end="5"/>
                                            </p:txEl>
                                          </p:spTgt>
                                        </p:tgtEl>
                                        <p:attrNameLst>
                                          <p:attrName>ppt_x</p:attrName>
                                        </p:attrNameLst>
                                      </p:cBhvr>
                                      <p:to>
                                        <p:strVal val="(0.5)"/>
                                      </p:to>
                                    </p:set>
                                    <p:anim from="(0.5)" to="(#ppt_x)" calcmode="lin" valueType="num">
                                      <p:cBhvr>
                                        <p:cTn id="76" dur="1230" accel="100000" fill="hold">
                                          <p:stCondLst>
                                            <p:cond delay="770"/>
                                          </p:stCondLst>
                                        </p:cTn>
                                        <p:tgtEl>
                                          <p:spTgt spid="5">
                                            <p:txEl>
                                              <p:pRg st="5" end="5"/>
                                            </p:txEl>
                                          </p:spTgt>
                                        </p:tgtEl>
                                        <p:attrNameLst>
                                          <p:attrName>ppt_x</p:attrName>
                                        </p:attrNameLst>
                                      </p:cBhvr>
                                    </p:anim>
                                    <p:set>
                                      <p:cBhvr>
                                        <p:cTn id="77" dur="770" fill="hold"/>
                                        <p:tgtEl>
                                          <p:spTgt spid="5">
                                            <p:txEl>
                                              <p:pRg st="5" end="5"/>
                                            </p:txEl>
                                          </p:spTgt>
                                        </p:tgtEl>
                                        <p:attrNameLst>
                                          <p:attrName>ppt_y</p:attrName>
                                        </p:attrNameLst>
                                      </p:cBhvr>
                                      <p:to>
                                        <p:strVal val="(#ppt_y+0.4)"/>
                                      </p:to>
                                    </p:set>
                                    <p:anim from="(#ppt_y+0.4)" to="(#ppt_y)" calcmode="lin" valueType="num">
                                      <p:cBhvr>
                                        <p:cTn id="78" dur="1230" accel="100000" fill="hold">
                                          <p:stCondLst>
                                            <p:cond delay="770"/>
                                          </p:stCondLst>
                                        </p:cTn>
                                        <p:tgtEl>
                                          <p:spTgt spid="5">
                                            <p:txEl>
                                              <p:pRg st="5" end="5"/>
                                            </p:txEl>
                                          </p:spTgt>
                                        </p:tgtEl>
                                        <p:attrNameLst>
                                          <p:attrName>ppt_y</p:attrName>
                                        </p:attrNameLst>
                                      </p:cBhvr>
                                    </p:anim>
                                  </p:childTnLst>
                                </p:cTn>
                              </p:par>
                            </p:childTnLst>
                          </p:cTn>
                        </p:par>
                        <p:par>
                          <p:cTn id="79" fill="hold">
                            <p:stCondLst>
                              <p:cond delay="2000"/>
                            </p:stCondLst>
                            <p:childTnLst>
                              <p:par>
                                <p:cTn id="80" presetID="51" presetClass="entr" presetSubtype="0" fill="hold" grpId="0" nodeType="afterEffect">
                                  <p:stCondLst>
                                    <p:cond delay="0"/>
                                  </p:stCondLst>
                                  <p:childTnLst>
                                    <p:set>
                                      <p:cBhvr>
                                        <p:cTn id="81" dur="1" fill="hold">
                                          <p:stCondLst>
                                            <p:cond delay="0"/>
                                          </p:stCondLst>
                                        </p:cTn>
                                        <p:tgtEl>
                                          <p:spTgt spid="5">
                                            <p:txEl>
                                              <p:pRg st="6" end="6"/>
                                            </p:txEl>
                                          </p:spTgt>
                                        </p:tgtEl>
                                        <p:attrNameLst>
                                          <p:attrName>style.visibility</p:attrName>
                                        </p:attrNameLst>
                                      </p:cBhvr>
                                      <p:to>
                                        <p:strVal val="visible"/>
                                      </p:to>
                                    </p:set>
                                    <p:animEffect transition="in" filter="fade">
                                      <p:cBhvr>
                                        <p:cTn id="82" dur="770" decel="100000"/>
                                        <p:tgtEl>
                                          <p:spTgt spid="5">
                                            <p:txEl>
                                              <p:pRg st="6" end="6"/>
                                            </p:txEl>
                                          </p:spTgt>
                                        </p:tgtEl>
                                      </p:cBhvr>
                                    </p:animEffect>
                                    <p:animScale>
                                      <p:cBhvr>
                                        <p:cTn id="83" dur="770" decel="100000"/>
                                        <p:tgtEl>
                                          <p:spTgt spid="5">
                                            <p:txEl>
                                              <p:pRg st="6" end="6"/>
                                            </p:txEl>
                                          </p:spTgt>
                                        </p:tgtEl>
                                      </p:cBhvr>
                                      <p:from x="10000" y="10000"/>
                                      <p:to x="200000" y="450000"/>
                                    </p:animScale>
                                    <p:animScale>
                                      <p:cBhvr>
                                        <p:cTn id="84" dur="1230" accel="100000" fill="hold">
                                          <p:stCondLst>
                                            <p:cond delay="770"/>
                                          </p:stCondLst>
                                        </p:cTn>
                                        <p:tgtEl>
                                          <p:spTgt spid="5">
                                            <p:txEl>
                                              <p:pRg st="6" end="6"/>
                                            </p:txEl>
                                          </p:spTgt>
                                        </p:tgtEl>
                                      </p:cBhvr>
                                      <p:from x="200000" y="450000"/>
                                      <p:to x="100000" y="100000"/>
                                    </p:animScale>
                                    <p:set>
                                      <p:cBhvr>
                                        <p:cTn id="85" dur="770" fill="hold"/>
                                        <p:tgtEl>
                                          <p:spTgt spid="5">
                                            <p:txEl>
                                              <p:pRg st="6" end="6"/>
                                            </p:txEl>
                                          </p:spTgt>
                                        </p:tgtEl>
                                        <p:attrNameLst>
                                          <p:attrName>ppt_x</p:attrName>
                                        </p:attrNameLst>
                                      </p:cBhvr>
                                      <p:to>
                                        <p:strVal val="(0.5)"/>
                                      </p:to>
                                    </p:set>
                                    <p:anim from="(0.5)" to="(#ppt_x)" calcmode="lin" valueType="num">
                                      <p:cBhvr>
                                        <p:cTn id="86" dur="1230" accel="100000" fill="hold">
                                          <p:stCondLst>
                                            <p:cond delay="770"/>
                                          </p:stCondLst>
                                        </p:cTn>
                                        <p:tgtEl>
                                          <p:spTgt spid="5">
                                            <p:txEl>
                                              <p:pRg st="6" end="6"/>
                                            </p:txEl>
                                          </p:spTgt>
                                        </p:tgtEl>
                                        <p:attrNameLst>
                                          <p:attrName>ppt_x</p:attrName>
                                        </p:attrNameLst>
                                      </p:cBhvr>
                                    </p:anim>
                                    <p:set>
                                      <p:cBhvr>
                                        <p:cTn id="87" dur="770" fill="hold"/>
                                        <p:tgtEl>
                                          <p:spTgt spid="5">
                                            <p:txEl>
                                              <p:pRg st="6" end="6"/>
                                            </p:txEl>
                                          </p:spTgt>
                                        </p:tgtEl>
                                        <p:attrNameLst>
                                          <p:attrName>ppt_y</p:attrName>
                                        </p:attrNameLst>
                                      </p:cBhvr>
                                      <p:to>
                                        <p:strVal val="(#ppt_y+0.4)"/>
                                      </p:to>
                                    </p:set>
                                    <p:anim from="(#ppt_y+0.4)" to="(#ppt_y)" calcmode="lin" valueType="num">
                                      <p:cBhvr>
                                        <p:cTn id="88" dur="1230" accel="100000" fill="hold">
                                          <p:stCondLst>
                                            <p:cond delay="770"/>
                                          </p:stCondLst>
                                        </p:cTn>
                                        <p:tgtEl>
                                          <p:spTgt spid="5">
                                            <p:txEl>
                                              <p:pRg st="6" end="6"/>
                                            </p:txEl>
                                          </p:spTgt>
                                        </p:tgtEl>
                                        <p:attrNameLst>
                                          <p:attrName>ppt_y</p:attrName>
                                        </p:attrNameLst>
                                      </p:cBhvr>
                                    </p:anim>
                                  </p:childTnLst>
                                </p:cTn>
                              </p:par>
                            </p:childTnLst>
                          </p:cTn>
                        </p:par>
                        <p:par>
                          <p:cTn id="89" fill="hold">
                            <p:stCondLst>
                              <p:cond delay="4000"/>
                            </p:stCondLst>
                            <p:childTnLst>
                              <p:par>
                                <p:cTn id="90" presetID="51" presetClass="entr" presetSubtype="0" fill="hold" grpId="0" nodeType="afterEffect">
                                  <p:stCondLst>
                                    <p:cond delay="0"/>
                                  </p:stCondLst>
                                  <p:childTnLst>
                                    <p:set>
                                      <p:cBhvr>
                                        <p:cTn id="91" dur="1" fill="hold">
                                          <p:stCondLst>
                                            <p:cond delay="0"/>
                                          </p:stCondLst>
                                        </p:cTn>
                                        <p:tgtEl>
                                          <p:spTgt spid="5">
                                            <p:txEl>
                                              <p:pRg st="7" end="7"/>
                                            </p:txEl>
                                          </p:spTgt>
                                        </p:tgtEl>
                                        <p:attrNameLst>
                                          <p:attrName>style.visibility</p:attrName>
                                        </p:attrNameLst>
                                      </p:cBhvr>
                                      <p:to>
                                        <p:strVal val="visible"/>
                                      </p:to>
                                    </p:set>
                                    <p:animEffect transition="in" filter="fade">
                                      <p:cBhvr>
                                        <p:cTn id="92" dur="770" decel="100000"/>
                                        <p:tgtEl>
                                          <p:spTgt spid="5">
                                            <p:txEl>
                                              <p:pRg st="7" end="7"/>
                                            </p:txEl>
                                          </p:spTgt>
                                        </p:tgtEl>
                                      </p:cBhvr>
                                    </p:animEffect>
                                    <p:animScale>
                                      <p:cBhvr>
                                        <p:cTn id="93" dur="770" decel="100000"/>
                                        <p:tgtEl>
                                          <p:spTgt spid="5">
                                            <p:txEl>
                                              <p:pRg st="7" end="7"/>
                                            </p:txEl>
                                          </p:spTgt>
                                        </p:tgtEl>
                                      </p:cBhvr>
                                      <p:from x="10000" y="10000"/>
                                      <p:to x="200000" y="450000"/>
                                    </p:animScale>
                                    <p:animScale>
                                      <p:cBhvr>
                                        <p:cTn id="94" dur="1230" accel="100000" fill="hold">
                                          <p:stCondLst>
                                            <p:cond delay="770"/>
                                          </p:stCondLst>
                                        </p:cTn>
                                        <p:tgtEl>
                                          <p:spTgt spid="5">
                                            <p:txEl>
                                              <p:pRg st="7" end="7"/>
                                            </p:txEl>
                                          </p:spTgt>
                                        </p:tgtEl>
                                      </p:cBhvr>
                                      <p:from x="200000" y="450000"/>
                                      <p:to x="100000" y="100000"/>
                                    </p:animScale>
                                    <p:set>
                                      <p:cBhvr>
                                        <p:cTn id="95" dur="770" fill="hold"/>
                                        <p:tgtEl>
                                          <p:spTgt spid="5">
                                            <p:txEl>
                                              <p:pRg st="7" end="7"/>
                                            </p:txEl>
                                          </p:spTgt>
                                        </p:tgtEl>
                                        <p:attrNameLst>
                                          <p:attrName>ppt_x</p:attrName>
                                        </p:attrNameLst>
                                      </p:cBhvr>
                                      <p:to>
                                        <p:strVal val="(0.5)"/>
                                      </p:to>
                                    </p:set>
                                    <p:anim from="(0.5)" to="(#ppt_x)" calcmode="lin" valueType="num">
                                      <p:cBhvr>
                                        <p:cTn id="96" dur="1230" accel="100000" fill="hold">
                                          <p:stCondLst>
                                            <p:cond delay="770"/>
                                          </p:stCondLst>
                                        </p:cTn>
                                        <p:tgtEl>
                                          <p:spTgt spid="5">
                                            <p:txEl>
                                              <p:pRg st="7" end="7"/>
                                            </p:txEl>
                                          </p:spTgt>
                                        </p:tgtEl>
                                        <p:attrNameLst>
                                          <p:attrName>ppt_x</p:attrName>
                                        </p:attrNameLst>
                                      </p:cBhvr>
                                    </p:anim>
                                    <p:set>
                                      <p:cBhvr>
                                        <p:cTn id="97" dur="770" fill="hold"/>
                                        <p:tgtEl>
                                          <p:spTgt spid="5">
                                            <p:txEl>
                                              <p:pRg st="7" end="7"/>
                                            </p:txEl>
                                          </p:spTgt>
                                        </p:tgtEl>
                                        <p:attrNameLst>
                                          <p:attrName>ppt_y</p:attrName>
                                        </p:attrNameLst>
                                      </p:cBhvr>
                                      <p:to>
                                        <p:strVal val="(#ppt_y+0.4)"/>
                                      </p:to>
                                    </p:set>
                                    <p:anim from="(#ppt_y+0.4)" to="(#ppt_y)" calcmode="lin" valueType="num">
                                      <p:cBhvr>
                                        <p:cTn id="98" dur="1230" accel="100000" fill="hold">
                                          <p:stCondLst>
                                            <p:cond delay="770"/>
                                          </p:stCondLst>
                                        </p:cTn>
                                        <p:tgtEl>
                                          <p:spTgt spid="5">
                                            <p:txEl>
                                              <p:pRg st="7" end="7"/>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554162"/>
            <a:ext cx="8991600" cy="3551238"/>
          </a:xfrm>
          <a:solidFill>
            <a:schemeClr val="bg1">
              <a:alpha val="80000"/>
            </a:schemeClr>
          </a:solidFill>
          <a:effectLst>
            <a:softEdge rad="50800"/>
          </a:effectLst>
        </p:spPr>
        <p:txBody>
          <a:bodyPr>
            <a:normAutofit/>
          </a:bodyPr>
          <a:lstStyle/>
          <a:p>
            <a:pP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Negative…</a:t>
            </a:r>
          </a:p>
          <a:p>
            <a:pPr>
              <a:buNone/>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7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that soweth iniquity shall reap vanity" </a:t>
            </a:r>
            <a:r>
              <a:rPr lang="en-US" sz="27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-Prov 22:8</a:t>
            </a:r>
          </a:p>
          <a:p>
            <a:pPr>
              <a:buNone/>
            </a:pPr>
            <a:r>
              <a:rPr lang="en-US" sz="27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"For they have sown the wind, and they shall reap the whirlwind" </a:t>
            </a:r>
            <a:r>
              <a:rPr lang="en-US" sz="27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-Hosea 8:7</a:t>
            </a:r>
          </a:p>
          <a:p>
            <a:pP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James 4:17 (KJV) </a:t>
            </a:r>
            <a:b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sz="2800" i="1" baseline="300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17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Therefore to him that knoweth to do good, and doeth it not, to him it is sin.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305800" cy="707886"/>
          </a:xfrm>
          <a:prstGeom prst="rect">
            <a:avLst/>
          </a:prstGeom>
          <a:solidFill>
            <a:schemeClr val="bg1">
              <a:alpha val="93000"/>
            </a:schemeClr>
          </a:solidFill>
          <a:effectLst>
            <a:softEdge rad="50800"/>
          </a:effectLst>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Reaping From What We Sow</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1"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770" decel="100000"/>
                                        <p:tgtEl>
                                          <p:spTgt spid="5">
                                            <p:bg/>
                                          </p:spTgt>
                                        </p:tgtEl>
                                      </p:cBhvr>
                                    </p:animEffect>
                                    <p:animScale>
                                      <p:cBhvr>
                                        <p:cTn id="12" dur="770" decel="100000"/>
                                        <p:tgtEl>
                                          <p:spTgt spid="5">
                                            <p:bg/>
                                          </p:spTgt>
                                        </p:tgtEl>
                                      </p:cBhvr>
                                      <p:from x="10000" y="10000"/>
                                      <p:to x="200000" y="450000"/>
                                    </p:animScale>
                                    <p:animScale>
                                      <p:cBhvr>
                                        <p:cTn id="13" dur="1230" accel="100000" fill="hold">
                                          <p:stCondLst>
                                            <p:cond delay="770"/>
                                          </p:stCondLst>
                                        </p:cTn>
                                        <p:tgtEl>
                                          <p:spTgt spid="5">
                                            <p:bg/>
                                          </p:spTgt>
                                        </p:tgtEl>
                                      </p:cBhvr>
                                      <p:from x="200000" y="450000"/>
                                      <p:to x="100000" y="100000"/>
                                    </p:animScale>
                                    <p:set>
                                      <p:cBhvr>
                                        <p:cTn id="14" dur="770" fill="hold"/>
                                        <p:tgtEl>
                                          <p:spTgt spid="5">
                                            <p:bg/>
                                          </p:spTgt>
                                        </p:tgtEl>
                                        <p:attrNameLst>
                                          <p:attrName>ppt_x</p:attrName>
                                        </p:attrNameLst>
                                      </p:cBhvr>
                                      <p:to>
                                        <p:strVal val="(0.5)"/>
                                      </p:to>
                                    </p:set>
                                    <p:anim from="(0.5)" to="(#ppt_x)" calcmode="lin" valueType="num">
                                      <p:cBhvr>
                                        <p:cTn id="15" dur="1230" accel="100000" fill="hold">
                                          <p:stCondLst>
                                            <p:cond delay="770"/>
                                          </p:stCondLst>
                                        </p:cTn>
                                        <p:tgtEl>
                                          <p:spTgt spid="5">
                                            <p:bg/>
                                          </p:spTgt>
                                        </p:tgtEl>
                                        <p:attrNameLst>
                                          <p:attrName>ppt_x</p:attrName>
                                        </p:attrNameLst>
                                      </p:cBhvr>
                                    </p:anim>
                                    <p:set>
                                      <p:cBhvr>
                                        <p:cTn id="16" dur="770" fill="hold"/>
                                        <p:tgtEl>
                                          <p:spTgt spid="5">
                                            <p:bg/>
                                          </p:spTgt>
                                        </p:tgtEl>
                                        <p:attrNameLst>
                                          <p:attrName>ppt_y</p:attrName>
                                        </p:attrNameLst>
                                      </p:cBhvr>
                                      <p:to>
                                        <p:strVal val="(#ppt_y+0.4)"/>
                                      </p:to>
                                    </p:set>
                                    <p:anim from="(#ppt_y+0.4)" to="(#ppt_y)" calcmode="lin" valueType="num">
                                      <p:cBhvr>
                                        <p:cTn id="17" dur="1230" accel="100000" fill="hold">
                                          <p:stCondLst>
                                            <p:cond delay="770"/>
                                          </p:stCondLst>
                                        </p:cTn>
                                        <p:tgtEl>
                                          <p:spTgt spid="5">
                                            <p:bg/>
                                          </p:spTgt>
                                        </p:tgtEl>
                                        <p:attrNameLst>
                                          <p:attrName>ppt_y</p:attrName>
                                        </p:attrNameLst>
                                      </p:cBhvr>
                                    </p:anim>
                                  </p:childTnLst>
                                </p:cTn>
                              </p:par>
                              <p:par>
                                <p:cTn id="18" presetID="51"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770" decel="100000"/>
                                        <p:tgtEl>
                                          <p:spTgt spid="5">
                                            <p:txEl>
                                              <p:pRg st="0" end="0"/>
                                            </p:txEl>
                                          </p:spTgt>
                                        </p:tgtEl>
                                      </p:cBhvr>
                                    </p:animEffect>
                                    <p:animScale>
                                      <p:cBhvr>
                                        <p:cTn id="21" dur="770" decel="100000"/>
                                        <p:tgtEl>
                                          <p:spTgt spid="5">
                                            <p:txEl>
                                              <p:pRg st="0" end="0"/>
                                            </p:txEl>
                                          </p:spTgt>
                                        </p:tgtEl>
                                      </p:cBhvr>
                                      <p:from x="10000" y="10000"/>
                                      <p:to x="200000" y="450000"/>
                                    </p:animScale>
                                    <p:animScale>
                                      <p:cBhvr>
                                        <p:cTn id="22" dur="1230" accel="100000" fill="hold">
                                          <p:stCondLst>
                                            <p:cond delay="770"/>
                                          </p:stCondLst>
                                        </p:cTn>
                                        <p:tgtEl>
                                          <p:spTgt spid="5">
                                            <p:txEl>
                                              <p:pRg st="0" end="0"/>
                                            </p:txEl>
                                          </p:spTgt>
                                        </p:tgtEl>
                                      </p:cBhvr>
                                      <p:from x="200000" y="450000"/>
                                      <p:to x="100000" y="100000"/>
                                    </p:animScale>
                                    <p:set>
                                      <p:cBhvr>
                                        <p:cTn id="23" dur="770" fill="hold"/>
                                        <p:tgtEl>
                                          <p:spTgt spid="5">
                                            <p:txEl>
                                              <p:pRg st="0" end="0"/>
                                            </p:txEl>
                                          </p:spTgt>
                                        </p:tgtEl>
                                        <p:attrNameLst>
                                          <p:attrName>ppt_x</p:attrName>
                                        </p:attrNameLst>
                                      </p:cBhvr>
                                      <p:to>
                                        <p:strVal val="(0.5)"/>
                                      </p:to>
                                    </p:set>
                                    <p:anim from="(0.5)" to="(#ppt_x)" calcmode="lin" valueType="num">
                                      <p:cBhvr>
                                        <p:cTn id="24" dur="1230" accel="100000" fill="hold">
                                          <p:stCondLst>
                                            <p:cond delay="770"/>
                                          </p:stCondLst>
                                        </p:cTn>
                                        <p:tgtEl>
                                          <p:spTgt spid="5">
                                            <p:txEl>
                                              <p:pRg st="0" end="0"/>
                                            </p:txEl>
                                          </p:spTgt>
                                        </p:tgtEl>
                                        <p:attrNameLst>
                                          <p:attrName>ppt_x</p:attrName>
                                        </p:attrNameLst>
                                      </p:cBhvr>
                                    </p:anim>
                                    <p:set>
                                      <p:cBhvr>
                                        <p:cTn id="25" dur="770" fill="hold"/>
                                        <p:tgtEl>
                                          <p:spTgt spid="5">
                                            <p:txEl>
                                              <p:pRg st="0" end="0"/>
                                            </p:txEl>
                                          </p:spTgt>
                                        </p:tgtEl>
                                        <p:attrNameLst>
                                          <p:attrName>ppt_y</p:attrName>
                                        </p:attrNameLst>
                                      </p:cBhvr>
                                      <p:to>
                                        <p:strVal val="(#ppt_y+0.4)"/>
                                      </p:to>
                                    </p:set>
                                    <p:anim from="(#ppt_y+0.4)" to="(#ppt_y)" calcmode="lin" valueType="num">
                                      <p:cBhvr>
                                        <p:cTn id="26" dur="1230" accel="100000" fill="hold">
                                          <p:stCondLst>
                                            <p:cond delay="770"/>
                                          </p:stCondLst>
                                        </p:cTn>
                                        <p:tgtEl>
                                          <p:spTgt spid="5">
                                            <p:txEl>
                                              <p:pRg st="0" end="0"/>
                                            </p:txEl>
                                          </p:spTgt>
                                        </p:tgtEl>
                                        <p:attrNameLst>
                                          <p:attrName>ppt_y</p:attrName>
                                        </p:attrNameLst>
                                      </p:cBhvr>
                                    </p:anim>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770" decel="100000"/>
                                        <p:tgtEl>
                                          <p:spTgt spid="5">
                                            <p:txEl>
                                              <p:pRg st="1" end="1"/>
                                            </p:txEl>
                                          </p:spTgt>
                                        </p:tgtEl>
                                      </p:cBhvr>
                                    </p:animEffect>
                                    <p:animScale>
                                      <p:cBhvr>
                                        <p:cTn id="32" dur="770" decel="100000"/>
                                        <p:tgtEl>
                                          <p:spTgt spid="5">
                                            <p:txEl>
                                              <p:pRg st="1" end="1"/>
                                            </p:txEl>
                                          </p:spTgt>
                                        </p:tgtEl>
                                      </p:cBhvr>
                                      <p:from x="10000" y="10000"/>
                                      <p:to x="200000" y="450000"/>
                                    </p:animScale>
                                    <p:animScale>
                                      <p:cBhvr>
                                        <p:cTn id="33" dur="1230" accel="100000" fill="hold">
                                          <p:stCondLst>
                                            <p:cond delay="770"/>
                                          </p:stCondLst>
                                        </p:cTn>
                                        <p:tgtEl>
                                          <p:spTgt spid="5">
                                            <p:txEl>
                                              <p:pRg st="1" end="1"/>
                                            </p:txEl>
                                          </p:spTgt>
                                        </p:tgtEl>
                                      </p:cBhvr>
                                      <p:from x="200000" y="450000"/>
                                      <p:to x="100000" y="100000"/>
                                    </p:animScale>
                                    <p:set>
                                      <p:cBhvr>
                                        <p:cTn id="34" dur="770" fill="hold"/>
                                        <p:tgtEl>
                                          <p:spTgt spid="5">
                                            <p:txEl>
                                              <p:pRg st="1" end="1"/>
                                            </p:txEl>
                                          </p:spTgt>
                                        </p:tgtEl>
                                        <p:attrNameLst>
                                          <p:attrName>ppt_x</p:attrName>
                                        </p:attrNameLst>
                                      </p:cBhvr>
                                      <p:to>
                                        <p:strVal val="(0.5)"/>
                                      </p:to>
                                    </p:set>
                                    <p:anim from="(0.5)" to="(#ppt_x)" calcmode="lin" valueType="num">
                                      <p:cBhvr>
                                        <p:cTn id="35" dur="1230" accel="100000" fill="hold">
                                          <p:stCondLst>
                                            <p:cond delay="770"/>
                                          </p:stCondLst>
                                        </p:cTn>
                                        <p:tgtEl>
                                          <p:spTgt spid="5">
                                            <p:txEl>
                                              <p:pRg st="1" end="1"/>
                                            </p:txEl>
                                          </p:spTgt>
                                        </p:tgtEl>
                                        <p:attrNameLst>
                                          <p:attrName>ppt_x</p:attrName>
                                        </p:attrNameLst>
                                      </p:cBhvr>
                                    </p:anim>
                                    <p:set>
                                      <p:cBhvr>
                                        <p:cTn id="36" dur="770" fill="hold"/>
                                        <p:tgtEl>
                                          <p:spTgt spid="5">
                                            <p:txEl>
                                              <p:pRg st="1" end="1"/>
                                            </p:txEl>
                                          </p:spTgt>
                                        </p:tgtEl>
                                        <p:attrNameLst>
                                          <p:attrName>ppt_y</p:attrName>
                                        </p:attrNameLst>
                                      </p:cBhvr>
                                      <p:to>
                                        <p:strVal val="(#ppt_y+0.4)"/>
                                      </p:to>
                                    </p:set>
                                    <p:anim from="(#ppt_y+0.4)" to="(#ppt_y)" calcmode="lin" valueType="num">
                                      <p:cBhvr>
                                        <p:cTn id="37" dur="1230" accel="100000" fill="hold">
                                          <p:stCondLst>
                                            <p:cond delay="770"/>
                                          </p:stCondLst>
                                        </p:cTn>
                                        <p:tgtEl>
                                          <p:spTgt spid="5">
                                            <p:txEl>
                                              <p:pRg st="1" end="1"/>
                                            </p:txEl>
                                          </p:spTgt>
                                        </p:tgtEl>
                                        <p:attrNameLst>
                                          <p:attrName>ppt_y</p:attrName>
                                        </p:attrNameLst>
                                      </p:cBhvr>
                                    </p:anim>
                                  </p:childTnLst>
                                </p:cTn>
                              </p:par>
                            </p:childTnLst>
                          </p:cTn>
                        </p:par>
                        <p:par>
                          <p:cTn id="38" fill="hold">
                            <p:stCondLst>
                              <p:cond delay="2000"/>
                            </p:stCondLst>
                            <p:childTnLst>
                              <p:par>
                                <p:cTn id="39" presetID="51" presetClass="entr" presetSubtype="0" fill="hold" grpId="0" nodeType="after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770" decel="100000"/>
                                        <p:tgtEl>
                                          <p:spTgt spid="5">
                                            <p:txEl>
                                              <p:pRg st="2" end="2"/>
                                            </p:txEl>
                                          </p:spTgt>
                                        </p:tgtEl>
                                      </p:cBhvr>
                                    </p:animEffect>
                                    <p:animScale>
                                      <p:cBhvr>
                                        <p:cTn id="42" dur="770" decel="100000"/>
                                        <p:tgtEl>
                                          <p:spTgt spid="5">
                                            <p:txEl>
                                              <p:pRg st="2" end="2"/>
                                            </p:txEl>
                                          </p:spTgt>
                                        </p:tgtEl>
                                      </p:cBhvr>
                                      <p:from x="10000" y="10000"/>
                                      <p:to x="200000" y="450000"/>
                                    </p:animScale>
                                    <p:animScale>
                                      <p:cBhvr>
                                        <p:cTn id="43" dur="1230" accel="100000" fill="hold">
                                          <p:stCondLst>
                                            <p:cond delay="770"/>
                                          </p:stCondLst>
                                        </p:cTn>
                                        <p:tgtEl>
                                          <p:spTgt spid="5">
                                            <p:txEl>
                                              <p:pRg st="2" end="2"/>
                                            </p:txEl>
                                          </p:spTgt>
                                        </p:tgtEl>
                                      </p:cBhvr>
                                      <p:from x="200000" y="450000"/>
                                      <p:to x="100000" y="100000"/>
                                    </p:animScale>
                                    <p:set>
                                      <p:cBhvr>
                                        <p:cTn id="44" dur="770" fill="hold"/>
                                        <p:tgtEl>
                                          <p:spTgt spid="5">
                                            <p:txEl>
                                              <p:pRg st="2" end="2"/>
                                            </p:txEl>
                                          </p:spTgt>
                                        </p:tgtEl>
                                        <p:attrNameLst>
                                          <p:attrName>ppt_x</p:attrName>
                                        </p:attrNameLst>
                                      </p:cBhvr>
                                      <p:to>
                                        <p:strVal val="(0.5)"/>
                                      </p:to>
                                    </p:set>
                                    <p:anim from="(0.5)" to="(#ppt_x)" calcmode="lin" valueType="num">
                                      <p:cBhvr>
                                        <p:cTn id="45" dur="1230" accel="100000" fill="hold">
                                          <p:stCondLst>
                                            <p:cond delay="770"/>
                                          </p:stCondLst>
                                        </p:cTn>
                                        <p:tgtEl>
                                          <p:spTgt spid="5">
                                            <p:txEl>
                                              <p:pRg st="2" end="2"/>
                                            </p:txEl>
                                          </p:spTgt>
                                        </p:tgtEl>
                                        <p:attrNameLst>
                                          <p:attrName>ppt_x</p:attrName>
                                        </p:attrNameLst>
                                      </p:cBhvr>
                                    </p:anim>
                                    <p:set>
                                      <p:cBhvr>
                                        <p:cTn id="46" dur="770" fill="hold"/>
                                        <p:tgtEl>
                                          <p:spTgt spid="5">
                                            <p:txEl>
                                              <p:pRg st="2" end="2"/>
                                            </p:txEl>
                                          </p:spTgt>
                                        </p:tgtEl>
                                        <p:attrNameLst>
                                          <p:attrName>ppt_y</p:attrName>
                                        </p:attrNameLst>
                                      </p:cBhvr>
                                      <p:to>
                                        <p:strVal val="(#ppt_y+0.4)"/>
                                      </p:to>
                                    </p:set>
                                    <p:anim from="(#ppt_y+0.4)" to="(#ppt_y)" calcmode="lin" valueType="num">
                                      <p:cBhvr>
                                        <p:cTn id="47" dur="1230" accel="100000" fill="hold">
                                          <p:stCondLst>
                                            <p:cond delay="770"/>
                                          </p:stCondLst>
                                        </p:cTn>
                                        <p:tgtEl>
                                          <p:spTgt spid="5">
                                            <p:txEl>
                                              <p:pRg st="2" end="2"/>
                                            </p:txEl>
                                          </p:spTgt>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770" decel="100000"/>
                                        <p:tgtEl>
                                          <p:spTgt spid="5">
                                            <p:txEl>
                                              <p:pRg st="3" end="3"/>
                                            </p:txEl>
                                          </p:spTgt>
                                        </p:tgtEl>
                                      </p:cBhvr>
                                    </p:animEffect>
                                    <p:animScale>
                                      <p:cBhvr>
                                        <p:cTn id="53" dur="770" decel="100000"/>
                                        <p:tgtEl>
                                          <p:spTgt spid="5">
                                            <p:txEl>
                                              <p:pRg st="3" end="3"/>
                                            </p:txEl>
                                          </p:spTgt>
                                        </p:tgtEl>
                                      </p:cBhvr>
                                      <p:from x="10000" y="10000"/>
                                      <p:to x="200000" y="450000"/>
                                    </p:animScale>
                                    <p:animScale>
                                      <p:cBhvr>
                                        <p:cTn id="54" dur="1230" accel="100000" fill="hold">
                                          <p:stCondLst>
                                            <p:cond delay="770"/>
                                          </p:stCondLst>
                                        </p:cTn>
                                        <p:tgtEl>
                                          <p:spTgt spid="5">
                                            <p:txEl>
                                              <p:pRg st="3" end="3"/>
                                            </p:txEl>
                                          </p:spTgt>
                                        </p:tgtEl>
                                      </p:cBhvr>
                                      <p:from x="200000" y="450000"/>
                                      <p:to x="100000" y="100000"/>
                                    </p:animScale>
                                    <p:set>
                                      <p:cBhvr>
                                        <p:cTn id="55" dur="770" fill="hold"/>
                                        <p:tgtEl>
                                          <p:spTgt spid="5">
                                            <p:txEl>
                                              <p:pRg st="3" end="3"/>
                                            </p:txEl>
                                          </p:spTgt>
                                        </p:tgtEl>
                                        <p:attrNameLst>
                                          <p:attrName>ppt_x</p:attrName>
                                        </p:attrNameLst>
                                      </p:cBhvr>
                                      <p:to>
                                        <p:strVal val="(0.5)"/>
                                      </p:to>
                                    </p:set>
                                    <p:anim from="(0.5)" to="(#ppt_x)" calcmode="lin" valueType="num">
                                      <p:cBhvr>
                                        <p:cTn id="56" dur="1230" accel="100000" fill="hold">
                                          <p:stCondLst>
                                            <p:cond delay="770"/>
                                          </p:stCondLst>
                                        </p:cTn>
                                        <p:tgtEl>
                                          <p:spTgt spid="5">
                                            <p:txEl>
                                              <p:pRg st="3" end="3"/>
                                            </p:txEl>
                                          </p:spTgt>
                                        </p:tgtEl>
                                        <p:attrNameLst>
                                          <p:attrName>ppt_x</p:attrName>
                                        </p:attrNameLst>
                                      </p:cBhvr>
                                    </p:anim>
                                    <p:set>
                                      <p:cBhvr>
                                        <p:cTn id="57" dur="770" fill="hold"/>
                                        <p:tgtEl>
                                          <p:spTgt spid="5">
                                            <p:txEl>
                                              <p:pRg st="3" end="3"/>
                                            </p:txEl>
                                          </p:spTgt>
                                        </p:tgtEl>
                                        <p:attrNameLst>
                                          <p:attrName>ppt_y</p:attrName>
                                        </p:attrNameLst>
                                      </p:cBhvr>
                                      <p:to>
                                        <p:strVal val="(#ppt_y+0.4)"/>
                                      </p:to>
                                    </p:set>
                                    <p:anim from="(#ppt_y+0.4)" to="(#ppt_y)" calcmode="lin" valueType="num">
                                      <p:cBhvr>
                                        <p:cTn id="58" dur="1230" accel="100000" fill="hold">
                                          <p:stCondLst>
                                            <p:cond delay="770"/>
                                          </p:stCondLst>
                                        </p:cTn>
                                        <p:tgtEl>
                                          <p:spTgt spid="5">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9308" y="1371600"/>
            <a:ext cx="8991600" cy="5486400"/>
          </a:xfrm>
          <a:solidFill>
            <a:schemeClr val="bg1">
              <a:alpha val="80000"/>
            </a:schemeClr>
          </a:solidFill>
          <a:effectLst>
            <a:softEdge rad="50800"/>
          </a:effectLst>
        </p:spPr>
        <p:txBody>
          <a:bodyPr>
            <a:noAutofit/>
          </a:bodyPr>
          <a:lstStyle/>
          <a:p>
            <a:pPr>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Positive…</a:t>
            </a:r>
          </a:p>
          <a:p>
            <a:pP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Psalms 126:5-6 </a:t>
            </a:r>
            <a:br>
              <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sz="2800" i="1" baseline="300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5</a:t>
            </a:r>
            <a:r>
              <a:rPr lang="en-US" sz="2800" baseline="300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baseline="300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They that sow in tears shall reap in joy. </a:t>
            </a:r>
            <a:r>
              <a:rPr lang="en-US" sz="2800" i="1" baseline="300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6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that goeth forth and weepeth, bearing precious seed, shall doubtless come again with rejoicing, bringing his sheaves with him.” </a:t>
            </a:r>
          </a:p>
          <a:p>
            <a:pPr>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Galatians 6:9-10 (KJV) </a:t>
            </a:r>
            <a:br>
              <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sz="2800" i="1" baseline="300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9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let us not be weary in well doing: for in due season we shall reap, if we faint not. </a:t>
            </a:r>
            <a:r>
              <a:rPr lang="en-US" sz="2800" i="1" baseline="300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10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As we have therefore opportunity, let us do good unto all men, especially unto them who are of the household of faith.</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7" name="TextBox 6"/>
          <p:cNvSpPr txBox="1"/>
          <p:nvPr/>
        </p:nvSpPr>
        <p:spPr>
          <a:xfrm>
            <a:off x="228600" y="0"/>
            <a:ext cx="8305800" cy="707886"/>
          </a:xfrm>
          <a:prstGeom prst="rect">
            <a:avLst/>
          </a:prstGeom>
          <a:no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Reaping From What We Sow</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0" presetClass="entr" presetSubtype="0" fill="hold" grpId="1" nodeType="afterEffect">
                                  <p:stCondLst>
                                    <p:cond delay="0"/>
                                  </p:stCondLst>
                                  <p:iterate type="lt">
                                    <p:tmPct val="10000"/>
                                  </p:iterate>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1000"/>
                                        <p:tgtEl>
                                          <p:spTgt spid="5">
                                            <p:bg/>
                                          </p:spTgt>
                                        </p:tgtEl>
                                      </p:cBhvr>
                                    </p:animEffect>
                                    <p:anim calcmode="lin" valueType="num">
                                      <p:cBhvr>
                                        <p:cTn id="12" dur="1000" fill="hold"/>
                                        <p:tgtEl>
                                          <p:spTgt spid="5">
                                            <p:bg/>
                                          </p:spTgt>
                                        </p:tgtEl>
                                        <p:attrNameLst>
                                          <p:attrName>ppt_x</p:attrName>
                                        </p:attrNameLst>
                                      </p:cBhvr>
                                      <p:tavLst>
                                        <p:tav tm="0">
                                          <p:val>
                                            <p:strVal val="#ppt_x-.1"/>
                                          </p:val>
                                        </p:tav>
                                        <p:tav tm="100000">
                                          <p:val>
                                            <p:strVal val="#ppt_x"/>
                                          </p:val>
                                        </p:tav>
                                      </p:tavLst>
                                    </p:anim>
                                    <p:anim calcmode="lin" valueType="num">
                                      <p:cBhvr>
                                        <p:cTn id="13" dur="1000" fill="hold"/>
                                        <p:tgtEl>
                                          <p:spTgt spid="5">
                                            <p:bg/>
                                          </p:spTgt>
                                        </p:tgtEl>
                                        <p:attrNameLst>
                                          <p:attrName>ppt_y</p:attrName>
                                        </p:attrNameLst>
                                      </p:cBhvr>
                                      <p:tavLst>
                                        <p:tav tm="0">
                                          <p:val>
                                            <p:strVal val="#ppt_y"/>
                                          </p:val>
                                        </p:tav>
                                        <p:tav tm="100000">
                                          <p:val>
                                            <p:strVal val="#ppt_y"/>
                                          </p:val>
                                        </p:tav>
                                      </p:tavLst>
                                    </p:anim>
                                  </p:childTnLst>
                                </p:cTn>
                              </p:par>
                              <p:par>
                                <p:cTn id="14" presetID="40" presetClass="entr" presetSubtype="0" fill="hold" grpId="1" nodeType="with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anim calcmode="lin" valueType="num">
                                      <p:cBhvr>
                                        <p:cTn id="17"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grpId="1" nodeType="clickEffect">
                                  <p:stCondLst>
                                    <p:cond delay="0"/>
                                  </p:stCondLst>
                                  <p:iterate type="lt">
                                    <p:tmPct val="10000"/>
                                  </p:iterate>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0"/>
                                        <p:tgtEl>
                                          <p:spTgt spid="5">
                                            <p:txEl>
                                              <p:pRg st="1" end="1"/>
                                            </p:txEl>
                                          </p:spTgt>
                                        </p:tgtEl>
                                      </p:cBhvr>
                                    </p:animEffect>
                                    <p:anim calcmode="lin" valueType="num">
                                      <p:cBhvr>
                                        <p:cTn id="24"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5"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16900"/>
                            </p:stCondLst>
                            <p:childTnLst>
                              <p:par>
                                <p:cTn id="27" presetID="40" presetClass="entr" presetSubtype="0" fill="hold" grpId="1" nodeType="afterEffect">
                                  <p:stCondLst>
                                    <p:cond delay="0"/>
                                  </p:stCondLst>
                                  <p:iterate type="lt">
                                    <p:tmPct val="10000"/>
                                  </p:iterate>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uiExpand="1" build="p"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400" y="2971800"/>
            <a:ext cx="7086600" cy="3017838"/>
          </a:xfrm>
          <a:solidFill>
            <a:schemeClr val="bg1">
              <a:alpha val="80000"/>
            </a:schemeClr>
          </a:solidFill>
        </p:spPr>
        <p:txBody>
          <a:bodyPr>
            <a:normAutofit/>
          </a:bodyPr>
          <a:lstStyle/>
          <a:p>
            <a:pPr>
              <a:spcBef>
                <a:spcPts val="1200"/>
              </a:spcBef>
              <a:buNone/>
            </a:pPr>
            <a:r>
              <a:rPr lang="en-US" sz="3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What are You Sowing?</a:t>
            </a:r>
          </a:p>
          <a:p>
            <a:pPr>
              <a:spcBef>
                <a:spcPts val="1200"/>
              </a:spcBef>
              <a:buNone/>
            </a:pPr>
            <a:endParaRPr lang="en-US" sz="3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1200"/>
              </a:spcBef>
              <a:buNone/>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Positive?</a:t>
            </a:r>
          </a:p>
          <a:p>
            <a:pPr>
              <a:spcBef>
                <a:spcPts val="1200"/>
              </a:spcBef>
              <a:buNone/>
            </a:pPr>
            <a:r>
              <a:rPr lang="en-US" sz="3300" b="1">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Negative</a:t>
            </a: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sz="3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7" name="TextBox 6"/>
          <p:cNvSpPr txBox="1"/>
          <p:nvPr/>
        </p:nvSpPr>
        <p:spPr>
          <a:xfrm>
            <a:off x="685800" y="228600"/>
            <a:ext cx="7772400" cy="707886"/>
          </a:xfrm>
          <a:prstGeom prst="rect">
            <a:avLst/>
          </a:prstGeom>
          <a:solidFill>
            <a:schemeClr val="bg1">
              <a:alpha val="80000"/>
            </a:schemeClr>
          </a:solid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Reaping From What We Sow</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ipe(down)">
                                      <p:cBhvr>
                                        <p:cTn id="11" dur="2000"/>
                                        <p:tgtEl>
                                          <p:spTgt spid="5">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2000"/>
                                        <p:tgtEl>
                                          <p:spTgt spid="5">
                                            <p:txEl>
                                              <p:pRg st="0" end="0"/>
                                            </p:txEl>
                                          </p:spTgt>
                                        </p:tgtEl>
                                      </p:cBhvr>
                                    </p:animEffect>
                                  </p:childTnLst>
                                </p:cTn>
                              </p:par>
                            </p:childTnLst>
                          </p:cTn>
                        </p:par>
                        <p:par>
                          <p:cTn id="15" fill="hold">
                            <p:stCondLst>
                              <p:cond delay="4000"/>
                            </p:stCondLst>
                            <p:childTnLst>
                              <p:par>
                                <p:cTn id="16" presetID="22" presetClass="entr" presetSubtype="4" fill="hold" grpId="0"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2000"/>
                                        <p:tgtEl>
                                          <p:spTgt spid="5">
                                            <p:txEl>
                                              <p:pRg st="2" end="2"/>
                                            </p:txEl>
                                          </p:spTgt>
                                        </p:tgtEl>
                                      </p:cBhvr>
                                    </p:animEffect>
                                  </p:childTnLst>
                                </p:cTn>
                              </p:par>
                            </p:childTnLst>
                          </p:cTn>
                        </p:par>
                        <p:par>
                          <p:cTn id="19" fill="hold">
                            <p:stCondLst>
                              <p:cond delay="6000"/>
                            </p:stCondLst>
                            <p:childTnLst>
                              <p:par>
                                <p:cTn id="20" presetID="2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93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6B427-D50B-4A7D-BC63-71F6B95F5B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52400"/>
            <a:ext cx="2819400" cy="2019300"/>
          </a:xfrm>
          <a:prstGeom prst="rect">
            <a:avLst/>
          </a:prstGeom>
        </p:spPr>
      </p:pic>
      <p:pic>
        <p:nvPicPr>
          <p:cNvPr id="5" name="Picture 4">
            <a:extLst>
              <a:ext uri="{FF2B5EF4-FFF2-40B4-BE49-F238E27FC236}">
                <a16:creationId xmlns:a16="http://schemas.microsoft.com/office/drawing/2014/main" id="{AF6855C0-CEC9-4496-9FAD-49722E4F3F49}"/>
              </a:ext>
            </a:extLst>
          </p:cNvPr>
          <p:cNvPicPr>
            <a:picLocks noChangeAspect="1"/>
          </p:cNvPicPr>
          <p:nvPr/>
        </p:nvPicPr>
        <p:blipFill rotWithShape="1">
          <a:blip r:embed="rId3">
            <a:extLst>
              <a:ext uri="{28A0092B-C50C-407E-A947-70E740481C1C}">
                <a14:useLocalDpi xmlns:a14="http://schemas.microsoft.com/office/drawing/2010/main" val="0"/>
              </a:ext>
            </a:extLst>
          </a:blip>
          <a:srcRect b="15000"/>
          <a:stretch/>
        </p:blipFill>
        <p:spPr>
          <a:xfrm>
            <a:off x="3124200" y="152400"/>
            <a:ext cx="2971800" cy="2019300"/>
          </a:xfrm>
          <a:prstGeom prst="rect">
            <a:avLst/>
          </a:prstGeom>
        </p:spPr>
      </p:pic>
      <p:pic>
        <p:nvPicPr>
          <p:cNvPr id="7" name="Picture 6">
            <a:extLst>
              <a:ext uri="{FF2B5EF4-FFF2-40B4-BE49-F238E27FC236}">
                <a16:creationId xmlns:a16="http://schemas.microsoft.com/office/drawing/2014/main" id="{3ED5610B-551B-40BA-B4BC-A60A9902A33A}"/>
              </a:ext>
            </a:extLst>
          </p:cNvPr>
          <p:cNvPicPr>
            <a:picLocks noChangeAspect="1"/>
          </p:cNvPicPr>
          <p:nvPr/>
        </p:nvPicPr>
        <p:blipFill rotWithShape="1">
          <a:blip r:embed="rId4">
            <a:extLst>
              <a:ext uri="{28A0092B-C50C-407E-A947-70E740481C1C}">
                <a14:useLocalDpi xmlns:a14="http://schemas.microsoft.com/office/drawing/2010/main" val="0"/>
              </a:ext>
            </a:extLst>
          </a:blip>
          <a:srcRect l="23423" t="-371" r="25225" b="1"/>
          <a:stretch/>
        </p:blipFill>
        <p:spPr>
          <a:xfrm>
            <a:off x="6324600" y="0"/>
            <a:ext cx="2820572" cy="2171700"/>
          </a:xfrm>
          <a:prstGeom prst="rect">
            <a:avLst/>
          </a:prstGeom>
        </p:spPr>
      </p:pic>
      <p:pic>
        <p:nvPicPr>
          <p:cNvPr id="9" name="Picture 8">
            <a:extLst>
              <a:ext uri="{FF2B5EF4-FFF2-40B4-BE49-F238E27FC236}">
                <a16:creationId xmlns:a16="http://schemas.microsoft.com/office/drawing/2014/main" id="{CA25E254-86F5-4155-A8B7-48CCC6252D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7" y="2286000"/>
            <a:ext cx="2743200" cy="2724150"/>
          </a:xfrm>
          <a:prstGeom prst="rect">
            <a:avLst/>
          </a:prstGeom>
        </p:spPr>
      </p:pic>
      <p:pic>
        <p:nvPicPr>
          <p:cNvPr id="10" name="Picture 6" descr="http://ts3.mm.bing.net/images/thumbnail.aspx?q=1444270715050&amp;id=ba56f7eb4344964caa1c1fd436b5e9cd&amp;url=http%3a%2f%2fcatholiclane.com%2fwp-content%2fuploads%2fwheat-field-harvest-sunset.jpg">
            <a:extLst>
              <a:ext uri="{FF2B5EF4-FFF2-40B4-BE49-F238E27FC236}">
                <a16:creationId xmlns:a16="http://schemas.microsoft.com/office/drawing/2014/main" id="{B19B00D1-7E06-4A72-B2EE-D05AAA14CD1B}"/>
              </a:ext>
            </a:extLst>
          </p:cNvPr>
          <p:cNvPicPr>
            <a:picLocks noChangeAspect="1" noChangeArrowheads="1"/>
          </p:cNvPicPr>
          <p:nvPr/>
        </p:nvPicPr>
        <p:blipFill>
          <a:blip r:embed="rId6" cstate="print"/>
          <a:srcRect/>
          <a:stretch>
            <a:fillRect/>
          </a:stretch>
        </p:blipFill>
        <p:spPr bwMode="auto">
          <a:xfrm>
            <a:off x="2971800" y="2291862"/>
            <a:ext cx="3086100" cy="2718288"/>
          </a:xfrm>
          <a:prstGeom prst="rect">
            <a:avLst/>
          </a:prstGeom>
          <a:noFill/>
        </p:spPr>
      </p:pic>
      <p:pic>
        <p:nvPicPr>
          <p:cNvPr id="4" name="Picture 3">
            <a:extLst>
              <a:ext uri="{FF2B5EF4-FFF2-40B4-BE49-F238E27FC236}">
                <a16:creationId xmlns:a16="http://schemas.microsoft.com/office/drawing/2014/main" id="{9B1050ED-C745-4639-A03A-744BEF3EEB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4919" y="2286000"/>
            <a:ext cx="2930183" cy="2724150"/>
          </a:xfrm>
          <a:prstGeom prst="rect">
            <a:avLst/>
          </a:prstGeom>
        </p:spPr>
      </p:pic>
    </p:spTree>
    <p:extLst>
      <p:ext uri="{BB962C8B-B14F-4D97-AF65-F5344CB8AC3E}">
        <p14:creationId xmlns:p14="http://schemas.microsoft.com/office/powerpoint/2010/main" val="3226686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5E902E-223D-4DE5-B88F-996B7141F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2743200" cy="2609850"/>
          </a:xfrm>
          <a:prstGeom prst="rect">
            <a:avLst/>
          </a:prstGeom>
        </p:spPr>
      </p:pic>
      <p:pic>
        <p:nvPicPr>
          <p:cNvPr id="5" name="Picture 4">
            <a:extLst>
              <a:ext uri="{FF2B5EF4-FFF2-40B4-BE49-F238E27FC236}">
                <a16:creationId xmlns:a16="http://schemas.microsoft.com/office/drawing/2014/main" id="{9D3397C5-3349-42BA-8040-E9E1E1922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33375"/>
            <a:ext cx="2247900" cy="2247900"/>
          </a:xfrm>
          <a:prstGeom prst="rect">
            <a:avLst/>
          </a:prstGeom>
        </p:spPr>
      </p:pic>
      <p:pic>
        <p:nvPicPr>
          <p:cNvPr id="7" name="Picture 6">
            <a:extLst>
              <a:ext uri="{FF2B5EF4-FFF2-40B4-BE49-F238E27FC236}">
                <a16:creationId xmlns:a16="http://schemas.microsoft.com/office/drawing/2014/main" id="{FDD6B5FB-AEAE-4C03-A1D6-24B026AF5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0" y="4127500"/>
            <a:ext cx="6350000" cy="2730500"/>
          </a:xfrm>
          <a:prstGeom prst="rect">
            <a:avLst/>
          </a:prstGeom>
        </p:spPr>
      </p:pic>
      <p:pic>
        <p:nvPicPr>
          <p:cNvPr id="9" name="Picture 8">
            <a:extLst>
              <a:ext uri="{FF2B5EF4-FFF2-40B4-BE49-F238E27FC236}">
                <a16:creationId xmlns:a16="http://schemas.microsoft.com/office/drawing/2014/main" id="{6C0776C3-A34A-4201-A093-D4211F55F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3312" y="381000"/>
            <a:ext cx="3333750" cy="2200275"/>
          </a:xfrm>
          <a:prstGeom prst="rect">
            <a:avLst/>
          </a:prstGeom>
        </p:spPr>
      </p:pic>
    </p:spTree>
    <p:extLst>
      <p:ext uri="{BB962C8B-B14F-4D97-AF65-F5344CB8AC3E}">
        <p14:creationId xmlns:p14="http://schemas.microsoft.com/office/powerpoint/2010/main" val="1777369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16F19-B77C-4B67-957E-09FBCB895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20368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hangingPunct="0">
              <a:buNone/>
            </a:pPr>
            <a:r>
              <a:rPr lang="en-US" b="1" dirty="0">
                <a:solidFill>
                  <a:schemeClr val="tx1"/>
                </a:solidFill>
                <a:effectLst>
                  <a:outerShdw blurRad="38100" dist="38100" dir="2700000" algn="tl">
                    <a:srgbClr val="000000">
                      <a:alpha val="43137"/>
                    </a:srgbClr>
                  </a:outerShdw>
                </a:effectLst>
              </a:rPr>
              <a:t>What you Sowed</a:t>
            </a:r>
          </a:p>
          <a:p>
            <a:pPr hangingPunct="0">
              <a:buNone/>
            </a:pPr>
            <a:r>
              <a:rPr lang="en-US" b="1" dirty="0">
                <a:solidFill>
                  <a:schemeClr val="tx1"/>
                </a:solidFill>
                <a:effectLst>
                  <a:outerShdw blurRad="38100" dist="38100" dir="2700000" algn="tl">
                    <a:srgbClr val="000000">
                      <a:alpha val="43137"/>
                    </a:srgbClr>
                  </a:outerShdw>
                </a:effectLst>
              </a:rPr>
              <a:t>Where you Sowed </a:t>
            </a:r>
          </a:p>
          <a:p>
            <a:pPr hangingPunct="0">
              <a:buNone/>
            </a:pPr>
            <a:r>
              <a:rPr lang="en-US" b="1" dirty="0">
                <a:solidFill>
                  <a:schemeClr val="tx1"/>
                </a:solidFill>
                <a:effectLst>
                  <a:outerShdw blurRad="38100" dist="38100" dir="2700000" algn="tl">
                    <a:srgbClr val="000000">
                      <a:alpha val="43137"/>
                    </a:srgbClr>
                  </a:outerShdw>
                </a:effectLst>
              </a:rPr>
              <a:t>More than you Sowed</a:t>
            </a:r>
          </a:p>
          <a:p>
            <a:pPr hangingPunct="0">
              <a:buNone/>
            </a:pPr>
            <a:r>
              <a:rPr lang="en-US" b="1" dirty="0">
                <a:solidFill>
                  <a:schemeClr val="tx1"/>
                </a:solidFill>
                <a:effectLst>
                  <a:outerShdw blurRad="38100" dist="38100" dir="2700000" algn="tl">
                    <a:srgbClr val="000000">
                      <a:alpha val="43137"/>
                    </a:srgbClr>
                  </a:outerShdw>
                </a:effectLst>
              </a:rPr>
              <a:t>Longer than you Sowed</a:t>
            </a:r>
          </a:p>
          <a:p>
            <a:pPr hangingPunct="0">
              <a:buNone/>
            </a:pPr>
            <a:r>
              <a:rPr lang="en-US" b="1" dirty="0">
                <a:solidFill>
                  <a:schemeClr val="tx1"/>
                </a:solidFill>
                <a:effectLst>
                  <a:outerShdw blurRad="38100" dist="38100" dir="2700000" algn="tl">
                    <a:srgbClr val="000000">
                      <a:alpha val="43137"/>
                    </a:srgbClr>
                  </a:outerShdw>
                </a:effectLst>
              </a:rPr>
              <a:t>Therefore –this Eternal Principle can be..</a:t>
            </a:r>
          </a:p>
          <a:p>
            <a:pPr hangingPunct="0">
              <a:buNone/>
            </a:pPr>
            <a:r>
              <a:rPr lang="en-US" b="1" dirty="0">
                <a:solidFill>
                  <a:schemeClr val="tx1"/>
                </a:solidFill>
                <a:effectLst>
                  <a:outerShdw blurRad="38100" dist="38100" dir="2700000" algn="tl">
                    <a:srgbClr val="000000">
                      <a:alpha val="43137"/>
                    </a:srgbClr>
                  </a:outerShdw>
                </a:effectLst>
              </a:rPr>
              <a:t>                  Positive or Negative</a:t>
            </a:r>
          </a:p>
        </p:txBody>
      </p:sp>
      <p:sp>
        <p:nvSpPr>
          <p:cNvPr id="7" name="TextBox 6"/>
          <p:cNvSpPr txBox="1"/>
          <p:nvPr/>
        </p:nvSpPr>
        <p:spPr>
          <a:xfrm>
            <a:off x="533400" y="228600"/>
            <a:ext cx="8305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You Reap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hangingPunct="0"/>
            <a:r>
              <a:rPr lang="en-US" b="1" dirty="0">
                <a:solidFill>
                  <a:schemeClr val="tx1"/>
                </a:solidFill>
                <a:effectLst>
                  <a:outerShdw blurRad="38100" dist="38100" dir="2700000" algn="tl">
                    <a:srgbClr val="000000">
                      <a:alpha val="43137"/>
                    </a:srgbClr>
                  </a:outerShdw>
                </a:effectLst>
              </a:rPr>
              <a:t>Life is filled with choices, choices that affect us on an everyday basis in everything we do which means our everyday choices are not without significance. Our choices affect us and others in dramatic ways whether we see it immediately or not. While earth remains, no man will mock God by changing for even one time these laws of the harvest. </a:t>
            </a:r>
          </a:p>
        </p:txBody>
      </p:sp>
      <p:sp>
        <p:nvSpPr>
          <p:cNvPr id="7" name="TextBox 6"/>
          <p:cNvSpPr txBox="1"/>
          <p:nvPr/>
        </p:nvSpPr>
        <p:spPr>
          <a:xfrm>
            <a:off x="533400" y="228600"/>
            <a:ext cx="8305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Harvest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5638800"/>
            <a:ext cx="7391400" cy="838200"/>
          </a:xfrm>
          <a:solidFill>
            <a:schemeClr val="bg1">
              <a:alpha val="70000"/>
            </a:schemeClr>
          </a:solidFill>
          <a:effectLst>
            <a:softEdge rad="50800"/>
          </a:effectLst>
        </p:spPr>
        <p:txBody>
          <a:bodyPr>
            <a:noAutofit/>
          </a:bodyPr>
          <a:lstStyle/>
          <a:p>
            <a:r>
              <a:rPr lang="en-US" sz="4400" b="1" dirty="0">
                <a:solidFill>
                  <a:schemeClr val="tx1"/>
                </a:solidFill>
                <a:effectLst>
                  <a:outerShdw blurRad="38100" dist="38100" dir="2700000" algn="tl">
                    <a:srgbClr val="000000">
                      <a:alpha val="43137"/>
                    </a:srgbClr>
                  </a:outerShdw>
                </a:effectLst>
              </a:rPr>
              <a:t> </a:t>
            </a:r>
            <a:r>
              <a:rPr lang="en-US" sz="44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7 Laws of the Harvest  </a:t>
            </a:r>
            <a:r>
              <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-pt1</a:t>
            </a:r>
          </a:p>
        </p:txBody>
      </p:sp>
      <p:sp>
        <p:nvSpPr>
          <p:cNvPr id="7" name="TextBox 6"/>
          <p:cNvSpPr txBox="1"/>
          <p:nvPr/>
        </p:nvSpPr>
        <p:spPr>
          <a:xfrm>
            <a:off x="838200" y="76200"/>
            <a:ext cx="2209800" cy="369332"/>
          </a:xfrm>
          <a:prstGeom prst="rect">
            <a:avLst/>
          </a:prstGeom>
          <a:solidFill>
            <a:schemeClr val="bg1">
              <a:alpha val="70000"/>
            </a:schemeClr>
          </a:solidFill>
          <a:effectLst>
            <a:softEdge rad="50800"/>
          </a:effectLst>
        </p:spPr>
        <p:txBody>
          <a:bodyPr wrap="square" rtlCol="0">
            <a:spAutoFit/>
          </a:bodyPr>
          <a:lstStyle/>
          <a:p>
            <a:r>
              <a:rPr lang="en-US" b="1" dirty="0">
                <a:effectLst>
                  <a:outerShdw blurRad="38100" dist="38100" dir="2700000" algn="tl">
                    <a:srgbClr val="000000">
                      <a:alpha val="43137"/>
                    </a:srgbClr>
                  </a:outerShdw>
                </a:effectLst>
              </a:rPr>
              <a:t>February  11, 2018</a:t>
            </a:r>
          </a:p>
        </p:txBody>
      </p:sp>
      <p:sp>
        <p:nvSpPr>
          <p:cNvPr id="8" name="TextBox 7"/>
          <p:cNvSpPr txBox="1"/>
          <p:nvPr/>
        </p:nvSpPr>
        <p:spPr>
          <a:xfrm>
            <a:off x="5486400" y="76200"/>
            <a:ext cx="2743200" cy="369332"/>
          </a:xfrm>
          <a:prstGeom prst="rect">
            <a:avLst/>
          </a:prstGeom>
          <a:solidFill>
            <a:schemeClr val="bg1">
              <a:alpha val="70000"/>
            </a:schemeClr>
          </a:solidFill>
          <a:effectLst>
            <a:softEdge rad="50800"/>
          </a:effectLst>
        </p:spPr>
        <p:txBody>
          <a:bodyPr wrap="square" rtlCol="0">
            <a:spAutoFit/>
          </a:bodyPr>
          <a:lstStyle/>
          <a:p>
            <a:r>
              <a:rPr lang="en-US" b="1" dirty="0">
                <a:effectLst>
                  <a:outerShdw blurRad="38100" dist="38100" dir="2700000" algn="tl">
                    <a:srgbClr val="000000">
                      <a:alpha val="43137"/>
                    </a:srgbClr>
                  </a:outerShdw>
                </a:effectLst>
              </a:rPr>
              <a:t>Edward Christian Church  </a:t>
            </a:r>
          </a:p>
        </p:txBody>
      </p:sp>
      <p:sp>
        <p:nvSpPr>
          <p:cNvPr id="9" name="TextBox 8"/>
          <p:cNvSpPr txBox="1"/>
          <p:nvPr/>
        </p:nvSpPr>
        <p:spPr>
          <a:xfrm>
            <a:off x="5410200" y="914400"/>
            <a:ext cx="2895600" cy="523220"/>
          </a:xfrm>
          <a:prstGeom prst="rect">
            <a:avLst/>
          </a:prstGeom>
          <a:solidFill>
            <a:schemeClr val="bg1">
              <a:alpha val="70000"/>
            </a:schemeClr>
          </a:solidFill>
          <a:effectLst>
            <a:softEdge rad="50800"/>
          </a:effectLst>
        </p:spPr>
        <p:txBody>
          <a:bodyPr wrap="square" rtlCol="0">
            <a:spAutoFit/>
          </a:bodyPr>
          <a:lstStyle/>
          <a:p>
            <a:pPr algn="ctr"/>
            <a:r>
              <a:rPr lang="en-US" sz="2800" b="1" dirty="0">
                <a:effectLst>
                  <a:outerShdw blurRad="38100" dist="38100" dir="2700000" algn="tl">
                    <a:srgbClr val="000000">
                      <a:alpha val="43137"/>
                    </a:srgbClr>
                  </a:outerShdw>
                </a:effectLst>
              </a:rPr>
              <a:t>Galatians 6:7-10</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1"/>
                                          </p:val>
                                        </p:tav>
                                        <p:tav tm="100000">
                                          <p:val>
                                            <p:strVal val="#ppt_x"/>
                                          </p:val>
                                        </p:tav>
                                      </p:tavLst>
                                    </p:anim>
                                    <p:anim calcmode="lin" valueType="num">
                                      <p:cBhvr>
                                        <p:cTn id="9" dur="1000" fill="hold"/>
                                        <p:tgtEl>
                                          <p:spTgt spid="3">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1"/>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400"/>
                            </p:stCondLst>
                            <p:childTnLst>
                              <p:par>
                                <p:cTn id="22" presetID="2" presetClass="entr" presetSubtype="3"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0-#ppt_h/2"/>
                                          </p:val>
                                        </p:tav>
                                        <p:tav tm="100000">
                                          <p:val>
                                            <p:strVal val="#ppt_y"/>
                                          </p:val>
                                        </p:tav>
                                      </p:tavLst>
                                    </p:anim>
                                  </p:childTnLst>
                                </p:cTn>
                              </p:par>
                              <p:par>
                                <p:cTn id="26" presetID="2" presetClass="entr" presetSubtype="9"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0-#ppt_w/2"/>
                                          </p:val>
                                        </p:tav>
                                        <p:tav tm="100000">
                                          <p:val>
                                            <p:strVal val="#ppt_x"/>
                                          </p:val>
                                        </p:tav>
                                      </p:tavLst>
                                    </p:anim>
                                    <p:anim calcmode="lin" valueType="num">
                                      <p:cBhvr additive="base">
                                        <p:cTn id="29"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981200"/>
            <a:ext cx="8229600" cy="4343400"/>
          </a:xfrm>
          <a:solidFill>
            <a:schemeClr val="bg1">
              <a:alpha val="84000"/>
            </a:schemeClr>
          </a:solidFill>
          <a:effectLst>
            <a:softEdge rad="50800"/>
          </a:effectLst>
        </p:spPr>
        <p:txBody>
          <a:bodyPr>
            <a:noAutofit/>
          </a:bodyPr>
          <a:lstStyle/>
          <a:p>
            <a:pPr lvl="2" hangingPunct="0">
              <a:buClrTx/>
              <a:buSzPct val="99000"/>
              <a:buFont typeface="Wingdings" pitchFamily="2" charset="2"/>
              <a:buChar cha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Resurrection (2000)</a:t>
            </a:r>
          </a:p>
          <a:p>
            <a:pPr lvl="2" hangingPunct="0">
              <a:buClrTx/>
              <a:buSzPct val="99000"/>
              <a:buFont typeface="Wingdings" pitchFamily="2" charset="2"/>
              <a:buChar cha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New Life (18)</a:t>
            </a:r>
          </a:p>
          <a:p>
            <a:pPr lvl="2" hangingPunct="0">
              <a:buClrTx/>
              <a:buSzPct val="99000"/>
              <a:buFont typeface="Wingdings" pitchFamily="2" charset="2"/>
              <a:buChar cha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New Beginnings (8)</a:t>
            </a:r>
          </a:p>
          <a:p>
            <a:pPr hangingPunct="0">
              <a:lnSpc>
                <a:spcPct val="150000"/>
              </a:lnSpc>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But in Order to See it Fully… </a:t>
            </a:r>
          </a:p>
          <a:p>
            <a:pPr hangingPunct="0">
              <a:lnSpc>
                <a:spcPct val="150000"/>
              </a:lnSpc>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…In Our Own Lives </a:t>
            </a:r>
          </a:p>
          <a:p>
            <a:pPr hangingPunct="0">
              <a:lnSpc>
                <a:spcPct val="150000"/>
              </a:lnSpc>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…We Have to Fulfill Our Part </a:t>
            </a:r>
          </a:p>
        </p:txBody>
      </p:sp>
      <p:sp>
        <p:nvSpPr>
          <p:cNvPr id="7" name="TextBox 6"/>
          <p:cNvSpPr txBox="1"/>
          <p:nvPr/>
        </p:nvSpPr>
        <p:spPr>
          <a:xfrm>
            <a:off x="533400" y="228600"/>
            <a:ext cx="5943600"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Year is a Year of…</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4" fill="hold" grpId="1"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 calcmode="lin" valueType="num">
                                      <p:cBhvr additive="base">
                                        <p:cTn id="11" dur="2000" fill="hold"/>
                                        <p:tgtEl>
                                          <p:spTgt spid="5">
                                            <p:bg/>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bg/>
                                          </p:spTgt>
                                        </p:tgtEl>
                                        <p:attrNameLst>
                                          <p:attrName>ppt_y</p:attrName>
                                        </p:attrNameLst>
                                      </p:cBhvr>
                                      <p:tavLst>
                                        <p:tav tm="0">
                                          <p:val>
                                            <p:strVal val="1+#ppt_h/2"/>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5">
                                            <p:txEl>
                                              <p:pRg st="0" end="0"/>
                                            </p:txEl>
                                          </p:spTgt>
                                        </p:tgtEl>
                                      </p:cBhvr>
                                    </p:animEffect>
                                  </p:childTnLst>
                                </p:cTn>
                              </p:par>
                            </p:childTnLst>
                          </p:cTn>
                        </p:par>
                        <p:par>
                          <p:cTn id="19" fill="hold">
                            <p:stCondLst>
                              <p:cond delay="2500"/>
                            </p:stCondLst>
                            <p:childTnLst>
                              <p:par>
                                <p:cTn id="20" presetID="49" presetClass="entr" presetSubtype="0" decel="100000" fill="hold" grpId="1"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5" dur="500"/>
                                        <p:tgtEl>
                                          <p:spTgt spid="5">
                                            <p:txEl>
                                              <p:pRg st="1" end="1"/>
                                            </p:txEl>
                                          </p:spTgt>
                                        </p:tgtEl>
                                      </p:cBhvr>
                                    </p:animEffect>
                                  </p:childTnLst>
                                </p:cTn>
                              </p:par>
                            </p:childTnLst>
                          </p:cTn>
                        </p:par>
                        <p:par>
                          <p:cTn id="26" fill="hold">
                            <p:stCondLst>
                              <p:cond delay="3000"/>
                            </p:stCondLst>
                            <p:childTnLst>
                              <p:par>
                                <p:cTn id="27" presetID="2" presetClass="entr" presetSubtype="1" fill="hold" grpId="1"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2" fill="hold" grpId="1" nodeType="after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additive="base">
                                        <p:cTn id="40" dur="2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41" dur="2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4" fill="hold" grpId="1" nodeType="after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uiExpand="1" build="p"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342900" y="1714500"/>
            <a:ext cx="8001000" cy="4648200"/>
          </a:xfrm>
          <a:solidFill>
            <a:schemeClr val="bg1">
              <a:alpha val="80000"/>
            </a:schemeClr>
          </a:solidFill>
          <a:effectLst>
            <a:softEdge rad="50800"/>
          </a:effectLst>
        </p:spPr>
        <p:txBody>
          <a:bodyPr>
            <a:noAutofit/>
          </a:bodyPr>
          <a:lstStyle/>
          <a:p>
            <a:pPr hangingPunct="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These Laws or Principles… </a:t>
            </a:r>
          </a:p>
          <a:p>
            <a:pPr lvl="1" hangingPunct="0">
              <a:spcBef>
                <a:spcPts val="0"/>
              </a:spcBef>
              <a:buClrTx/>
              <a:buSzPct val="99000"/>
              <a:buFont typeface="Wingdings" pitchFamily="2" charset="2"/>
              <a:buChar char="§"/>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Govern and Guide Man </a:t>
            </a:r>
          </a:p>
          <a:p>
            <a:pPr lvl="1" hangingPunct="0">
              <a:buClrTx/>
              <a:buSzPct val="99000"/>
              <a:buFont typeface="Wingdings" pitchFamily="2" charset="2"/>
              <a:buChar char="§"/>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Spiritual Development And Maturity</a:t>
            </a:r>
          </a:p>
          <a:p>
            <a:pPr lvl="1" hangingPunct="0">
              <a:buClrTx/>
              <a:buSzPct val="99000"/>
              <a:buFont typeface="Wingdings" pitchFamily="2" charset="2"/>
              <a:buChar char="§"/>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Govern Nature and the Universe</a:t>
            </a:r>
          </a:p>
          <a:p>
            <a:pPr>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These Laws Are:</a:t>
            </a:r>
          </a:p>
          <a:p>
            <a:pPr lvl="1">
              <a:spcBef>
                <a:spcPts val="0"/>
              </a:spcBef>
              <a:buClrTx/>
              <a:buSzPct val="99000"/>
              <a:buFont typeface="Wingdings" pitchFamily="2" charset="2"/>
              <a:buChar char="q"/>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Universal</a:t>
            </a:r>
          </a:p>
          <a:p>
            <a:pPr lvl="1">
              <a:buClrTx/>
              <a:buSzPct val="99000"/>
              <a:buFont typeface="Wingdings" pitchFamily="2" charset="2"/>
              <a:buChar char="q"/>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Simple</a:t>
            </a:r>
          </a:p>
          <a:p>
            <a:pPr lvl="1">
              <a:buClrTx/>
              <a:buSzPct val="99000"/>
              <a:buFont typeface="Wingdings" pitchFamily="2" charset="2"/>
              <a:buChar char="q"/>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Absolute</a:t>
            </a:r>
          </a:p>
          <a:p>
            <a:pPr lvl="1">
              <a:buClrTx/>
              <a:buSzPct val="99000"/>
              <a:buFont typeface="Wingdings" pitchFamily="2" charset="2"/>
              <a:buChar char="q"/>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Stable</a:t>
            </a:r>
          </a:p>
          <a:p>
            <a:pPr hangingPunct="0">
              <a:buNone/>
            </a:pP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buNone/>
            </a:pP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533400" y="228600"/>
            <a:ext cx="8305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Set Up a System of Laws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000"/>
                            </p:stCondLst>
                            <p:childTnLst>
                              <p:par>
                                <p:cTn id="24" presetID="2" presetClass="entr" presetSubtype="4" fill="hold" grpId="0"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8000"/>
                            </p:stCondLst>
                            <p:childTnLst>
                              <p:par>
                                <p:cTn id="50" presetID="2" presetClass="entr" presetSubtype="4" fill="hold" grpId="0" nodeType="after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additive="base">
                                        <p:cTn id="52"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295400"/>
            <a:ext cx="8534400" cy="5486400"/>
          </a:xfrm>
          <a:solidFill>
            <a:schemeClr val="bg1">
              <a:alpha val="80000"/>
            </a:schemeClr>
          </a:solidFill>
        </p:spPr>
        <p:txBody>
          <a:bodyPr>
            <a:noAutofit/>
          </a:bodyPr>
          <a:lstStyle/>
          <a:p>
            <a:pPr hangingPunct="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The Law of Gravity:</a:t>
            </a:r>
          </a:p>
          <a:p>
            <a:pPr lvl="1" hangingPunct="0">
              <a:spcBef>
                <a:spcPts val="0"/>
              </a:spcBef>
              <a:buClrTx/>
              <a:buSzPct val="99000"/>
              <a:buFont typeface="Wingdings" pitchFamily="2" charset="2"/>
              <a:buChar char="§"/>
            </a:pP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whatever goes up must come down</a:t>
            </a:r>
          </a:p>
          <a:p>
            <a:pPr hangingPunct="0">
              <a:buClrTx/>
              <a:buSzPct val="9900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The Law of Mathematics:</a:t>
            </a:r>
          </a:p>
          <a:p>
            <a:pPr lvl="1" hangingPunct="0">
              <a:spcBef>
                <a:spcPts val="0"/>
              </a:spcBef>
              <a:buClrTx/>
              <a:buSzPct val="99000"/>
              <a:buFont typeface="Wingdings" pitchFamily="2" charset="2"/>
              <a:buChar char="§"/>
            </a:pP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two parallel lines do not meet</a:t>
            </a:r>
          </a:p>
          <a:p>
            <a:pPr lvl="1" hangingPunct="0">
              <a:spcBef>
                <a:spcPts val="0"/>
              </a:spcBef>
              <a:buClrTx/>
              <a:buSzPct val="99000"/>
              <a:buFont typeface="Wingdings" pitchFamily="2" charset="2"/>
              <a:buChar char="§"/>
            </a:pP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1 + 1 = 2  </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(except with hamsters)</a:t>
            </a:r>
          </a:p>
          <a:p>
            <a:pPr hangingPunct="0">
              <a:buClrTx/>
              <a:buSzPct val="9900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The Law of Housekeeping:</a:t>
            </a:r>
          </a:p>
          <a:p>
            <a:pPr lvl="1" hangingPunct="0">
              <a:spcBef>
                <a:spcPts val="0"/>
              </a:spcBef>
              <a:buClrTx/>
              <a:buSzPct val="99000"/>
              <a:buFont typeface="Wingdings" pitchFamily="2" charset="2"/>
              <a:buChar char="§"/>
            </a:pP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as you make your bed so you will sleep on it</a:t>
            </a:r>
          </a:p>
          <a:p>
            <a:pPr lvl="1" hangingPunct="0">
              <a:spcBef>
                <a:spcPts val="0"/>
              </a:spcBef>
              <a:buClrTx/>
              <a:buSzPct val="99000"/>
              <a:buFont typeface="Wingdings" pitchFamily="2" charset="2"/>
              <a:buChar char="§"/>
            </a:pP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The day you clean is …</a:t>
            </a:r>
          </a:p>
          <a:p>
            <a:pPr marL="457200" lvl="1" indent="0" hangingPunct="0">
              <a:spcBef>
                <a:spcPts val="0"/>
              </a:spcBef>
              <a:buClrTx/>
              <a:buSzPct val="99000"/>
              <a:buNone/>
            </a:pP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             …the day the kids bring guests</a:t>
            </a:r>
          </a:p>
          <a:p>
            <a:pPr hangingPunct="0">
              <a:buClrTx/>
              <a:buSzPct val="9900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The Law of the Prophets: </a:t>
            </a:r>
          </a:p>
          <a:p>
            <a:pPr lvl="1" hangingPunct="0">
              <a:spcBef>
                <a:spcPts val="0"/>
              </a:spcBef>
              <a:buClrTx/>
              <a:buSzPct val="99000"/>
              <a:buFont typeface="Wingdings" pitchFamily="2" charset="2"/>
              <a:buChar char="§"/>
            </a:pP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what you want men to do to you…</a:t>
            </a:r>
          </a:p>
          <a:p>
            <a:pPr marL="457200" lvl="1" indent="0" hangingPunct="0">
              <a:spcBef>
                <a:spcPts val="0"/>
              </a:spcBef>
              <a:buClrTx/>
              <a:buSzPct val="99000"/>
              <a:buNone/>
            </a:pP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                      …do the same to them</a:t>
            </a:r>
          </a:p>
        </p:txBody>
      </p:sp>
      <p:sp>
        <p:nvSpPr>
          <p:cNvPr id="7" name="TextBox 6"/>
          <p:cNvSpPr txBox="1"/>
          <p:nvPr/>
        </p:nvSpPr>
        <p:spPr>
          <a:xfrm>
            <a:off x="533400" y="228600"/>
            <a:ext cx="7467600"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Set Up a System of Laws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51" presetClass="entr" presetSubtype="0" fill="hold" grpId="0" nodeType="after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770" decel="100000"/>
                                        <p:tgtEl>
                                          <p:spTgt spid="5">
                                            <p:bg/>
                                          </p:spTgt>
                                        </p:tgtEl>
                                      </p:cBhvr>
                                    </p:animEffect>
                                    <p:animScale>
                                      <p:cBhvr>
                                        <p:cTn id="14" dur="770" decel="100000"/>
                                        <p:tgtEl>
                                          <p:spTgt spid="5">
                                            <p:bg/>
                                          </p:spTgt>
                                        </p:tgtEl>
                                      </p:cBhvr>
                                      <p:from x="10000" y="10000"/>
                                      <p:to x="200000" y="450000"/>
                                    </p:animScale>
                                    <p:animScale>
                                      <p:cBhvr>
                                        <p:cTn id="15" dur="1230" accel="100000" fill="hold">
                                          <p:stCondLst>
                                            <p:cond delay="770"/>
                                          </p:stCondLst>
                                        </p:cTn>
                                        <p:tgtEl>
                                          <p:spTgt spid="5">
                                            <p:bg/>
                                          </p:spTgt>
                                        </p:tgtEl>
                                      </p:cBhvr>
                                      <p:from x="200000" y="450000"/>
                                      <p:to x="100000" y="100000"/>
                                    </p:animScale>
                                    <p:set>
                                      <p:cBhvr>
                                        <p:cTn id="16" dur="770" fill="hold"/>
                                        <p:tgtEl>
                                          <p:spTgt spid="5">
                                            <p:bg/>
                                          </p:spTgt>
                                        </p:tgtEl>
                                        <p:attrNameLst>
                                          <p:attrName>ppt_x</p:attrName>
                                        </p:attrNameLst>
                                      </p:cBhvr>
                                      <p:to>
                                        <p:strVal val="(0.5)"/>
                                      </p:to>
                                    </p:set>
                                    <p:anim from="(0.5)" to="(#ppt_x)" calcmode="lin" valueType="num">
                                      <p:cBhvr>
                                        <p:cTn id="17" dur="1230" accel="100000" fill="hold">
                                          <p:stCondLst>
                                            <p:cond delay="770"/>
                                          </p:stCondLst>
                                        </p:cTn>
                                        <p:tgtEl>
                                          <p:spTgt spid="5">
                                            <p:bg/>
                                          </p:spTgt>
                                        </p:tgtEl>
                                        <p:attrNameLst>
                                          <p:attrName>ppt_x</p:attrName>
                                        </p:attrNameLst>
                                      </p:cBhvr>
                                    </p:anim>
                                    <p:set>
                                      <p:cBhvr>
                                        <p:cTn id="18" dur="770" fill="hold"/>
                                        <p:tgtEl>
                                          <p:spTgt spid="5">
                                            <p:bg/>
                                          </p:spTgt>
                                        </p:tgtEl>
                                        <p:attrNameLst>
                                          <p:attrName>ppt_y</p:attrName>
                                        </p:attrNameLst>
                                      </p:cBhvr>
                                      <p:to>
                                        <p:strVal val="(#ppt_y+0.4)"/>
                                      </p:to>
                                    </p:set>
                                    <p:anim from="(#ppt_y+0.4)" to="(#ppt_y)" calcmode="lin" valueType="num">
                                      <p:cBhvr>
                                        <p:cTn id="19" dur="1230" accel="100000" fill="hold">
                                          <p:stCondLst>
                                            <p:cond delay="770"/>
                                          </p:stCondLst>
                                        </p:cTn>
                                        <p:tgtEl>
                                          <p:spTgt spid="5">
                                            <p:bg/>
                                          </p:spTgt>
                                        </p:tgtEl>
                                        <p:attrNameLst>
                                          <p:attrName>ppt_y</p:attrName>
                                        </p:attrNameLst>
                                      </p:cBhvr>
                                    </p:anim>
                                  </p:childTnLst>
                                </p:cTn>
                              </p:par>
                              <p:par>
                                <p:cTn id="20" presetID="51"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770" decel="100000"/>
                                        <p:tgtEl>
                                          <p:spTgt spid="5">
                                            <p:txEl>
                                              <p:pRg st="0" end="0"/>
                                            </p:txEl>
                                          </p:spTgt>
                                        </p:tgtEl>
                                      </p:cBhvr>
                                    </p:animEffect>
                                    <p:animScale>
                                      <p:cBhvr>
                                        <p:cTn id="23" dur="770" decel="100000"/>
                                        <p:tgtEl>
                                          <p:spTgt spid="5">
                                            <p:txEl>
                                              <p:pRg st="0" end="0"/>
                                            </p:txEl>
                                          </p:spTgt>
                                        </p:tgtEl>
                                      </p:cBhvr>
                                      <p:from x="10000" y="10000"/>
                                      <p:to x="200000" y="450000"/>
                                    </p:animScale>
                                    <p:animScale>
                                      <p:cBhvr>
                                        <p:cTn id="24" dur="1230" accel="100000" fill="hold">
                                          <p:stCondLst>
                                            <p:cond delay="770"/>
                                          </p:stCondLst>
                                        </p:cTn>
                                        <p:tgtEl>
                                          <p:spTgt spid="5">
                                            <p:txEl>
                                              <p:pRg st="0" end="0"/>
                                            </p:txEl>
                                          </p:spTgt>
                                        </p:tgtEl>
                                      </p:cBhvr>
                                      <p:from x="200000" y="450000"/>
                                      <p:to x="100000" y="100000"/>
                                    </p:animScale>
                                    <p:set>
                                      <p:cBhvr>
                                        <p:cTn id="25" dur="770" fill="hold"/>
                                        <p:tgtEl>
                                          <p:spTgt spid="5">
                                            <p:txEl>
                                              <p:pRg st="0" end="0"/>
                                            </p:txEl>
                                          </p:spTgt>
                                        </p:tgtEl>
                                        <p:attrNameLst>
                                          <p:attrName>ppt_x</p:attrName>
                                        </p:attrNameLst>
                                      </p:cBhvr>
                                      <p:to>
                                        <p:strVal val="(0.5)"/>
                                      </p:to>
                                    </p:set>
                                    <p:anim from="(0.5)" to="(#ppt_x)" calcmode="lin" valueType="num">
                                      <p:cBhvr>
                                        <p:cTn id="26" dur="1230" accel="100000" fill="hold">
                                          <p:stCondLst>
                                            <p:cond delay="770"/>
                                          </p:stCondLst>
                                        </p:cTn>
                                        <p:tgtEl>
                                          <p:spTgt spid="5">
                                            <p:txEl>
                                              <p:pRg st="0" end="0"/>
                                            </p:txEl>
                                          </p:spTgt>
                                        </p:tgtEl>
                                        <p:attrNameLst>
                                          <p:attrName>ppt_x</p:attrName>
                                        </p:attrNameLst>
                                      </p:cBhvr>
                                    </p:anim>
                                    <p:set>
                                      <p:cBhvr>
                                        <p:cTn id="27" dur="770" fill="hold"/>
                                        <p:tgtEl>
                                          <p:spTgt spid="5">
                                            <p:txEl>
                                              <p:pRg st="0" end="0"/>
                                            </p:txEl>
                                          </p:spTgt>
                                        </p:tgtEl>
                                        <p:attrNameLst>
                                          <p:attrName>ppt_y</p:attrName>
                                        </p:attrNameLst>
                                      </p:cBhvr>
                                      <p:to>
                                        <p:strVal val="(#ppt_y+0.4)"/>
                                      </p:to>
                                    </p:set>
                                    <p:anim from="(#ppt_y+0.4)" to="(#ppt_y)" calcmode="lin" valueType="num">
                                      <p:cBhvr>
                                        <p:cTn id="28" dur="1230" accel="100000" fill="hold">
                                          <p:stCondLst>
                                            <p:cond delay="770"/>
                                          </p:stCondLst>
                                        </p:cTn>
                                        <p:tgtEl>
                                          <p:spTgt spid="5">
                                            <p:txEl>
                                              <p:pRg st="0" end="0"/>
                                            </p:txEl>
                                          </p:spTgt>
                                        </p:tgtEl>
                                        <p:attrNameLst>
                                          <p:attrName>ppt_y</p:attrName>
                                        </p:attrNameLst>
                                      </p:cBhvr>
                                    </p:anim>
                                  </p:childTnLst>
                                </p:cTn>
                              </p:par>
                            </p:childTnLst>
                          </p:cTn>
                        </p:par>
                        <p:par>
                          <p:cTn id="29" fill="hold">
                            <p:stCondLst>
                              <p:cond delay="4000"/>
                            </p:stCondLst>
                            <p:childTnLst>
                              <p:par>
                                <p:cTn id="30" presetID="51" presetClass="entr" presetSubtype="0" fill="hold" grpId="0" nodeType="after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770" decel="100000"/>
                                        <p:tgtEl>
                                          <p:spTgt spid="5">
                                            <p:txEl>
                                              <p:pRg st="1" end="1"/>
                                            </p:txEl>
                                          </p:spTgt>
                                        </p:tgtEl>
                                      </p:cBhvr>
                                    </p:animEffect>
                                    <p:animScale>
                                      <p:cBhvr>
                                        <p:cTn id="33" dur="770" decel="100000"/>
                                        <p:tgtEl>
                                          <p:spTgt spid="5">
                                            <p:txEl>
                                              <p:pRg st="1" end="1"/>
                                            </p:txEl>
                                          </p:spTgt>
                                        </p:tgtEl>
                                      </p:cBhvr>
                                      <p:from x="10000" y="10000"/>
                                      <p:to x="200000" y="450000"/>
                                    </p:animScale>
                                    <p:animScale>
                                      <p:cBhvr>
                                        <p:cTn id="34" dur="1230" accel="100000" fill="hold">
                                          <p:stCondLst>
                                            <p:cond delay="770"/>
                                          </p:stCondLst>
                                        </p:cTn>
                                        <p:tgtEl>
                                          <p:spTgt spid="5">
                                            <p:txEl>
                                              <p:pRg st="1" end="1"/>
                                            </p:txEl>
                                          </p:spTgt>
                                        </p:tgtEl>
                                      </p:cBhvr>
                                      <p:from x="200000" y="450000"/>
                                      <p:to x="100000" y="100000"/>
                                    </p:animScale>
                                    <p:set>
                                      <p:cBhvr>
                                        <p:cTn id="35" dur="770" fill="hold"/>
                                        <p:tgtEl>
                                          <p:spTgt spid="5">
                                            <p:txEl>
                                              <p:pRg st="1" end="1"/>
                                            </p:txEl>
                                          </p:spTgt>
                                        </p:tgtEl>
                                        <p:attrNameLst>
                                          <p:attrName>ppt_x</p:attrName>
                                        </p:attrNameLst>
                                      </p:cBhvr>
                                      <p:to>
                                        <p:strVal val="(0.5)"/>
                                      </p:to>
                                    </p:set>
                                    <p:anim from="(0.5)" to="(#ppt_x)" calcmode="lin" valueType="num">
                                      <p:cBhvr>
                                        <p:cTn id="36" dur="1230" accel="100000" fill="hold">
                                          <p:stCondLst>
                                            <p:cond delay="770"/>
                                          </p:stCondLst>
                                        </p:cTn>
                                        <p:tgtEl>
                                          <p:spTgt spid="5">
                                            <p:txEl>
                                              <p:pRg st="1" end="1"/>
                                            </p:txEl>
                                          </p:spTgt>
                                        </p:tgtEl>
                                        <p:attrNameLst>
                                          <p:attrName>ppt_x</p:attrName>
                                        </p:attrNameLst>
                                      </p:cBhvr>
                                    </p:anim>
                                    <p:set>
                                      <p:cBhvr>
                                        <p:cTn id="37" dur="770" fill="hold"/>
                                        <p:tgtEl>
                                          <p:spTgt spid="5">
                                            <p:txEl>
                                              <p:pRg st="1" end="1"/>
                                            </p:txEl>
                                          </p:spTgt>
                                        </p:tgtEl>
                                        <p:attrNameLst>
                                          <p:attrName>ppt_y</p:attrName>
                                        </p:attrNameLst>
                                      </p:cBhvr>
                                      <p:to>
                                        <p:strVal val="(#ppt_y+0.4)"/>
                                      </p:to>
                                    </p:set>
                                    <p:anim from="(#ppt_y+0.4)" to="(#ppt_y)" calcmode="lin" valueType="num">
                                      <p:cBhvr>
                                        <p:cTn id="38" dur="1230" accel="100000" fill="hold">
                                          <p:stCondLst>
                                            <p:cond delay="770"/>
                                          </p:stCondLst>
                                        </p:cTn>
                                        <p:tgtEl>
                                          <p:spTgt spid="5">
                                            <p:txEl>
                                              <p:pRg st="1" end="1"/>
                                            </p:txEl>
                                          </p:spTgt>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51"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770" decel="100000"/>
                                        <p:tgtEl>
                                          <p:spTgt spid="5">
                                            <p:txEl>
                                              <p:pRg st="2" end="2"/>
                                            </p:txEl>
                                          </p:spTgt>
                                        </p:tgtEl>
                                      </p:cBhvr>
                                    </p:animEffect>
                                    <p:animScale>
                                      <p:cBhvr>
                                        <p:cTn id="44" dur="770" decel="100000"/>
                                        <p:tgtEl>
                                          <p:spTgt spid="5">
                                            <p:txEl>
                                              <p:pRg st="2" end="2"/>
                                            </p:txEl>
                                          </p:spTgt>
                                        </p:tgtEl>
                                      </p:cBhvr>
                                      <p:from x="10000" y="10000"/>
                                      <p:to x="200000" y="450000"/>
                                    </p:animScale>
                                    <p:animScale>
                                      <p:cBhvr>
                                        <p:cTn id="45" dur="1230" accel="100000" fill="hold">
                                          <p:stCondLst>
                                            <p:cond delay="770"/>
                                          </p:stCondLst>
                                        </p:cTn>
                                        <p:tgtEl>
                                          <p:spTgt spid="5">
                                            <p:txEl>
                                              <p:pRg st="2" end="2"/>
                                            </p:txEl>
                                          </p:spTgt>
                                        </p:tgtEl>
                                      </p:cBhvr>
                                      <p:from x="200000" y="450000"/>
                                      <p:to x="100000" y="100000"/>
                                    </p:animScale>
                                    <p:set>
                                      <p:cBhvr>
                                        <p:cTn id="46" dur="770" fill="hold"/>
                                        <p:tgtEl>
                                          <p:spTgt spid="5">
                                            <p:txEl>
                                              <p:pRg st="2" end="2"/>
                                            </p:txEl>
                                          </p:spTgt>
                                        </p:tgtEl>
                                        <p:attrNameLst>
                                          <p:attrName>ppt_x</p:attrName>
                                        </p:attrNameLst>
                                      </p:cBhvr>
                                      <p:to>
                                        <p:strVal val="(0.5)"/>
                                      </p:to>
                                    </p:set>
                                    <p:anim from="(0.5)" to="(#ppt_x)" calcmode="lin" valueType="num">
                                      <p:cBhvr>
                                        <p:cTn id="47" dur="1230" accel="100000" fill="hold">
                                          <p:stCondLst>
                                            <p:cond delay="770"/>
                                          </p:stCondLst>
                                        </p:cTn>
                                        <p:tgtEl>
                                          <p:spTgt spid="5">
                                            <p:txEl>
                                              <p:pRg st="2" end="2"/>
                                            </p:txEl>
                                          </p:spTgt>
                                        </p:tgtEl>
                                        <p:attrNameLst>
                                          <p:attrName>ppt_x</p:attrName>
                                        </p:attrNameLst>
                                      </p:cBhvr>
                                    </p:anim>
                                    <p:set>
                                      <p:cBhvr>
                                        <p:cTn id="48" dur="770" fill="hold"/>
                                        <p:tgtEl>
                                          <p:spTgt spid="5">
                                            <p:txEl>
                                              <p:pRg st="2" end="2"/>
                                            </p:txEl>
                                          </p:spTgt>
                                        </p:tgtEl>
                                        <p:attrNameLst>
                                          <p:attrName>ppt_y</p:attrName>
                                        </p:attrNameLst>
                                      </p:cBhvr>
                                      <p:to>
                                        <p:strVal val="(#ppt_y+0.4)"/>
                                      </p:to>
                                    </p:set>
                                    <p:anim from="(#ppt_y+0.4)" to="(#ppt_y)" calcmode="lin" valueType="num">
                                      <p:cBhvr>
                                        <p:cTn id="49" dur="1230" accel="100000" fill="hold">
                                          <p:stCondLst>
                                            <p:cond delay="770"/>
                                          </p:stCondLst>
                                        </p:cTn>
                                        <p:tgtEl>
                                          <p:spTgt spid="5">
                                            <p:txEl>
                                              <p:pRg st="2" end="2"/>
                                            </p:txEl>
                                          </p:spTgt>
                                        </p:tgtEl>
                                        <p:attrNameLst>
                                          <p:attrName>ppt_y</p:attrName>
                                        </p:attrNameLst>
                                      </p:cBhvr>
                                    </p:anim>
                                  </p:childTnLst>
                                </p:cTn>
                              </p:par>
                            </p:childTnLst>
                          </p:cTn>
                        </p:par>
                        <p:par>
                          <p:cTn id="50" fill="hold">
                            <p:stCondLst>
                              <p:cond delay="2000"/>
                            </p:stCondLst>
                            <p:childTnLst>
                              <p:par>
                                <p:cTn id="51" presetID="51" presetClass="entr" presetSubtype="0" fill="hold" grpId="0" nodeType="after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fade">
                                      <p:cBhvr>
                                        <p:cTn id="53" dur="770" decel="100000"/>
                                        <p:tgtEl>
                                          <p:spTgt spid="5">
                                            <p:txEl>
                                              <p:pRg st="3" end="3"/>
                                            </p:txEl>
                                          </p:spTgt>
                                        </p:tgtEl>
                                      </p:cBhvr>
                                    </p:animEffect>
                                    <p:animScale>
                                      <p:cBhvr>
                                        <p:cTn id="54" dur="770" decel="100000"/>
                                        <p:tgtEl>
                                          <p:spTgt spid="5">
                                            <p:txEl>
                                              <p:pRg st="3" end="3"/>
                                            </p:txEl>
                                          </p:spTgt>
                                        </p:tgtEl>
                                      </p:cBhvr>
                                      <p:from x="10000" y="10000"/>
                                      <p:to x="200000" y="450000"/>
                                    </p:animScale>
                                    <p:animScale>
                                      <p:cBhvr>
                                        <p:cTn id="55" dur="1230" accel="100000" fill="hold">
                                          <p:stCondLst>
                                            <p:cond delay="770"/>
                                          </p:stCondLst>
                                        </p:cTn>
                                        <p:tgtEl>
                                          <p:spTgt spid="5">
                                            <p:txEl>
                                              <p:pRg st="3" end="3"/>
                                            </p:txEl>
                                          </p:spTgt>
                                        </p:tgtEl>
                                      </p:cBhvr>
                                      <p:from x="200000" y="450000"/>
                                      <p:to x="100000" y="100000"/>
                                    </p:animScale>
                                    <p:set>
                                      <p:cBhvr>
                                        <p:cTn id="56" dur="770" fill="hold"/>
                                        <p:tgtEl>
                                          <p:spTgt spid="5">
                                            <p:txEl>
                                              <p:pRg st="3" end="3"/>
                                            </p:txEl>
                                          </p:spTgt>
                                        </p:tgtEl>
                                        <p:attrNameLst>
                                          <p:attrName>ppt_x</p:attrName>
                                        </p:attrNameLst>
                                      </p:cBhvr>
                                      <p:to>
                                        <p:strVal val="(0.5)"/>
                                      </p:to>
                                    </p:set>
                                    <p:anim from="(0.5)" to="(#ppt_x)" calcmode="lin" valueType="num">
                                      <p:cBhvr>
                                        <p:cTn id="57" dur="1230" accel="100000" fill="hold">
                                          <p:stCondLst>
                                            <p:cond delay="770"/>
                                          </p:stCondLst>
                                        </p:cTn>
                                        <p:tgtEl>
                                          <p:spTgt spid="5">
                                            <p:txEl>
                                              <p:pRg st="3" end="3"/>
                                            </p:txEl>
                                          </p:spTgt>
                                        </p:tgtEl>
                                        <p:attrNameLst>
                                          <p:attrName>ppt_x</p:attrName>
                                        </p:attrNameLst>
                                      </p:cBhvr>
                                    </p:anim>
                                    <p:set>
                                      <p:cBhvr>
                                        <p:cTn id="58" dur="770" fill="hold"/>
                                        <p:tgtEl>
                                          <p:spTgt spid="5">
                                            <p:txEl>
                                              <p:pRg st="3" end="3"/>
                                            </p:txEl>
                                          </p:spTgt>
                                        </p:tgtEl>
                                        <p:attrNameLst>
                                          <p:attrName>ppt_y</p:attrName>
                                        </p:attrNameLst>
                                      </p:cBhvr>
                                      <p:to>
                                        <p:strVal val="(#ppt_y+0.4)"/>
                                      </p:to>
                                    </p:set>
                                    <p:anim from="(#ppt_y+0.4)" to="(#ppt_y)" calcmode="lin" valueType="num">
                                      <p:cBhvr>
                                        <p:cTn id="59" dur="1230" accel="100000" fill="hold">
                                          <p:stCondLst>
                                            <p:cond delay="770"/>
                                          </p:stCondLst>
                                        </p:cTn>
                                        <p:tgtEl>
                                          <p:spTgt spid="5">
                                            <p:txEl>
                                              <p:pRg st="3" end="3"/>
                                            </p:txEl>
                                          </p:spTgt>
                                        </p:tgtEl>
                                        <p:attrNameLst>
                                          <p:attrName>ppt_y</p:attrName>
                                        </p:attrNameLst>
                                      </p:cBhvr>
                                    </p:anim>
                                  </p:childTnLst>
                                </p:cTn>
                              </p:par>
                            </p:childTnLst>
                          </p:cTn>
                        </p:par>
                        <p:par>
                          <p:cTn id="60" fill="hold">
                            <p:stCondLst>
                              <p:cond delay="4000"/>
                            </p:stCondLst>
                            <p:childTnLst>
                              <p:par>
                                <p:cTn id="61" presetID="51" presetClass="entr" presetSubtype="0" fill="hold" grpId="0" nodeType="after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Effect transition="in" filter="fade">
                                      <p:cBhvr>
                                        <p:cTn id="63" dur="770" decel="100000"/>
                                        <p:tgtEl>
                                          <p:spTgt spid="5">
                                            <p:txEl>
                                              <p:pRg st="4" end="4"/>
                                            </p:txEl>
                                          </p:spTgt>
                                        </p:tgtEl>
                                      </p:cBhvr>
                                    </p:animEffect>
                                    <p:animScale>
                                      <p:cBhvr>
                                        <p:cTn id="64" dur="770" decel="100000"/>
                                        <p:tgtEl>
                                          <p:spTgt spid="5">
                                            <p:txEl>
                                              <p:pRg st="4" end="4"/>
                                            </p:txEl>
                                          </p:spTgt>
                                        </p:tgtEl>
                                      </p:cBhvr>
                                      <p:from x="10000" y="10000"/>
                                      <p:to x="200000" y="450000"/>
                                    </p:animScale>
                                    <p:animScale>
                                      <p:cBhvr>
                                        <p:cTn id="65" dur="1230" accel="100000" fill="hold">
                                          <p:stCondLst>
                                            <p:cond delay="770"/>
                                          </p:stCondLst>
                                        </p:cTn>
                                        <p:tgtEl>
                                          <p:spTgt spid="5">
                                            <p:txEl>
                                              <p:pRg st="4" end="4"/>
                                            </p:txEl>
                                          </p:spTgt>
                                        </p:tgtEl>
                                      </p:cBhvr>
                                      <p:from x="200000" y="450000"/>
                                      <p:to x="100000" y="100000"/>
                                    </p:animScale>
                                    <p:set>
                                      <p:cBhvr>
                                        <p:cTn id="66" dur="770" fill="hold"/>
                                        <p:tgtEl>
                                          <p:spTgt spid="5">
                                            <p:txEl>
                                              <p:pRg st="4" end="4"/>
                                            </p:txEl>
                                          </p:spTgt>
                                        </p:tgtEl>
                                        <p:attrNameLst>
                                          <p:attrName>ppt_x</p:attrName>
                                        </p:attrNameLst>
                                      </p:cBhvr>
                                      <p:to>
                                        <p:strVal val="(0.5)"/>
                                      </p:to>
                                    </p:set>
                                    <p:anim from="(0.5)" to="(#ppt_x)" calcmode="lin" valueType="num">
                                      <p:cBhvr>
                                        <p:cTn id="67" dur="1230" accel="100000" fill="hold">
                                          <p:stCondLst>
                                            <p:cond delay="770"/>
                                          </p:stCondLst>
                                        </p:cTn>
                                        <p:tgtEl>
                                          <p:spTgt spid="5">
                                            <p:txEl>
                                              <p:pRg st="4" end="4"/>
                                            </p:txEl>
                                          </p:spTgt>
                                        </p:tgtEl>
                                        <p:attrNameLst>
                                          <p:attrName>ppt_x</p:attrName>
                                        </p:attrNameLst>
                                      </p:cBhvr>
                                    </p:anim>
                                    <p:set>
                                      <p:cBhvr>
                                        <p:cTn id="68" dur="770" fill="hold"/>
                                        <p:tgtEl>
                                          <p:spTgt spid="5">
                                            <p:txEl>
                                              <p:pRg st="4" end="4"/>
                                            </p:txEl>
                                          </p:spTgt>
                                        </p:tgtEl>
                                        <p:attrNameLst>
                                          <p:attrName>ppt_y</p:attrName>
                                        </p:attrNameLst>
                                      </p:cBhvr>
                                      <p:to>
                                        <p:strVal val="(#ppt_y+0.4)"/>
                                      </p:to>
                                    </p:set>
                                    <p:anim from="(#ppt_y+0.4)" to="(#ppt_y)" calcmode="lin" valueType="num">
                                      <p:cBhvr>
                                        <p:cTn id="69" dur="1230" accel="100000" fill="hold">
                                          <p:stCondLst>
                                            <p:cond delay="770"/>
                                          </p:stCondLst>
                                        </p:cTn>
                                        <p:tgtEl>
                                          <p:spTgt spid="5">
                                            <p:txEl>
                                              <p:pRg st="4" end="4"/>
                                            </p:txEl>
                                          </p:spTgt>
                                        </p:tgtEl>
                                        <p:attrNameLst>
                                          <p:attrName>ppt_y</p:attrName>
                                        </p:attrNameLst>
                                      </p:cBhvr>
                                    </p:anim>
                                  </p:childTnLst>
                                </p:cTn>
                              </p:par>
                            </p:childTnLst>
                          </p:cTn>
                        </p:par>
                      </p:childTnLst>
                    </p:cTn>
                  </p:par>
                  <p:par>
                    <p:cTn id="70" fill="hold">
                      <p:stCondLst>
                        <p:cond delay="indefinite"/>
                      </p:stCondLst>
                      <p:childTnLst>
                        <p:par>
                          <p:cTn id="71" fill="hold">
                            <p:stCondLst>
                              <p:cond delay="0"/>
                            </p:stCondLst>
                            <p:childTnLst>
                              <p:par>
                                <p:cTn id="72" presetID="51" presetClass="entr" presetSubtype="0" fill="hold" grpId="0" nodeType="clickEffect">
                                  <p:stCondLst>
                                    <p:cond delay="0"/>
                                  </p:stCondLst>
                                  <p:childTnLst>
                                    <p:set>
                                      <p:cBhvr>
                                        <p:cTn id="73" dur="1" fill="hold">
                                          <p:stCondLst>
                                            <p:cond delay="0"/>
                                          </p:stCondLst>
                                        </p:cTn>
                                        <p:tgtEl>
                                          <p:spTgt spid="5">
                                            <p:txEl>
                                              <p:pRg st="5" end="5"/>
                                            </p:txEl>
                                          </p:spTgt>
                                        </p:tgtEl>
                                        <p:attrNameLst>
                                          <p:attrName>style.visibility</p:attrName>
                                        </p:attrNameLst>
                                      </p:cBhvr>
                                      <p:to>
                                        <p:strVal val="visible"/>
                                      </p:to>
                                    </p:set>
                                    <p:animEffect transition="in" filter="fade">
                                      <p:cBhvr>
                                        <p:cTn id="74" dur="770" decel="100000"/>
                                        <p:tgtEl>
                                          <p:spTgt spid="5">
                                            <p:txEl>
                                              <p:pRg st="5" end="5"/>
                                            </p:txEl>
                                          </p:spTgt>
                                        </p:tgtEl>
                                      </p:cBhvr>
                                    </p:animEffect>
                                    <p:animScale>
                                      <p:cBhvr>
                                        <p:cTn id="75" dur="770" decel="100000"/>
                                        <p:tgtEl>
                                          <p:spTgt spid="5">
                                            <p:txEl>
                                              <p:pRg st="5" end="5"/>
                                            </p:txEl>
                                          </p:spTgt>
                                        </p:tgtEl>
                                      </p:cBhvr>
                                      <p:from x="10000" y="10000"/>
                                      <p:to x="200000" y="450000"/>
                                    </p:animScale>
                                    <p:animScale>
                                      <p:cBhvr>
                                        <p:cTn id="76" dur="1230" accel="100000" fill="hold">
                                          <p:stCondLst>
                                            <p:cond delay="770"/>
                                          </p:stCondLst>
                                        </p:cTn>
                                        <p:tgtEl>
                                          <p:spTgt spid="5">
                                            <p:txEl>
                                              <p:pRg st="5" end="5"/>
                                            </p:txEl>
                                          </p:spTgt>
                                        </p:tgtEl>
                                      </p:cBhvr>
                                      <p:from x="200000" y="450000"/>
                                      <p:to x="100000" y="100000"/>
                                    </p:animScale>
                                    <p:set>
                                      <p:cBhvr>
                                        <p:cTn id="77" dur="770" fill="hold"/>
                                        <p:tgtEl>
                                          <p:spTgt spid="5">
                                            <p:txEl>
                                              <p:pRg st="5" end="5"/>
                                            </p:txEl>
                                          </p:spTgt>
                                        </p:tgtEl>
                                        <p:attrNameLst>
                                          <p:attrName>ppt_x</p:attrName>
                                        </p:attrNameLst>
                                      </p:cBhvr>
                                      <p:to>
                                        <p:strVal val="(0.5)"/>
                                      </p:to>
                                    </p:set>
                                    <p:anim from="(0.5)" to="(#ppt_x)" calcmode="lin" valueType="num">
                                      <p:cBhvr>
                                        <p:cTn id="78" dur="1230" accel="100000" fill="hold">
                                          <p:stCondLst>
                                            <p:cond delay="770"/>
                                          </p:stCondLst>
                                        </p:cTn>
                                        <p:tgtEl>
                                          <p:spTgt spid="5">
                                            <p:txEl>
                                              <p:pRg st="5" end="5"/>
                                            </p:txEl>
                                          </p:spTgt>
                                        </p:tgtEl>
                                        <p:attrNameLst>
                                          <p:attrName>ppt_x</p:attrName>
                                        </p:attrNameLst>
                                      </p:cBhvr>
                                    </p:anim>
                                    <p:set>
                                      <p:cBhvr>
                                        <p:cTn id="79" dur="770" fill="hold"/>
                                        <p:tgtEl>
                                          <p:spTgt spid="5">
                                            <p:txEl>
                                              <p:pRg st="5" end="5"/>
                                            </p:txEl>
                                          </p:spTgt>
                                        </p:tgtEl>
                                        <p:attrNameLst>
                                          <p:attrName>ppt_y</p:attrName>
                                        </p:attrNameLst>
                                      </p:cBhvr>
                                      <p:to>
                                        <p:strVal val="(#ppt_y+0.4)"/>
                                      </p:to>
                                    </p:set>
                                    <p:anim from="(#ppt_y+0.4)" to="(#ppt_y)" calcmode="lin" valueType="num">
                                      <p:cBhvr>
                                        <p:cTn id="80" dur="1230" accel="100000" fill="hold">
                                          <p:stCondLst>
                                            <p:cond delay="770"/>
                                          </p:stCondLst>
                                        </p:cTn>
                                        <p:tgtEl>
                                          <p:spTgt spid="5">
                                            <p:txEl>
                                              <p:pRg st="5" end="5"/>
                                            </p:txEl>
                                          </p:spTgt>
                                        </p:tgtEl>
                                        <p:attrNameLst>
                                          <p:attrName>ppt_y</p:attrName>
                                        </p:attrNameLst>
                                      </p:cBhvr>
                                    </p:anim>
                                  </p:childTnLst>
                                </p:cTn>
                              </p:par>
                            </p:childTnLst>
                          </p:cTn>
                        </p:par>
                        <p:par>
                          <p:cTn id="81" fill="hold">
                            <p:stCondLst>
                              <p:cond delay="2000"/>
                            </p:stCondLst>
                            <p:childTnLst>
                              <p:par>
                                <p:cTn id="82" presetID="51" presetClass="entr" presetSubtype="0" fill="hold" grpId="0" nodeType="afterEffect">
                                  <p:stCondLst>
                                    <p:cond delay="0"/>
                                  </p:stCondLst>
                                  <p:childTnLst>
                                    <p:set>
                                      <p:cBhvr>
                                        <p:cTn id="83" dur="1" fill="hold">
                                          <p:stCondLst>
                                            <p:cond delay="0"/>
                                          </p:stCondLst>
                                        </p:cTn>
                                        <p:tgtEl>
                                          <p:spTgt spid="5">
                                            <p:txEl>
                                              <p:pRg st="6" end="6"/>
                                            </p:txEl>
                                          </p:spTgt>
                                        </p:tgtEl>
                                        <p:attrNameLst>
                                          <p:attrName>style.visibility</p:attrName>
                                        </p:attrNameLst>
                                      </p:cBhvr>
                                      <p:to>
                                        <p:strVal val="visible"/>
                                      </p:to>
                                    </p:set>
                                    <p:animEffect transition="in" filter="fade">
                                      <p:cBhvr>
                                        <p:cTn id="84" dur="770" decel="100000"/>
                                        <p:tgtEl>
                                          <p:spTgt spid="5">
                                            <p:txEl>
                                              <p:pRg st="6" end="6"/>
                                            </p:txEl>
                                          </p:spTgt>
                                        </p:tgtEl>
                                      </p:cBhvr>
                                    </p:animEffect>
                                    <p:animScale>
                                      <p:cBhvr>
                                        <p:cTn id="85" dur="770" decel="100000"/>
                                        <p:tgtEl>
                                          <p:spTgt spid="5">
                                            <p:txEl>
                                              <p:pRg st="6" end="6"/>
                                            </p:txEl>
                                          </p:spTgt>
                                        </p:tgtEl>
                                      </p:cBhvr>
                                      <p:from x="10000" y="10000"/>
                                      <p:to x="200000" y="450000"/>
                                    </p:animScale>
                                    <p:animScale>
                                      <p:cBhvr>
                                        <p:cTn id="86" dur="1230" accel="100000" fill="hold">
                                          <p:stCondLst>
                                            <p:cond delay="770"/>
                                          </p:stCondLst>
                                        </p:cTn>
                                        <p:tgtEl>
                                          <p:spTgt spid="5">
                                            <p:txEl>
                                              <p:pRg st="6" end="6"/>
                                            </p:txEl>
                                          </p:spTgt>
                                        </p:tgtEl>
                                      </p:cBhvr>
                                      <p:from x="200000" y="450000"/>
                                      <p:to x="100000" y="100000"/>
                                    </p:animScale>
                                    <p:set>
                                      <p:cBhvr>
                                        <p:cTn id="87" dur="770" fill="hold"/>
                                        <p:tgtEl>
                                          <p:spTgt spid="5">
                                            <p:txEl>
                                              <p:pRg st="6" end="6"/>
                                            </p:txEl>
                                          </p:spTgt>
                                        </p:tgtEl>
                                        <p:attrNameLst>
                                          <p:attrName>ppt_x</p:attrName>
                                        </p:attrNameLst>
                                      </p:cBhvr>
                                      <p:to>
                                        <p:strVal val="(0.5)"/>
                                      </p:to>
                                    </p:set>
                                    <p:anim from="(0.5)" to="(#ppt_x)" calcmode="lin" valueType="num">
                                      <p:cBhvr>
                                        <p:cTn id="88" dur="1230" accel="100000" fill="hold">
                                          <p:stCondLst>
                                            <p:cond delay="770"/>
                                          </p:stCondLst>
                                        </p:cTn>
                                        <p:tgtEl>
                                          <p:spTgt spid="5">
                                            <p:txEl>
                                              <p:pRg st="6" end="6"/>
                                            </p:txEl>
                                          </p:spTgt>
                                        </p:tgtEl>
                                        <p:attrNameLst>
                                          <p:attrName>ppt_x</p:attrName>
                                        </p:attrNameLst>
                                      </p:cBhvr>
                                    </p:anim>
                                    <p:set>
                                      <p:cBhvr>
                                        <p:cTn id="89" dur="770" fill="hold"/>
                                        <p:tgtEl>
                                          <p:spTgt spid="5">
                                            <p:txEl>
                                              <p:pRg st="6" end="6"/>
                                            </p:txEl>
                                          </p:spTgt>
                                        </p:tgtEl>
                                        <p:attrNameLst>
                                          <p:attrName>ppt_y</p:attrName>
                                        </p:attrNameLst>
                                      </p:cBhvr>
                                      <p:to>
                                        <p:strVal val="(#ppt_y+0.4)"/>
                                      </p:to>
                                    </p:set>
                                    <p:anim from="(#ppt_y+0.4)" to="(#ppt_y)" calcmode="lin" valueType="num">
                                      <p:cBhvr>
                                        <p:cTn id="90" dur="1230" accel="100000" fill="hold">
                                          <p:stCondLst>
                                            <p:cond delay="770"/>
                                          </p:stCondLst>
                                        </p:cTn>
                                        <p:tgtEl>
                                          <p:spTgt spid="5">
                                            <p:txEl>
                                              <p:pRg st="6" end="6"/>
                                            </p:txEl>
                                          </p:spTgt>
                                        </p:tgtEl>
                                        <p:attrNameLst>
                                          <p:attrName>ppt_y</p:attrName>
                                        </p:attrNameLst>
                                      </p:cBhvr>
                                    </p:anim>
                                  </p:childTnLst>
                                </p:cTn>
                              </p:par>
                            </p:childTnLst>
                          </p:cTn>
                        </p:par>
                        <p:par>
                          <p:cTn id="91" fill="hold">
                            <p:stCondLst>
                              <p:cond delay="4000"/>
                            </p:stCondLst>
                            <p:childTnLst>
                              <p:par>
                                <p:cTn id="92" presetID="51" presetClass="entr" presetSubtype="0" fill="hold" grpId="0" nodeType="afterEffect">
                                  <p:stCondLst>
                                    <p:cond delay="0"/>
                                  </p:stCondLst>
                                  <p:childTnLst>
                                    <p:set>
                                      <p:cBhvr>
                                        <p:cTn id="93" dur="1" fill="hold">
                                          <p:stCondLst>
                                            <p:cond delay="0"/>
                                          </p:stCondLst>
                                        </p:cTn>
                                        <p:tgtEl>
                                          <p:spTgt spid="5">
                                            <p:txEl>
                                              <p:pRg st="7" end="7"/>
                                            </p:txEl>
                                          </p:spTgt>
                                        </p:tgtEl>
                                        <p:attrNameLst>
                                          <p:attrName>style.visibility</p:attrName>
                                        </p:attrNameLst>
                                      </p:cBhvr>
                                      <p:to>
                                        <p:strVal val="visible"/>
                                      </p:to>
                                    </p:set>
                                    <p:animEffect transition="in" filter="fade">
                                      <p:cBhvr>
                                        <p:cTn id="94" dur="770" decel="100000"/>
                                        <p:tgtEl>
                                          <p:spTgt spid="5">
                                            <p:txEl>
                                              <p:pRg st="7" end="7"/>
                                            </p:txEl>
                                          </p:spTgt>
                                        </p:tgtEl>
                                      </p:cBhvr>
                                    </p:animEffect>
                                    <p:animScale>
                                      <p:cBhvr>
                                        <p:cTn id="95" dur="770" decel="100000"/>
                                        <p:tgtEl>
                                          <p:spTgt spid="5">
                                            <p:txEl>
                                              <p:pRg st="7" end="7"/>
                                            </p:txEl>
                                          </p:spTgt>
                                        </p:tgtEl>
                                      </p:cBhvr>
                                      <p:from x="10000" y="10000"/>
                                      <p:to x="200000" y="450000"/>
                                    </p:animScale>
                                    <p:animScale>
                                      <p:cBhvr>
                                        <p:cTn id="96" dur="1230" accel="100000" fill="hold">
                                          <p:stCondLst>
                                            <p:cond delay="770"/>
                                          </p:stCondLst>
                                        </p:cTn>
                                        <p:tgtEl>
                                          <p:spTgt spid="5">
                                            <p:txEl>
                                              <p:pRg st="7" end="7"/>
                                            </p:txEl>
                                          </p:spTgt>
                                        </p:tgtEl>
                                      </p:cBhvr>
                                      <p:from x="200000" y="450000"/>
                                      <p:to x="100000" y="100000"/>
                                    </p:animScale>
                                    <p:set>
                                      <p:cBhvr>
                                        <p:cTn id="97" dur="770" fill="hold"/>
                                        <p:tgtEl>
                                          <p:spTgt spid="5">
                                            <p:txEl>
                                              <p:pRg st="7" end="7"/>
                                            </p:txEl>
                                          </p:spTgt>
                                        </p:tgtEl>
                                        <p:attrNameLst>
                                          <p:attrName>ppt_x</p:attrName>
                                        </p:attrNameLst>
                                      </p:cBhvr>
                                      <p:to>
                                        <p:strVal val="(0.5)"/>
                                      </p:to>
                                    </p:set>
                                    <p:anim from="(0.5)" to="(#ppt_x)" calcmode="lin" valueType="num">
                                      <p:cBhvr>
                                        <p:cTn id="98" dur="1230" accel="100000" fill="hold">
                                          <p:stCondLst>
                                            <p:cond delay="770"/>
                                          </p:stCondLst>
                                        </p:cTn>
                                        <p:tgtEl>
                                          <p:spTgt spid="5">
                                            <p:txEl>
                                              <p:pRg st="7" end="7"/>
                                            </p:txEl>
                                          </p:spTgt>
                                        </p:tgtEl>
                                        <p:attrNameLst>
                                          <p:attrName>ppt_x</p:attrName>
                                        </p:attrNameLst>
                                      </p:cBhvr>
                                    </p:anim>
                                    <p:set>
                                      <p:cBhvr>
                                        <p:cTn id="99" dur="770" fill="hold"/>
                                        <p:tgtEl>
                                          <p:spTgt spid="5">
                                            <p:txEl>
                                              <p:pRg st="7" end="7"/>
                                            </p:txEl>
                                          </p:spTgt>
                                        </p:tgtEl>
                                        <p:attrNameLst>
                                          <p:attrName>ppt_y</p:attrName>
                                        </p:attrNameLst>
                                      </p:cBhvr>
                                      <p:to>
                                        <p:strVal val="(#ppt_y+0.4)"/>
                                      </p:to>
                                    </p:set>
                                    <p:anim from="(#ppt_y+0.4)" to="(#ppt_y)" calcmode="lin" valueType="num">
                                      <p:cBhvr>
                                        <p:cTn id="100" dur="1230" accel="100000" fill="hold">
                                          <p:stCondLst>
                                            <p:cond delay="770"/>
                                          </p:stCondLst>
                                        </p:cTn>
                                        <p:tgtEl>
                                          <p:spTgt spid="5">
                                            <p:txEl>
                                              <p:pRg st="7" end="7"/>
                                            </p:txEl>
                                          </p:spTgt>
                                        </p:tgtEl>
                                        <p:attrNameLst>
                                          <p:attrName>ppt_y</p:attrName>
                                        </p:attrNameLst>
                                      </p:cBhvr>
                                    </p:anim>
                                  </p:childTnLst>
                                </p:cTn>
                              </p:par>
                            </p:childTnLst>
                          </p:cTn>
                        </p:par>
                        <p:par>
                          <p:cTn id="101" fill="hold">
                            <p:stCondLst>
                              <p:cond delay="6000"/>
                            </p:stCondLst>
                            <p:childTnLst>
                              <p:par>
                                <p:cTn id="102" presetID="51" presetClass="entr" presetSubtype="0" fill="hold" grpId="0" nodeType="afterEffect">
                                  <p:stCondLst>
                                    <p:cond delay="0"/>
                                  </p:stCondLst>
                                  <p:childTnLst>
                                    <p:set>
                                      <p:cBhvr>
                                        <p:cTn id="103" dur="1" fill="hold">
                                          <p:stCondLst>
                                            <p:cond delay="0"/>
                                          </p:stCondLst>
                                        </p:cTn>
                                        <p:tgtEl>
                                          <p:spTgt spid="5">
                                            <p:txEl>
                                              <p:pRg st="8" end="8"/>
                                            </p:txEl>
                                          </p:spTgt>
                                        </p:tgtEl>
                                        <p:attrNameLst>
                                          <p:attrName>style.visibility</p:attrName>
                                        </p:attrNameLst>
                                      </p:cBhvr>
                                      <p:to>
                                        <p:strVal val="visible"/>
                                      </p:to>
                                    </p:set>
                                    <p:animEffect transition="in" filter="fade">
                                      <p:cBhvr>
                                        <p:cTn id="104" dur="770" decel="100000"/>
                                        <p:tgtEl>
                                          <p:spTgt spid="5">
                                            <p:txEl>
                                              <p:pRg st="8" end="8"/>
                                            </p:txEl>
                                          </p:spTgt>
                                        </p:tgtEl>
                                      </p:cBhvr>
                                    </p:animEffect>
                                    <p:animScale>
                                      <p:cBhvr>
                                        <p:cTn id="105" dur="770" decel="100000"/>
                                        <p:tgtEl>
                                          <p:spTgt spid="5">
                                            <p:txEl>
                                              <p:pRg st="8" end="8"/>
                                            </p:txEl>
                                          </p:spTgt>
                                        </p:tgtEl>
                                      </p:cBhvr>
                                      <p:from x="10000" y="10000"/>
                                      <p:to x="200000" y="450000"/>
                                    </p:animScale>
                                    <p:animScale>
                                      <p:cBhvr>
                                        <p:cTn id="106" dur="1230" accel="100000" fill="hold">
                                          <p:stCondLst>
                                            <p:cond delay="770"/>
                                          </p:stCondLst>
                                        </p:cTn>
                                        <p:tgtEl>
                                          <p:spTgt spid="5">
                                            <p:txEl>
                                              <p:pRg st="8" end="8"/>
                                            </p:txEl>
                                          </p:spTgt>
                                        </p:tgtEl>
                                      </p:cBhvr>
                                      <p:from x="200000" y="450000"/>
                                      <p:to x="100000" y="100000"/>
                                    </p:animScale>
                                    <p:set>
                                      <p:cBhvr>
                                        <p:cTn id="107" dur="770" fill="hold"/>
                                        <p:tgtEl>
                                          <p:spTgt spid="5">
                                            <p:txEl>
                                              <p:pRg st="8" end="8"/>
                                            </p:txEl>
                                          </p:spTgt>
                                        </p:tgtEl>
                                        <p:attrNameLst>
                                          <p:attrName>ppt_x</p:attrName>
                                        </p:attrNameLst>
                                      </p:cBhvr>
                                      <p:to>
                                        <p:strVal val="(0.5)"/>
                                      </p:to>
                                    </p:set>
                                    <p:anim from="(0.5)" to="(#ppt_x)" calcmode="lin" valueType="num">
                                      <p:cBhvr>
                                        <p:cTn id="108" dur="1230" accel="100000" fill="hold">
                                          <p:stCondLst>
                                            <p:cond delay="770"/>
                                          </p:stCondLst>
                                        </p:cTn>
                                        <p:tgtEl>
                                          <p:spTgt spid="5">
                                            <p:txEl>
                                              <p:pRg st="8" end="8"/>
                                            </p:txEl>
                                          </p:spTgt>
                                        </p:tgtEl>
                                        <p:attrNameLst>
                                          <p:attrName>ppt_x</p:attrName>
                                        </p:attrNameLst>
                                      </p:cBhvr>
                                    </p:anim>
                                    <p:set>
                                      <p:cBhvr>
                                        <p:cTn id="109" dur="770" fill="hold"/>
                                        <p:tgtEl>
                                          <p:spTgt spid="5">
                                            <p:txEl>
                                              <p:pRg st="8" end="8"/>
                                            </p:txEl>
                                          </p:spTgt>
                                        </p:tgtEl>
                                        <p:attrNameLst>
                                          <p:attrName>ppt_y</p:attrName>
                                        </p:attrNameLst>
                                      </p:cBhvr>
                                      <p:to>
                                        <p:strVal val="(#ppt_y+0.4)"/>
                                      </p:to>
                                    </p:set>
                                    <p:anim from="(#ppt_y+0.4)" to="(#ppt_y)" calcmode="lin" valueType="num">
                                      <p:cBhvr>
                                        <p:cTn id="110" dur="1230" accel="100000" fill="hold">
                                          <p:stCondLst>
                                            <p:cond delay="770"/>
                                          </p:stCondLst>
                                        </p:cTn>
                                        <p:tgtEl>
                                          <p:spTgt spid="5">
                                            <p:txEl>
                                              <p:pRg st="8" end="8"/>
                                            </p:txEl>
                                          </p:spTgt>
                                        </p:tgtEl>
                                        <p:attrNameLst>
                                          <p:attrName>ppt_y</p:attrName>
                                        </p:attrNameLst>
                                      </p:cBhvr>
                                    </p:anim>
                                  </p:childTnLst>
                                </p:cTn>
                              </p:par>
                            </p:childTnLst>
                          </p:cTn>
                        </p:par>
                      </p:childTnLst>
                    </p:cTn>
                  </p:par>
                  <p:par>
                    <p:cTn id="111" fill="hold">
                      <p:stCondLst>
                        <p:cond delay="indefinite"/>
                      </p:stCondLst>
                      <p:childTnLst>
                        <p:par>
                          <p:cTn id="112" fill="hold">
                            <p:stCondLst>
                              <p:cond delay="0"/>
                            </p:stCondLst>
                            <p:childTnLst>
                              <p:par>
                                <p:cTn id="113" presetID="51" presetClass="entr" presetSubtype="0" fill="hold" grpId="0" nodeType="clickEffect">
                                  <p:stCondLst>
                                    <p:cond delay="0"/>
                                  </p:stCondLst>
                                  <p:childTnLst>
                                    <p:set>
                                      <p:cBhvr>
                                        <p:cTn id="114" dur="1" fill="hold">
                                          <p:stCondLst>
                                            <p:cond delay="0"/>
                                          </p:stCondLst>
                                        </p:cTn>
                                        <p:tgtEl>
                                          <p:spTgt spid="5">
                                            <p:txEl>
                                              <p:pRg st="9" end="9"/>
                                            </p:txEl>
                                          </p:spTgt>
                                        </p:tgtEl>
                                        <p:attrNameLst>
                                          <p:attrName>style.visibility</p:attrName>
                                        </p:attrNameLst>
                                      </p:cBhvr>
                                      <p:to>
                                        <p:strVal val="visible"/>
                                      </p:to>
                                    </p:set>
                                    <p:animEffect transition="in" filter="fade">
                                      <p:cBhvr>
                                        <p:cTn id="115" dur="770" decel="100000"/>
                                        <p:tgtEl>
                                          <p:spTgt spid="5">
                                            <p:txEl>
                                              <p:pRg st="9" end="9"/>
                                            </p:txEl>
                                          </p:spTgt>
                                        </p:tgtEl>
                                      </p:cBhvr>
                                    </p:animEffect>
                                    <p:animScale>
                                      <p:cBhvr>
                                        <p:cTn id="116" dur="770" decel="100000"/>
                                        <p:tgtEl>
                                          <p:spTgt spid="5">
                                            <p:txEl>
                                              <p:pRg st="9" end="9"/>
                                            </p:txEl>
                                          </p:spTgt>
                                        </p:tgtEl>
                                      </p:cBhvr>
                                      <p:from x="10000" y="10000"/>
                                      <p:to x="200000" y="450000"/>
                                    </p:animScale>
                                    <p:animScale>
                                      <p:cBhvr>
                                        <p:cTn id="117" dur="1230" accel="100000" fill="hold">
                                          <p:stCondLst>
                                            <p:cond delay="770"/>
                                          </p:stCondLst>
                                        </p:cTn>
                                        <p:tgtEl>
                                          <p:spTgt spid="5">
                                            <p:txEl>
                                              <p:pRg st="9" end="9"/>
                                            </p:txEl>
                                          </p:spTgt>
                                        </p:tgtEl>
                                      </p:cBhvr>
                                      <p:from x="200000" y="450000"/>
                                      <p:to x="100000" y="100000"/>
                                    </p:animScale>
                                    <p:set>
                                      <p:cBhvr>
                                        <p:cTn id="118" dur="770" fill="hold"/>
                                        <p:tgtEl>
                                          <p:spTgt spid="5">
                                            <p:txEl>
                                              <p:pRg st="9" end="9"/>
                                            </p:txEl>
                                          </p:spTgt>
                                        </p:tgtEl>
                                        <p:attrNameLst>
                                          <p:attrName>ppt_x</p:attrName>
                                        </p:attrNameLst>
                                      </p:cBhvr>
                                      <p:to>
                                        <p:strVal val="(0.5)"/>
                                      </p:to>
                                    </p:set>
                                    <p:anim from="(0.5)" to="(#ppt_x)" calcmode="lin" valueType="num">
                                      <p:cBhvr>
                                        <p:cTn id="119" dur="1230" accel="100000" fill="hold">
                                          <p:stCondLst>
                                            <p:cond delay="770"/>
                                          </p:stCondLst>
                                        </p:cTn>
                                        <p:tgtEl>
                                          <p:spTgt spid="5">
                                            <p:txEl>
                                              <p:pRg st="9" end="9"/>
                                            </p:txEl>
                                          </p:spTgt>
                                        </p:tgtEl>
                                        <p:attrNameLst>
                                          <p:attrName>ppt_x</p:attrName>
                                        </p:attrNameLst>
                                      </p:cBhvr>
                                    </p:anim>
                                    <p:set>
                                      <p:cBhvr>
                                        <p:cTn id="120" dur="770" fill="hold"/>
                                        <p:tgtEl>
                                          <p:spTgt spid="5">
                                            <p:txEl>
                                              <p:pRg st="9" end="9"/>
                                            </p:txEl>
                                          </p:spTgt>
                                        </p:tgtEl>
                                        <p:attrNameLst>
                                          <p:attrName>ppt_y</p:attrName>
                                        </p:attrNameLst>
                                      </p:cBhvr>
                                      <p:to>
                                        <p:strVal val="(#ppt_y+0.4)"/>
                                      </p:to>
                                    </p:set>
                                    <p:anim from="(#ppt_y+0.4)" to="(#ppt_y)" calcmode="lin" valueType="num">
                                      <p:cBhvr>
                                        <p:cTn id="121" dur="1230" accel="100000" fill="hold">
                                          <p:stCondLst>
                                            <p:cond delay="770"/>
                                          </p:stCondLst>
                                        </p:cTn>
                                        <p:tgtEl>
                                          <p:spTgt spid="5">
                                            <p:txEl>
                                              <p:pRg st="9" end="9"/>
                                            </p:txEl>
                                          </p:spTgt>
                                        </p:tgtEl>
                                        <p:attrNameLst>
                                          <p:attrName>ppt_y</p:attrName>
                                        </p:attrNameLst>
                                      </p:cBhvr>
                                    </p:anim>
                                  </p:childTnLst>
                                </p:cTn>
                              </p:par>
                            </p:childTnLst>
                          </p:cTn>
                        </p:par>
                        <p:par>
                          <p:cTn id="122" fill="hold">
                            <p:stCondLst>
                              <p:cond delay="2000"/>
                            </p:stCondLst>
                            <p:childTnLst>
                              <p:par>
                                <p:cTn id="123" presetID="51" presetClass="entr" presetSubtype="0" fill="hold" grpId="0" nodeType="afterEffect">
                                  <p:stCondLst>
                                    <p:cond delay="0"/>
                                  </p:stCondLst>
                                  <p:childTnLst>
                                    <p:set>
                                      <p:cBhvr>
                                        <p:cTn id="124" dur="1" fill="hold">
                                          <p:stCondLst>
                                            <p:cond delay="0"/>
                                          </p:stCondLst>
                                        </p:cTn>
                                        <p:tgtEl>
                                          <p:spTgt spid="5">
                                            <p:txEl>
                                              <p:pRg st="10" end="10"/>
                                            </p:txEl>
                                          </p:spTgt>
                                        </p:tgtEl>
                                        <p:attrNameLst>
                                          <p:attrName>style.visibility</p:attrName>
                                        </p:attrNameLst>
                                      </p:cBhvr>
                                      <p:to>
                                        <p:strVal val="visible"/>
                                      </p:to>
                                    </p:set>
                                    <p:animEffect transition="in" filter="fade">
                                      <p:cBhvr>
                                        <p:cTn id="125" dur="770" decel="100000"/>
                                        <p:tgtEl>
                                          <p:spTgt spid="5">
                                            <p:txEl>
                                              <p:pRg st="10" end="10"/>
                                            </p:txEl>
                                          </p:spTgt>
                                        </p:tgtEl>
                                      </p:cBhvr>
                                    </p:animEffect>
                                    <p:animScale>
                                      <p:cBhvr>
                                        <p:cTn id="126" dur="770" decel="100000"/>
                                        <p:tgtEl>
                                          <p:spTgt spid="5">
                                            <p:txEl>
                                              <p:pRg st="10" end="10"/>
                                            </p:txEl>
                                          </p:spTgt>
                                        </p:tgtEl>
                                      </p:cBhvr>
                                      <p:from x="10000" y="10000"/>
                                      <p:to x="200000" y="450000"/>
                                    </p:animScale>
                                    <p:animScale>
                                      <p:cBhvr>
                                        <p:cTn id="127" dur="1230" accel="100000" fill="hold">
                                          <p:stCondLst>
                                            <p:cond delay="770"/>
                                          </p:stCondLst>
                                        </p:cTn>
                                        <p:tgtEl>
                                          <p:spTgt spid="5">
                                            <p:txEl>
                                              <p:pRg st="10" end="10"/>
                                            </p:txEl>
                                          </p:spTgt>
                                        </p:tgtEl>
                                      </p:cBhvr>
                                      <p:from x="200000" y="450000"/>
                                      <p:to x="100000" y="100000"/>
                                    </p:animScale>
                                    <p:set>
                                      <p:cBhvr>
                                        <p:cTn id="128" dur="770" fill="hold"/>
                                        <p:tgtEl>
                                          <p:spTgt spid="5">
                                            <p:txEl>
                                              <p:pRg st="10" end="10"/>
                                            </p:txEl>
                                          </p:spTgt>
                                        </p:tgtEl>
                                        <p:attrNameLst>
                                          <p:attrName>ppt_x</p:attrName>
                                        </p:attrNameLst>
                                      </p:cBhvr>
                                      <p:to>
                                        <p:strVal val="(0.5)"/>
                                      </p:to>
                                    </p:set>
                                    <p:anim from="(0.5)" to="(#ppt_x)" calcmode="lin" valueType="num">
                                      <p:cBhvr>
                                        <p:cTn id="129" dur="1230" accel="100000" fill="hold">
                                          <p:stCondLst>
                                            <p:cond delay="770"/>
                                          </p:stCondLst>
                                        </p:cTn>
                                        <p:tgtEl>
                                          <p:spTgt spid="5">
                                            <p:txEl>
                                              <p:pRg st="10" end="10"/>
                                            </p:txEl>
                                          </p:spTgt>
                                        </p:tgtEl>
                                        <p:attrNameLst>
                                          <p:attrName>ppt_x</p:attrName>
                                        </p:attrNameLst>
                                      </p:cBhvr>
                                    </p:anim>
                                    <p:set>
                                      <p:cBhvr>
                                        <p:cTn id="130" dur="770" fill="hold"/>
                                        <p:tgtEl>
                                          <p:spTgt spid="5">
                                            <p:txEl>
                                              <p:pRg st="10" end="10"/>
                                            </p:txEl>
                                          </p:spTgt>
                                        </p:tgtEl>
                                        <p:attrNameLst>
                                          <p:attrName>ppt_y</p:attrName>
                                        </p:attrNameLst>
                                      </p:cBhvr>
                                      <p:to>
                                        <p:strVal val="(#ppt_y+0.4)"/>
                                      </p:to>
                                    </p:set>
                                    <p:anim from="(#ppt_y+0.4)" to="(#ppt_y)" calcmode="lin" valueType="num">
                                      <p:cBhvr>
                                        <p:cTn id="131" dur="1230" accel="100000" fill="hold">
                                          <p:stCondLst>
                                            <p:cond delay="770"/>
                                          </p:stCondLst>
                                        </p:cTn>
                                        <p:tgtEl>
                                          <p:spTgt spid="5">
                                            <p:txEl>
                                              <p:pRg st="10" end="10"/>
                                            </p:txEl>
                                          </p:spTgt>
                                        </p:tgtEl>
                                        <p:attrNameLst>
                                          <p:attrName>ppt_y</p:attrName>
                                        </p:attrNameLst>
                                      </p:cBhvr>
                                    </p:anim>
                                  </p:childTnLst>
                                </p:cTn>
                              </p:par>
                            </p:childTnLst>
                          </p:cTn>
                        </p:par>
                        <p:par>
                          <p:cTn id="132" fill="hold">
                            <p:stCondLst>
                              <p:cond delay="4000"/>
                            </p:stCondLst>
                            <p:childTnLst>
                              <p:par>
                                <p:cTn id="133" presetID="51" presetClass="entr" presetSubtype="0" fill="hold" grpId="0" nodeType="afterEffect">
                                  <p:stCondLst>
                                    <p:cond delay="0"/>
                                  </p:stCondLst>
                                  <p:childTnLst>
                                    <p:set>
                                      <p:cBhvr>
                                        <p:cTn id="134" dur="1" fill="hold">
                                          <p:stCondLst>
                                            <p:cond delay="0"/>
                                          </p:stCondLst>
                                        </p:cTn>
                                        <p:tgtEl>
                                          <p:spTgt spid="5">
                                            <p:txEl>
                                              <p:pRg st="11" end="11"/>
                                            </p:txEl>
                                          </p:spTgt>
                                        </p:tgtEl>
                                        <p:attrNameLst>
                                          <p:attrName>style.visibility</p:attrName>
                                        </p:attrNameLst>
                                      </p:cBhvr>
                                      <p:to>
                                        <p:strVal val="visible"/>
                                      </p:to>
                                    </p:set>
                                    <p:animEffect transition="in" filter="fade">
                                      <p:cBhvr>
                                        <p:cTn id="135" dur="770" decel="100000"/>
                                        <p:tgtEl>
                                          <p:spTgt spid="5">
                                            <p:txEl>
                                              <p:pRg st="11" end="11"/>
                                            </p:txEl>
                                          </p:spTgt>
                                        </p:tgtEl>
                                      </p:cBhvr>
                                    </p:animEffect>
                                    <p:animScale>
                                      <p:cBhvr>
                                        <p:cTn id="136" dur="770" decel="100000"/>
                                        <p:tgtEl>
                                          <p:spTgt spid="5">
                                            <p:txEl>
                                              <p:pRg st="11" end="11"/>
                                            </p:txEl>
                                          </p:spTgt>
                                        </p:tgtEl>
                                      </p:cBhvr>
                                      <p:from x="10000" y="10000"/>
                                      <p:to x="200000" y="450000"/>
                                    </p:animScale>
                                    <p:animScale>
                                      <p:cBhvr>
                                        <p:cTn id="137" dur="1230" accel="100000" fill="hold">
                                          <p:stCondLst>
                                            <p:cond delay="770"/>
                                          </p:stCondLst>
                                        </p:cTn>
                                        <p:tgtEl>
                                          <p:spTgt spid="5">
                                            <p:txEl>
                                              <p:pRg st="11" end="11"/>
                                            </p:txEl>
                                          </p:spTgt>
                                        </p:tgtEl>
                                      </p:cBhvr>
                                      <p:from x="200000" y="450000"/>
                                      <p:to x="100000" y="100000"/>
                                    </p:animScale>
                                    <p:set>
                                      <p:cBhvr>
                                        <p:cTn id="138" dur="770" fill="hold"/>
                                        <p:tgtEl>
                                          <p:spTgt spid="5">
                                            <p:txEl>
                                              <p:pRg st="11" end="11"/>
                                            </p:txEl>
                                          </p:spTgt>
                                        </p:tgtEl>
                                        <p:attrNameLst>
                                          <p:attrName>ppt_x</p:attrName>
                                        </p:attrNameLst>
                                      </p:cBhvr>
                                      <p:to>
                                        <p:strVal val="(0.5)"/>
                                      </p:to>
                                    </p:set>
                                    <p:anim from="(0.5)" to="(#ppt_x)" calcmode="lin" valueType="num">
                                      <p:cBhvr>
                                        <p:cTn id="139" dur="1230" accel="100000" fill="hold">
                                          <p:stCondLst>
                                            <p:cond delay="770"/>
                                          </p:stCondLst>
                                        </p:cTn>
                                        <p:tgtEl>
                                          <p:spTgt spid="5">
                                            <p:txEl>
                                              <p:pRg st="11" end="11"/>
                                            </p:txEl>
                                          </p:spTgt>
                                        </p:tgtEl>
                                        <p:attrNameLst>
                                          <p:attrName>ppt_x</p:attrName>
                                        </p:attrNameLst>
                                      </p:cBhvr>
                                    </p:anim>
                                    <p:set>
                                      <p:cBhvr>
                                        <p:cTn id="140" dur="770" fill="hold"/>
                                        <p:tgtEl>
                                          <p:spTgt spid="5">
                                            <p:txEl>
                                              <p:pRg st="11" end="11"/>
                                            </p:txEl>
                                          </p:spTgt>
                                        </p:tgtEl>
                                        <p:attrNameLst>
                                          <p:attrName>ppt_y</p:attrName>
                                        </p:attrNameLst>
                                      </p:cBhvr>
                                      <p:to>
                                        <p:strVal val="(#ppt_y+0.4)"/>
                                      </p:to>
                                    </p:set>
                                    <p:anim from="(#ppt_y+0.4)" to="(#ppt_y)" calcmode="lin" valueType="num">
                                      <p:cBhvr>
                                        <p:cTn id="141" dur="1230" accel="100000" fill="hold">
                                          <p:stCondLst>
                                            <p:cond delay="770"/>
                                          </p:stCondLst>
                                        </p:cTn>
                                        <p:tgtEl>
                                          <p:spTgt spid="5">
                                            <p:txEl>
                                              <p:pRg st="11" end="1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54163"/>
            <a:ext cx="8686800" cy="3551238"/>
          </a:xfrm>
          <a:solidFill>
            <a:schemeClr val="bg1">
              <a:alpha val="80000"/>
            </a:schemeClr>
          </a:solidFill>
        </p:spPr>
        <p:txBody>
          <a:bodyPr>
            <a:normAutofit/>
          </a:bodyPr>
          <a:lstStyle/>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But there are No Laws More Important or Significant </a:t>
            </a:r>
          </a:p>
          <a:p>
            <a:pPr hangingPunct="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Than the Principles that …</a:t>
            </a:r>
          </a:p>
          <a:p>
            <a:pPr hangingPunct="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…Govern the Harvest We Reap</a:t>
            </a:r>
          </a:p>
          <a:p>
            <a:pPr hangingPunct="0">
              <a:buNone/>
            </a:pP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buClrTx/>
              <a:buSzPct val="9900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The Law of Harvest:</a:t>
            </a:r>
          </a:p>
          <a:p>
            <a:pPr lvl="1" hangingPunct="0">
              <a:spcBef>
                <a:spcPts val="0"/>
              </a:spcBef>
              <a:buClrTx/>
              <a:buSzPct val="99000"/>
              <a:buFont typeface="Wingdings" pitchFamily="2" charset="2"/>
              <a:buChar char="§"/>
            </a:pPr>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rPr>
              <a:t>whatsoever a man sows…shall he also reap</a:t>
            </a:r>
          </a:p>
          <a:p>
            <a:pPr hangingPunct="0">
              <a:buNone/>
            </a:pP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533400" y="228600"/>
            <a:ext cx="7467600"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Set Up a System of Laws</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5">
                                            <p:bg/>
                                          </p:spTgt>
                                        </p:tgtEl>
                                        <p:attrNameLst>
                                          <p:attrName>style.visibility</p:attrName>
                                        </p:attrNameLst>
                                      </p:cBhvr>
                                      <p:to>
                                        <p:strVal val="visible"/>
                                      </p:to>
                                    </p:set>
                                    <p:animEffect transition="in" filter="fade">
                                      <p:cBhvr>
                                        <p:cTn id="24" dur="1000"/>
                                        <p:tgtEl>
                                          <p:spTgt spid="5">
                                            <p:bg/>
                                          </p:spTgt>
                                        </p:tgtEl>
                                      </p:cBhvr>
                                    </p:animEffect>
                                    <p:anim calcmode="lin" valueType="num">
                                      <p:cBhvr>
                                        <p:cTn id="25" dur="1000" fill="hold"/>
                                        <p:tgtEl>
                                          <p:spTgt spid="5">
                                            <p:bg/>
                                          </p:spTgt>
                                        </p:tgtEl>
                                        <p:attrNameLst>
                                          <p:attrName>ppt_x</p:attrName>
                                        </p:attrNameLst>
                                      </p:cBhvr>
                                      <p:tavLst>
                                        <p:tav tm="0">
                                          <p:val>
                                            <p:strVal val="#ppt_x-.1"/>
                                          </p:val>
                                        </p:tav>
                                        <p:tav tm="100000">
                                          <p:val>
                                            <p:strVal val="#ppt_x"/>
                                          </p:val>
                                        </p:tav>
                                      </p:tavLst>
                                    </p:anim>
                                    <p:anim calcmode="lin" valueType="num">
                                      <p:cBhvr>
                                        <p:cTn id="26" dur="1000" fill="hold"/>
                                        <p:tgtEl>
                                          <p:spTgt spid="5">
                                            <p:bg/>
                                          </p:spTgt>
                                        </p:tgtEl>
                                        <p:attrNameLst>
                                          <p:attrName>ppt_y</p:attrName>
                                        </p:attrNameLst>
                                      </p:cBhvr>
                                      <p:tavLst>
                                        <p:tav tm="0">
                                          <p:val>
                                            <p:strVal val="#ppt_y"/>
                                          </p:val>
                                        </p:tav>
                                        <p:tav tm="100000">
                                          <p:val>
                                            <p:strVal val="#ppt_y"/>
                                          </p:val>
                                        </p:tav>
                                      </p:tavLst>
                                    </p:anim>
                                  </p:childTnLst>
                                </p:cTn>
                              </p:par>
                              <p:par>
                                <p:cTn id="27" presetID="40" presetClass="entr" presetSubtype="0" fill="hold" grpId="0" nodeType="withEffect">
                                  <p:stCondLst>
                                    <p:cond delay="0"/>
                                  </p:stCondLst>
                                  <p:iterate type="lt">
                                    <p:tmPct val="10000"/>
                                  </p:iterate>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1000"/>
                                        <p:tgtEl>
                                          <p:spTgt spid="5">
                                            <p:txEl>
                                              <p:pRg st="0" end="0"/>
                                            </p:txEl>
                                          </p:spTgt>
                                        </p:tgtEl>
                                      </p:cBhvr>
                                    </p:animEffect>
                                    <p:anim calcmode="lin" valueType="num">
                                      <p:cBhvr>
                                        <p:cTn id="30"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31"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7200"/>
                            </p:stCondLst>
                            <p:childTnLst>
                              <p:par>
                                <p:cTn id="33" presetID="40" presetClass="entr" presetSubtype="0" fill="hold" grpId="0" nodeType="afterEffect">
                                  <p:stCondLst>
                                    <p:cond delay="0"/>
                                  </p:stCondLst>
                                  <p:iterate type="lt">
                                    <p:tmPct val="10000"/>
                                  </p:iterate>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38" fill="hold">
                            <p:stCondLst>
                              <p:cond delay="10300"/>
                            </p:stCondLst>
                            <p:childTnLst>
                              <p:par>
                                <p:cTn id="39" presetID="40" presetClass="entr" presetSubtype="0" fill="hold" grpId="0" nodeType="afterEffect">
                                  <p:stCondLst>
                                    <p:cond delay="0"/>
                                  </p:stCondLst>
                                  <p:iterate type="lt">
                                    <p:tmPct val="10000"/>
                                  </p:iterate>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1000"/>
                                        <p:tgtEl>
                                          <p:spTgt spid="5">
                                            <p:txEl>
                                              <p:pRg st="2" end="2"/>
                                            </p:txEl>
                                          </p:spTgt>
                                        </p:tgtEl>
                                      </p:cBhvr>
                                    </p:animEffect>
                                    <p:anim calcmode="lin" valueType="num">
                                      <p:cBhvr>
                                        <p:cTn id="42"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43"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1000"/>
                                        <p:tgtEl>
                                          <p:spTgt spid="5">
                                            <p:txEl>
                                              <p:pRg st="4" end="4"/>
                                            </p:txEl>
                                          </p:spTgt>
                                        </p:tgtEl>
                                      </p:cBhvr>
                                    </p:animEffect>
                                    <p:anim calcmode="lin" valueType="num">
                                      <p:cBhvr>
                                        <p:cTn id="49"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50"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51" fill="hold">
                            <p:stCondLst>
                              <p:cond delay="2500"/>
                            </p:stCondLst>
                            <p:childTnLst>
                              <p:par>
                                <p:cTn id="52" presetID="40" presetClass="entr" presetSubtype="0" fill="hold" grpId="0" nodeType="afterEffect">
                                  <p:stCondLst>
                                    <p:cond delay="0"/>
                                  </p:stCondLst>
                                  <p:iterate type="lt">
                                    <p:tmPct val="10000"/>
                                  </p:iterate>
                                  <p:childTnLst>
                                    <p:set>
                                      <p:cBhvr>
                                        <p:cTn id="53" dur="1" fill="hold">
                                          <p:stCondLst>
                                            <p:cond delay="0"/>
                                          </p:stCondLst>
                                        </p:cTn>
                                        <p:tgtEl>
                                          <p:spTgt spid="5">
                                            <p:txEl>
                                              <p:pRg st="5" end="5"/>
                                            </p:txEl>
                                          </p:spTgt>
                                        </p:tgtEl>
                                        <p:attrNameLst>
                                          <p:attrName>style.visibility</p:attrName>
                                        </p:attrNameLst>
                                      </p:cBhvr>
                                      <p:to>
                                        <p:strVal val="visible"/>
                                      </p:to>
                                    </p:set>
                                    <p:animEffect transition="in" filter="fade">
                                      <p:cBhvr>
                                        <p:cTn id="54" dur="1000"/>
                                        <p:tgtEl>
                                          <p:spTgt spid="5">
                                            <p:txEl>
                                              <p:pRg st="5" end="5"/>
                                            </p:txEl>
                                          </p:spTgt>
                                        </p:tgtEl>
                                      </p:cBhvr>
                                    </p:animEffect>
                                    <p:anim calcmode="lin" valueType="num">
                                      <p:cBhvr>
                                        <p:cTn id="55"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56"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667000"/>
            <a:ext cx="8686800" cy="3627438"/>
          </a:xfrm>
          <a:solidFill>
            <a:schemeClr val="bg1">
              <a:alpha val="80000"/>
            </a:schemeClr>
          </a:solidFill>
          <a:effectLst>
            <a:softEdge rad="50800"/>
          </a:effectLst>
        </p:spPr>
        <p:txBody>
          <a:bodyPr/>
          <a:lstStyle/>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Law of Harvest Can Be Divided into…</a:t>
            </a:r>
          </a:p>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…7 Laws and </a:t>
            </a:r>
          </a:p>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…3 Basic Principles</a:t>
            </a:r>
          </a:p>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First  Principle…</a:t>
            </a:r>
          </a:p>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Harvest is a Consequence </a:t>
            </a:r>
          </a:p>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Will Always Reap What You Sow”</a:t>
            </a:r>
            <a:endParaRPr lang="en-US" b="1" i="1" dirty="0">
              <a:solidFill>
                <a:schemeClr val="tx1"/>
              </a:solidFill>
              <a:effectLst>
                <a:outerShdw blurRad="38100" dist="38100" dir="2700000" algn="tl">
                  <a:srgbClr val="000000">
                    <a:alpha val="43137"/>
                  </a:srgbClr>
                </a:outerShdw>
              </a:effectLst>
            </a:endParaRPr>
          </a:p>
          <a:p>
            <a:pPr hangingPunct="0">
              <a:buNone/>
            </a:pP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1524000" y="228600"/>
            <a:ext cx="6019800" cy="707886"/>
          </a:xfrm>
          <a:prstGeom prst="rect">
            <a:avLst/>
          </a:prstGeom>
          <a:solidFill>
            <a:schemeClr val="bg1">
              <a:alpha val="80000"/>
            </a:schemeClr>
          </a:solidFill>
          <a:effectLst>
            <a:softEdge rad="50800"/>
          </a:effectLst>
        </p:spPr>
        <p:txBody>
          <a:bodyPr wrap="square" rtlCol="0">
            <a:sp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Law of the Harvest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51"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770" decel="100000"/>
                                        <p:tgtEl>
                                          <p:spTgt spid="5">
                                            <p:bg/>
                                          </p:spTgt>
                                        </p:tgtEl>
                                      </p:cBhvr>
                                    </p:animEffect>
                                    <p:animScale>
                                      <p:cBhvr>
                                        <p:cTn id="12" dur="770" decel="100000"/>
                                        <p:tgtEl>
                                          <p:spTgt spid="5">
                                            <p:bg/>
                                          </p:spTgt>
                                        </p:tgtEl>
                                      </p:cBhvr>
                                      <p:from x="10000" y="10000"/>
                                      <p:to x="200000" y="450000"/>
                                    </p:animScale>
                                    <p:animScale>
                                      <p:cBhvr>
                                        <p:cTn id="13" dur="1230" accel="100000" fill="hold">
                                          <p:stCondLst>
                                            <p:cond delay="770"/>
                                          </p:stCondLst>
                                        </p:cTn>
                                        <p:tgtEl>
                                          <p:spTgt spid="5">
                                            <p:bg/>
                                          </p:spTgt>
                                        </p:tgtEl>
                                      </p:cBhvr>
                                      <p:from x="200000" y="450000"/>
                                      <p:to x="100000" y="100000"/>
                                    </p:animScale>
                                    <p:set>
                                      <p:cBhvr>
                                        <p:cTn id="14" dur="770" fill="hold"/>
                                        <p:tgtEl>
                                          <p:spTgt spid="5">
                                            <p:bg/>
                                          </p:spTgt>
                                        </p:tgtEl>
                                        <p:attrNameLst>
                                          <p:attrName>ppt_x</p:attrName>
                                        </p:attrNameLst>
                                      </p:cBhvr>
                                      <p:to>
                                        <p:strVal val="(0.5)"/>
                                      </p:to>
                                    </p:set>
                                    <p:anim from="(0.5)" to="(#ppt_x)" calcmode="lin" valueType="num">
                                      <p:cBhvr>
                                        <p:cTn id="15" dur="1230" accel="100000" fill="hold">
                                          <p:stCondLst>
                                            <p:cond delay="770"/>
                                          </p:stCondLst>
                                        </p:cTn>
                                        <p:tgtEl>
                                          <p:spTgt spid="5">
                                            <p:bg/>
                                          </p:spTgt>
                                        </p:tgtEl>
                                        <p:attrNameLst>
                                          <p:attrName>ppt_x</p:attrName>
                                        </p:attrNameLst>
                                      </p:cBhvr>
                                    </p:anim>
                                    <p:set>
                                      <p:cBhvr>
                                        <p:cTn id="16" dur="770" fill="hold"/>
                                        <p:tgtEl>
                                          <p:spTgt spid="5">
                                            <p:bg/>
                                          </p:spTgt>
                                        </p:tgtEl>
                                        <p:attrNameLst>
                                          <p:attrName>ppt_y</p:attrName>
                                        </p:attrNameLst>
                                      </p:cBhvr>
                                      <p:to>
                                        <p:strVal val="(#ppt_y+0.4)"/>
                                      </p:to>
                                    </p:set>
                                    <p:anim from="(#ppt_y+0.4)" to="(#ppt_y)" calcmode="lin" valueType="num">
                                      <p:cBhvr>
                                        <p:cTn id="17" dur="1230" accel="100000" fill="hold">
                                          <p:stCondLst>
                                            <p:cond delay="770"/>
                                          </p:stCondLst>
                                        </p:cTn>
                                        <p:tgtEl>
                                          <p:spTgt spid="5">
                                            <p:bg/>
                                          </p:spTgt>
                                        </p:tgtEl>
                                        <p:attrNameLst>
                                          <p:attrName>ppt_y</p:attrName>
                                        </p:attrNameLst>
                                      </p:cBhvr>
                                    </p:anim>
                                  </p:childTnLst>
                                </p:cTn>
                              </p:par>
                              <p:par>
                                <p:cTn id="18" presetID="51"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770" decel="100000"/>
                                        <p:tgtEl>
                                          <p:spTgt spid="5">
                                            <p:txEl>
                                              <p:pRg st="0" end="0"/>
                                            </p:txEl>
                                          </p:spTgt>
                                        </p:tgtEl>
                                      </p:cBhvr>
                                    </p:animEffect>
                                    <p:animScale>
                                      <p:cBhvr>
                                        <p:cTn id="21" dur="770" decel="100000"/>
                                        <p:tgtEl>
                                          <p:spTgt spid="5">
                                            <p:txEl>
                                              <p:pRg st="0" end="0"/>
                                            </p:txEl>
                                          </p:spTgt>
                                        </p:tgtEl>
                                      </p:cBhvr>
                                      <p:from x="10000" y="10000"/>
                                      <p:to x="200000" y="450000"/>
                                    </p:animScale>
                                    <p:animScale>
                                      <p:cBhvr>
                                        <p:cTn id="22" dur="1230" accel="100000" fill="hold">
                                          <p:stCondLst>
                                            <p:cond delay="770"/>
                                          </p:stCondLst>
                                        </p:cTn>
                                        <p:tgtEl>
                                          <p:spTgt spid="5">
                                            <p:txEl>
                                              <p:pRg st="0" end="0"/>
                                            </p:txEl>
                                          </p:spTgt>
                                        </p:tgtEl>
                                      </p:cBhvr>
                                      <p:from x="200000" y="450000"/>
                                      <p:to x="100000" y="100000"/>
                                    </p:animScale>
                                    <p:set>
                                      <p:cBhvr>
                                        <p:cTn id="23" dur="770" fill="hold"/>
                                        <p:tgtEl>
                                          <p:spTgt spid="5">
                                            <p:txEl>
                                              <p:pRg st="0" end="0"/>
                                            </p:txEl>
                                          </p:spTgt>
                                        </p:tgtEl>
                                        <p:attrNameLst>
                                          <p:attrName>ppt_x</p:attrName>
                                        </p:attrNameLst>
                                      </p:cBhvr>
                                      <p:to>
                                        <p:strVal val="(0.5)"/>
                                      </p:to>
                                    </p:set>
                                    <p:anim from="(0.5)" to="(#ppt_x)" calcmode="lin" valueType="num">
                                      <p:cBhvr>
                                        <p:cTn id="24" dur="1230" accel="100000" fill="hold">
                                          <p:stCondLst>
                                            <p:cond delay="770"/>
                                          </p:stCondLst>
                                        </p:cTn>
                                        <p:tgtEl>
                                          <p:spTgt spid="5">
                                            <p:txEl>
                                              <p:pRg st="0" end="0"/>
                                            </p:txEl>
                                          </p:spTgt>
                                        </p:tgtEl>
                                        <p:attrNameLst>
                                          <p:attrName>ppt_x</p:attrName>
                                        </p:attrNameLst>
                                      </p:cBhvr>
                                    </p:anim>
                                    <p:set>
                                      <p:cBhvr>
                                        <p:cTn id="25" dur="770" fill="hold"/>
                                        <p:tgtEl>
                                          <p:spTgt spid="5">
                                            <p:txEl>
                                              <p:pRg st="0" end="0"/>
                                            </p:txEl>
                                          </p:spTgt>
                                        </p:tgtEl>
                                        <p:attrNameLst>
                                          <p:attrName>ppt_y</p:attrName>
                                        </p:attrNameLst>
                                      </p:cBhvr>
                                      <p:to>
                                        <p:strVal val="(#ppt_y+0.4)"/>
                                      </p:to>
                                    </p:set>
                                    <p:anim from="(#ppt_y+0.4)" to="(#ppt_y)" calcmode="lin" valueType="num">
                                      <p:cBhvr>
                                        <p:cTn id="26" dur="1230" accel="100000" fill="hold">
                                          <p:stCondLst>
                                            <p:cond delay="770"/>
                                          </p:stCondLst>
                                        </p:cTn>
                                        <p:tgtEl>
                                          <p:spTgt spid="5">
                                            <p:txEl>
                                              <p:pRg st="0" end="0"/>
                                            </p:txEl>
                                          </p:spTgt>
                                        </p:tgtEl>
                                        <p:attrNameLst>
                                          <p:attrName>ppt_y</p:attrName>
                                        </p:attrNameLst>
                                      </p:cBhvr>
                                    </p:anim>
                                  </p:childTnLst>
                                </p:cTn>
                              </p:par>
                            </p:childTnLst>
                          </p:cTn>
                        </p:par>
                        <p:par>
                          <p:cTn id="27" fill="hold">
                            <p:stCondLst>
                              <p:cond delay="4000"/>
                            </p:stCondLst>
                            <p:childTnLst>
                              <p:par>
                                <p:cTn id="28" presetID="51" presetClass="entr" presetSubtype="0" fill="hold" grpId="0" nodeType="after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70" decel="100000"/>
                                        <p:tgtEl>
                                          <p:spTgt spid="5">
                                            <p:txEl>
                                              <p:pRg st="1" end="1"/>
                                            </p:txEl>
                                          </p:spTgt>
                                        </p:tgtEl>
                                      </p:cBhvr>
                                    </p:animEffect>
                                    <p:animScale>
                                      <p:cBhvr>
                                        <p:cTn id="31" dur="770" decel="100000"/>
                                        <p:tgtEl>
                                          <p:spTgt spid="5">
                                            <p:txEl>
                                              <p:pRg st="1" end="1"/>
                                            </p:txEl>
                                          </p:spTgt>
                                        </p:tgtEl>
                                      </p:cBhvr>
                                      <p:from x="10000" y="10000"/>
                                      <p:to x="200000" y="450000"/>
                                    </p:animScale>
                                    <p:animScale>
                                      <p:cBhvr>
                                        <p:cTn id="32" dur="1230" accel="100000" fill="hold">
                                          <p:stCondLst>
                                            <p:cond delay="770"/>
                                          </p:stCondLst>
                                        </p:cTn>
                                        <p:tgtEl>
                                          <p:spTgt spid="5">
                                            <p:txEl>
                                              <p:pRg st="1" end="1"/>
                                            </p:txEl>
                                          </p:spTgt>
                                        </p:tgtEl>
                                      </p:cBhvr>
                                      <p:from x="200000" y="450000"/>
                                      <p:to x="100000" y="100000"/>
                                    </p:animScale>
                                    <p:set>
                                      <p:cBhvr>
                                        <p:cTn id="33" dur="770" fill="hold"/>
                                        <p:tgtEl>
                                          <p:spTgt spid="5">
                                            <p:txEl>
                                              <p:pRg st="1" end="1"/>
                                            </p:txEl>
                                          </p:spTgt>
                                        </p:tgtEl>
                                        <p:attrNameLst>
                                          <p:attrName>ppt_x</p:attrName>
                                        </p:attrNameLst>
                                      </p:cBhvr>
                                      <p:to>
                                        <p:strVal val="(0.5)"/>
                                      </p:to>
                                    </p:set>
                                    <p:anim from="(0.5)" to="(#ppt_x)" calcmode="lin" valueType="num">
                                      <p:cBhvr>
                                        <p:cTn id="34" dur="1230" accel="100000" fill="hold">
                                          <p:stCondLst>
                                            <p:cond delay="770"/>
                                          </p:stCondLst>
                                        </p:cTn>
                                        <p:tgtEl>
                                          <p:spTgt spid="5">
                                            <p:txEl>
                                              <p:pRg st="1" end="1"/>
                                            </p:txEl>
                                          </p:spTgt>
                                        </p:tgtEl>
                                        <p:attrNameLst>
                                          <p:attrName>ppt_x</p:attrName>
                                        </p:attrNameLst>
                                      </p:cBhvr>
                                    </p:anim>
                                    <p:set>
                                      <p:cBhvr>
                                        <p:cTn id="35" dur="770" fill="hold"/>
                                        <p:tgtEl>
                                          <p:spTgt spid="5">
                                            <p:txEl>
                                              <p:pRg st="1" end="1"/>
                                            </p:txEl>
                                          </p:spTgt>
                                        </p:tgtEl>
                                        <p:attrNameLst>
                                          <p:attrName>ppt_y</p:attrName>
                                        </p:attrNameLst>
                                      </p:cBhvr>
                                      <p:to>
                                        <p:strVal val="(#ppt_y+0.4)"/>
                                      </p:to>
                                    </p:set>
                                    <p:anim from="(#ppt_y+0.4)" to="(#ppt_y)" calcmode="lin" valueType="num">
                                      <p:cBhvr>
                                        <p:cTn id="36" dur="1230" accel="100000" fill="hold">
                                          <p:stCondLst>
                                            <p:cond delay="770"/>
                                          </p:stCondLst>
                                        </p:cTn>
                                        <p:tgtEl>
                                          <p:spTgt spid="5">
                                            <p:txEl>
                                              <p:pRg st="1" end="1"/>
                                            </p:txEl>
                                          </p:spTgt>
                                        </p:tgtEl>
                                        <p:attrNameLst>
                                          <p:attrName>ppt_y</p:attrName>
                                        </p:attrNameLst>
                                      </p:cBhvr>
                                    </p:anim>
                                  </p:childTnLst>
                                </p:cTn>
                              </p:par>
                            </p:childTnLst>
                          </p:cTn>
                        </p:par>
                        <p:par>
                          <p:cTn id="37" fill="hold">
                            <p:stCondLst>
                              <p:cond delay="6000"/>
                            </p:stCondLst>
                            <p:childTnLst>
                              <p:par>
                                <p:cTn id="38" presetID="51" presetClass="entr" presetSubtype="0" fill="hold" grpId="0" nodeType="after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770" decel="100000"/>
                                        <p:tgtEl>
                                          <p:spTgt spid="5">
                                            <p:txEl>
                                              <p:pRg st="2" end="2"/>
                                            </p:txEl>
                                          </p:spTgt>
                                        </p:tgtEl>
                                      </p:cBhvr>
                                    </p:animEffect>
                                    <p:animScale>
                                      <p:cBhvr>
                                        <p:cTn id="41" dur="770" decel="100000"/>
                                        <p:tgtEl>
                                          <p:spTgt spid="5">
                                            <p:txEl>
                                              <p:pRg st="2" end="2"/>
                                            </p:txEl>
                                          </p:spTgt>
                                        </p:tgtEl>
                                      </p:cBhvr>
                                      <p:from x="10000" y="10000"/>
                                      <p:to x="200000" y="450000"/>
                                    </p:animScale>
                                    <p:animScale>
                                      <p:cBhvr>
                                        <p:cTn id="42" dur="1230" accel="100000" fill="hold">
                                          <p:stCondLst>
                                            <p:cond delay="770"/>
                                          </p:stCondLst>
                                        </p:cTn>
                                        <p:tgtEl>
                                          <p:spTgt spid="5">
                                            <p:txEl>
                                              <p:pRg st="2" end="2"/>
                                            </p:txEl>
                                          </p:spTgt>
                                        </p:tgtEl>
                                      </p:cBhvr>
                                      <p:from x="200000" y="450000"/>
                                      <p:to x="100000" y="100000"/>
                                    </p:animScale>
                                    <p:set>
                                      <p:cBhvr>
                                        <p:cTn id="43" dur="770" fill="hold"/>
                                        <p:tgtEl>
                                          <p:spTgt spid="5">
                                            <p:txEl>
                                              <p:pRg st="2" end="2"/>
                                            </p:txEl>
                                          </p:spTgt>
                                        </p:tgtEl>
                                        <p:attrNameLst>
                                          <p:attrName>ppt_x</p:attrName>
                                        </p:attrNameLst>
                                      </p:cBhvr>
                                      <p:to>
                                        <p:strVal val="(0.5)"/>
                                      </p:to>
                                    </p:set>
                                    <p:anim from="(0.5)" to="(#ppt_x)" calcmode="lin" valueType="num">
                                      <p:cBhvr>
                                        <p:cTn id="44" dur="1230" accel="100000" fill="hold">
                                          <p:stCondLst>
                                            <p:cond delay="770"/>
                                          </p:stCondLst>
                                        </p:cTn>
                                        <p:tgtEl>
                                          <p:spTgt spid="5">
                                            <p:txEl>
                                              <p:pRg st="2" end="2"/>
                                            </p:txEl>
                                          </p:spTgt>
                                        </p:tgtEl>
                                        <p:attrNameLst>
                                          <p:attrName>ppt_x</p:attrName>
                                        </p:attrNameLst>
                                      </p:cBhvr>
                                    </p:anim>
                                    <p:set>
                                      <p:cBhvr>
                                        <p:cTn id="45" dur="770" fill="hold"/>
                                        <p:tgtEl>
                                          <p:spTgt spid="5">
                                            <p:txEl>
                                              <p:pRg st="2" end="2"/>
                                            </p:txEl>
                                          </p:spTgt>
                                        </p:tgtEl>
                                        <p:attrNameLst>
                                          <p:attrName>ppt_y</p:attrName>
                                        </p:attrNameLst>
                                      </p:cBhvr>
                                      <p:to>
                                        <p:strVal val="(#ppt_y+0.4)"/>
                                      </p:to>
                                    </p:set>
                                    <p:anim from="(#ppt_y+0.4)" to="(#ppt_y)" calcmode="lin" valueType="num">
                                      <p:cBhvr>
                                        <p:cTn id="46" dur="1230" accel="100000" fill="hold">
                                          <p:stCondLst>
                                            <p:cond delay="770"/>
                                          </p:stCondLst>
                                        </p:cTn>
                                        <p:tgtEl>
                                          <p:spTgt spid="5">
                                            <p:txEl>
                                              <p:pRg st="2" end="2"/>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770" decel="100000"/>
                                        <p:tgtEl>
                                          <p:spTgt spid="5">
                                            <p:txEl>
                                              <p:pRg st="3" end="3"/>
                                            </p:txEl>
                                          </p:spTgt>
                                        </p:tgtEl>
                                      </p:cBhvr>
                                    </p:animEffect>
                                    <p:animScale>
                                      <p:cBhvr>
                                        <p:cTn id="52" dur="770" decel="100000"/>
                                        <p:tgtEl>
                                          <p:spTgt spid="5">
                                            <p:txEl>
                                              <p:pRg st="3" end="3"/>
                                            </p:txEl>
                                          </p:spTgt>
                                        </p:tgtEl>
                                      </p:cBhvr>
                                      <p:from x="10000" y="10000"/>
                                      <p:to x="200000" y="450000"/>
                                    </p:animScale>
                                    <p:animScale>
                                      <p:cBhvr>
                                        <p:cTn id="53" dur="1230" accel="100000" fill="hold">
                                          <p:stCondLst>
                                            <p:cond delay="770"/>
                                          </p:stCondLst>
                                        </p:cTn>
                                        <p:tgtEl>
                                          <p:spTgt spid="5">
                                            <p:txEl>
                                              <p:pRg st="3" end="3"/>
                                            </p:txEl>
                                          </p:spTgt>
                                        </p:tgtEl>
                                      </p:cBhvr>
                                      <p:from x="200000" y="450000"/>
                                      <p:to x="100000" y="100000"/>
                                    </p:animScale>
                                    <p:set>
                                      <p:cBhvr>
                                        <p:cTn id="54" dur="770" fill="hold"/>
                                        <p:tgtEl>
                                          <p:spTgt spid="5">
                                            <p:txEl>
                                              <p:pRg st="3" end="3"/>
                                            </p:txEl>
                                          </p:spTgt>
                                        </p:tgtEl>
                                        <p:attrNameLst>
                                          <p:attrName>ppt_x</p:attrName>
                                        </p:attrNameLst>
                                      </p:cBhvr>
                                      <p:to>
                                        <p:strVal val="(0.5)"/>
                                      </p:to>
                                    </p:set>
                                    <p:anim from="(0.5)" to="(#ppt_x)" calcmode="lin" valueType="num">
                                      <p:cBhvr>
                                        <p:cTn id="55" dur="1230" accel="100000" fill="hold">
                                          <p:stCondLst>
                                            <p:cond delay="770"/>
                                          </p:stCondLst>
                                        </p:cTn>
                                        <p:tgtEl>
                                          <p:spTgt spid="5">
                                            <p:txEl>
                                              <p:pRg st="3" end="3"/>
                                            </p:txEl>
                                          </p:spTgt>
                                        </p:tgtEl>
                                        <p:attrNameLst>
                                          <p:attrName>ppt_x</p:attrName>
                                        </p:attrNameLst>
                                      </p:cBhvr>
                                    </p:anim>
                                    <p:set>
                                      <p:cBhvr>
                                        <p:cTn id="56" dur="770" fill="hold"/>
                                        <p:tgtEl>
                                          <p:spTgt spid="5">
                                            <p:txEl>
                                              <p:pRg st="3" end="3"/>
                                            </p:txEl>
                                          </p:spTgt>
                                        </p:tgtEl>
                                        <p:attrNameLst>
                                          <p:attrName>ppt_y</p:attrName>
                                        </p:attrNameLst>
                                      </p:cBhvr>
                                      <p:to>
                                        <p:strVal val="(#ppt_y+0.4)"/>
                                      </p:to>
                                    </p:set>
                                    <p:anim from="(#ppt_y+0.4)" to="(#ppt_y)" calcmode="lin" valueType="num">
                                      <p:cBhvr>
                                        <p:cTn id="57" dur="1230" accel="100000" fill="hold">
                                          <p:stCondLst>
                                            <p:cond delay="770"/>
                                          </p:stCondLst>
                                        </p:cTn>
                                        <p:tgtEl>
                                          <p:spTgt spid="5">
                                            <p:txEl>
                                              <p:pRg st="3" end="3"/>
                                            </p:txEl>
                                          </p:spTgt>
                                        </p:tgtEl>
                                        <p:attrNameLst>
                                          <p:attrName>ppt_y</p:attrName>
                                        </p:attrNameLst>
                                      </p:cBhvr>
                                    </p:anim>
                                  </p:childTnLst>
                                </p:cTn>
                              </p:par>
                            </p:childTnLst>
                          </p:cTn>
                        </p:par>
                        <p:par>
                          <p:cTn id="58" fill="hold">
                            <p:stCondLst>
                              <p:cond delay="2000"/>
                            </p:stCondLst>
                            <p:childTnLst>
                              <p:par>
                                <p:cTn id="59" presetID="51" presetClass="entr" presetSubtype="0" fill="hold" grpId="0" nodeType="after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fade">
                                      <p:cBhvr>
                                        <p:cTn id="61" dur="770" decel="100000"/>
                                        <p:tgtEl>
                                          <p:spTgt spid="5">
                                            <p:txEl>
                                              <p:pRg st="4" end="4"/>
                                            </p:txEl>
                                          </p:spTgt>
                                        </p:tgtEl>
                                      </p:cBhvr>
                                    </p:animEffect>
                                    <p:animScale>
                                      <p:cBhvr>
                                        <p:cTn id="62" dur="770" decel="100000"/>
                                        <p:tgtEl>
                                          <p:spTgt spid="5">
                                            <p:txEl>
                                              <p:pRg st="4" end="4"/>
                                            </p:txEl>
                                          </p:spTgt>
                                        </p:tgtEl>
                                      </p:cBhvr>
                                      <p:from x="10000" y="10000"/>
                                      <p:to x="200000" y="450000"/>
                                    </p:animScale>
                                    <p:animScale>
                                      <p:cBhvr>
                                        <p:cTn id="63" dur="1230" accel="100000" fill="hold">
                                          <p:stCondLst>
                                            <p:cond delay="770"/>
                                          </p:stCondLst>
                                        </p:cTn>
                                        <p:tgtEl>
                                          <p:spTgt spid="5">
                                            <p:txEl>
                                              <p:pRg st="4" end="4"/>
                                            </p:txEl>
                                          </p:spTgt>
                                        </p:tgtEl>
                                      </p:cBhvr>
                                      <p:from x="200000" y="450000"/>
                                      <p:to x="100000" y="100000"/>
                                    </p:animScale>
                                    <p:set>
                                      <p:cBhvr>
                                        <p:cTn id="64" dur="770" fill="hold"/>
                                        <p:tgtEl>
                                          <p:spTgt spid="5">
                                            <p:txEl>
                                              <p:pRg st="4" end="4"/>
                                            </p:txEl>
                                          </p:spTgt>
                                        </p:tgtEl>
                                        <p:attrNameLst>
                                          <p:attrName>ppt_x</p:attrName>
                                        </p:attrNameLst>
                                      </p:cBhvr>
                                      <p:to>
                                        <p:strVal val="(0.5)"/>
                                      </p:to>
                                    </p:set>
                                    <p:anim from="(0.5)" to="(#ppt_x)" calcmode="lin" valueType="num">
                                      <p:cBhvr>
                                        <p:cTn id="65" dur="1230" accel="100000" fill="hold">
                                          <p:stCondLst>
                                            <p:cond delay="770"/>
                                          </p:stCondLst>
                                        </p:cTn>
                                        <p:tgtEl>
                                          <p:spTgt spid="5">
                                            <p:txEl>
                                              <p:pRg st="4" end="4"/>
                                            </p:txEl>
                                          </p:spTgt>
                                        </p:tgtEl>
                                        <p:attrNameLst>
                                          <p:attrName>ppt_x</p:attrName>
                                        </p:attrNameLst>
                                      </p:cBhvr>
                                    </p:anim>
                                    <p:set>
                                      <p:cBhvr>
                                        <p:cTn id="66" dur="770" fill="hold"/>
                                        <p:tgtEl>
                                          <p:spTgt spid="5">
                                            <p:txEl>
                                              <p:pRg st="4" end="4"/>
                                            </p:txEl>
                                          </p:spTgt>
                                        </p:tgtEl>
                                        <p:attrNameLst>
                                          <p:attrName>ppt_y</p:attrName>
                                        </p:attrNameLst>
                                      </p:cBhvr>
                                      <p:to>
                                        <p:strVal val="(#ppt_y+0.4)"/>
                                      </p:to>
                                    </p:set>
                                    <p:anim from="(#ppt_y+0.4)" to="(#ppt_y)" calcmode="lin" valueType="num">
                                      <p:cBhvr>
                                        <p:cTn id="67" dur="1230" accel="100000" fill="hold">
                                          <p:stCondLst>
                                            <p:cond delay="770"/>
                                          </p:stCondLst>
                                        </p:cTn>
                                        <p:tgtEl>
                                          <p:spTgt spid="5">
                                            <p:txEl>
                                              <p:pRg st="4" end="4"/>
                                            </p:txEl>
                                          </p:spTgt>
                                        </p:tgtEl>
                                        <p:attrNameLst>
                                          <p:attrName>ppt_y</p:attrName>
                                        </p:attrNameLst>
                                      </p:cBhvr>
                                    </p:anim>
                                  </p:childTnLst>
                                </p:cTn>
                              </p:par>
                            </p:childTnLst>
                          </p:cTn>
                        </p:par>
                        <p:par>
                          <p:cTn id="68" fill="hold">
                            <p:stCondLst>
                              <p:cond delay="4000"/>
                            </p:stCondLst>
                            <p:childTnLst>
                              <p:par>
                                <p:cTn id="69" presetID="51" presetClass="entr" presetSubtype="0" fill="hold" grpId="0" nodeType="after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Effect transition="in" filter="fade">
                                      <p:cBhvr>
                                        <p:cTn id="71" dur="770" decel="100000"/>
                                        <p:tgtEl>
                                          <p:spTgt spid="5">
                                            <p:txEl>
                                              <p:pRg st="5" end="5"/>
                                            </p:txEl>
                                          </p:spTgt>
                                        </p:tgtEl>
                                      </p:cBhvr>
                                    </p:animEffect>
                                    <p:animScale>
                                      <p:cBhvr>
                                        <p:cTn id="72" dur="770" decel="100000"/>
                                        <p:tgtEl>
                                          <p:spTgt spid="5">
                                            <p:txEl>
                                              <p:pRg st="5" end="5"/>
                                            </p:txEl>
                                          </p:spTgt>
                                        </p:tgtEl>
                                      </p:cBhvr>
                                      <p:from x="10000" y="10000"/>
                                      <p:to x="200000" y="450000"/>
                                    </p:animScale>
                                    <p:animScale>
                                      <p:cBhvr>
                                        <p:cTn id="73" dur="1230" accel="100000" fill="hold">
                                          <p:stCondLst>
                                            <p:cond delay="770"/>
                                          </p:stCondLst>
                                        </p:cTn>
                                        <p:tgtEl>
                                          <p:spTgt spid="5">
                                            <p:txEl>
                                              <p:pRg st="5" end="5"/>
                                            </p:txEl>
                                          </p:spTgt>
                                        </p:tgtEl>
                                      </p:cBhvr>
                                      <p:from x="200000" y="450000"/>
                                      <p:to x="100000" y="100000"/>
                                    </p:animScale>
                                    <p:set>
                                      <p:cBhvr>
                                        <p:cTn id="74" dur="770" fill="hold"/>
                                        <p:tgtEl>
                                          <p:spTgt spid="5">
                                            <p:txEl>
                                              <p:pRg st="5" end="5"/>
                                            </p:txEl>
                                          </p:spTgt>
                                        </p:tgtEl>
                                        <p:attrNameLst>
                                          <p:attrName>ppt_x</p:attrName>
                                        </p:attrNameLst>
                                      </p:cBhvr>
                                      <p:to>
                                        <p:strVal val="(0.5)"/>
                                      </p:to>
                                    </p:set>
                                    <p:anim from="(0.5)" to="(#ppt_x)" calcmode="lin" valueType="num">
                                      <p:cBhvr>
                                        <p:cTn id="75" dur="1230" accel="100000" fill="hold">
                                          <p:stCondLst>
                                            <p:cond delay="770"/>
                                          </p:stCondLst>
                                        </p:cTn>
                                        <p:tgtEl>
                                          <p:spTgt spid="5">
                                            <p:txEl>
                                              <p:pRg st="5" end="5"/>
                                            </p:txEl>
                                          </p:spTgt>
                                        </p:tgtEl>
                                        <p:attrNameLst>
                                          <p:attrName>ppt_x</p:attrName>
                                        </p:attrNameLst>
                                      </p:cBhvr>
                                    </p:anim>
                                    <p:set>
                                      <p:cBhvr>
                                        <p:cTn id="76" dur="770" fill="hold"/>
                                        <p:tgtEl>
                                          <p:spTgt spid="5">
                                            <p:txEl>
                                              <p:pRg st="5" end="5"/>
                                            </p:txEl>
                                          </p:spTgt>
                                        </p:tgtEl>
                                        <p:attrNameLst>
                                          <p:attrName>ppt_y</p:attrName>
                                        </p:attrNameLst>
                                      </p:cBhvr>
                                      <p:to>
                                        <p:strVal val="(#ppt_y+0.4)"/>
                                      </p:to>
                                    </p:set>
                                    <p:anim from="(#ppt_y+0.4)" to="(#ppt_y)" calcmode="lin" valueType="num">
                                      <p:cBhvr>
                                        <p:cTn id="77" dur="1230" accel="100000" fill="hold">
                                          <p:stCondLst>
                                            <p:cond delay="770"/>
                                          </p:stCondLst>
                                        </p:cTn>
                                        <p:tgtEl>
                                          <p:spTgt spid="5">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3001963"/>
            <a:ext cx="7620000" cy="3856037"/>
          </a:xfrm>
          <a:solidFill>
            <a:schemeClr val="bg1">
              <a:alpha val="80000"/>
            </a:schemeClr>
          </a:solidFill>
          <a:effectLst>
            <a:softEdge rad="63500"/>
          </a:effectLst>
        </p:spPr>
        <p:txBody>
          <a:bodyPr>
            <a:normAutofit lnSpcReduction="10000"/>
          </a:bodyPr>
          <a:lstStyle/>
          <a:p>
            <a:pPr>
              <a:lnSpc>
                <a:spcPct val="110000"/>
              </a:lnSpc>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First Law Can Be Divided into:</a:t>
            </a:r>
          </a:p>
          <a:p>
            <a:pPr lvl="1">
              <a:lnSpc>
                <a:spcPct val="110000"/>
              </a:lnSpc>
              <a:buClrTx/>
              <a:buSzPct val="99000"/>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Reaping From What We Sow</a:t>
            </a:r>
          </a:p>
          <a:p>
            <a:pPr lvl="1">
              <a:lnSpc>
                <a:spcPct val="110000"/>
              </a:lnSpc>
              <a:buClrTx/>
              <a:buSzPct val="99000"/>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Reaping From What Others Sow</a:t>
            </a:r>
          </a:p>
          <a:p>
            <a:pPr lvl="2">
              <a:lnSpc>
                <a:spcPct val="110000"/>
              </a:lnSpc>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Sowing Always Involves Seeds</a:t>
            </a:r>
          </a:p>
          <a:p>
            <a:pPr lvl="2">
              <a:lnSpc>
                <a:spcPct val="110000"/>
              </a:lnSpc>
              <a:buClrTx/>
              <a:buSzPct val="9900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Seeds = Potential</a:t>
            </a:r>
          </a:p>
          <a:p>
            <a:pPr lvl="2">
              <a:lnSpc>
                <a:spcPct val="110000"/>
              </a:lnSpc>
              <a:spcBef>
                <a:spcPts val="1200"/>
              </a:spcBef>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Seeds Always Produces a Harvest </a:t>
            </a:r>
          </a:p>
          <a:p>
            <a:pPr lvl="2">
              <a:lnSpc>
                <a:spcPct val="110000"/>
              </a:lnSpc>
              <a:buClrTx/>
              <a:buSzPct val="9900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Harvest = Results</a:t>
            </a:r>
          </a:p>
          <a:p>
            <a:pPr>
              <a:buNone/>
            </a:pP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190500" y="89571"/>
            <a:ext cx="8343900" cy="646331"/>
          </a:xfrm>
          <a:prstGeom prst="rect">
            <a:avLst/>
          </a:prstGeom>
          <a:solidFill>
            <a:schemeClr val="bg1">
              <a:alpha val="80000"/>
            </a:schemeClr>
          </a:solidFill>
          <a:effectLst>
            <a:softEdge rad="50800"/>
          </a:effectLst>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We Reap Only What Has Been Sown </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1000"/>
                                        <p:tgtEl>
                                          <p:spTgt spid="5">
                                            <p:bg/>
                                          </p:spTgt>
                                        </p:tgtEl>
                                      </p:cBhvr>
                                    </p:animEffect>
                                    <p:anim calcmode="lin" valueType="num">
                                      <p:cBhvr>
                                        <p:cTn id="12" dur="1000" fill="hold"/>
                                        <p:tgtEl>
                                          <p:spTgt spid="5">
                                            <p:bg/>
                                          </p:spTgt>
                                        </p:tgtEl>
                                        <p:attrNameLst>
                                          <p:attrName>ppt_x</p:attrName>
                                        </p:attrNameLst>
                                      </p:cBhvr>
                                      <p:tavLst>
                                        <p:tav tm="0">
                                          <p:val>
                                            <p:strVal val="#ppt_x-.1"/>
                                          </p:val>
                                        </p:tav>
                                        <p:tav tm="100000">
                                          <p:val>
                                            <p:strVal val="#ppt_x"/>
                                          </p:val>
                                        </p:tav>
                                      </p:tavLst>
                                    </p:anim>
                                    <p:anim calcmode="lin" valueType="num">
                                      <p:cBhvr>
                                        <p:cTn id="13" dur="1000" fill="hold"/>
                                        <p:tgtEl>
                                          <p:spTgt spid="5">
                                            <p:bg/>
                                          </p:spTgt>
                                        </p:tgtEl>
                                        <p:attrNameLst>
                                          <p:attrName>ppt_y</p:attrName>
                                        </p:attrNameLst>
                                      </p:cBhvr>
                                      <p:tavLst>
                                        <p:tav tm="0">
                                          <p:val>
                                            <p:strVal val="#ppt_y"/>
                                          </p:val>
                                        </p:tav>
                                        <p:tav tm="100000">
                                          <p:val>
                                            <p:strVal val="#ppt_y"/>
                                          </p:val>
                                        </p:tav>
                                      </p:tavLst>
                                    </p:anim>
                                  </p:childTnLst>
                                </p:cTn>
                              </p:par>
                              <p:par>
                                <p:cTn id="14" presetID="40" presetClass="entr" presetSubtype="0" fill="hold" grpId="0" nodeType="with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anim calcmode="lin" valueType="num">
                                      <p:cBhvr>
                                        <p:cTn id="17"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5700"/>
                            </p:stCondLst>
                            <p:childTnLst>
                              <p:par>
                                <p:cTn id="20" presetID="40" presetClass="entr" presetSubtype="0" fill="hold" grpId="0" nodeType="afterEffect">
                                  <p:stCondLst>
                                    <p:cond delay="0"/>
                                  </p:stCondLst>
                                  <p:iterate type="lt">
                                    <p:tmPct val="10000"/>
                                  </p:iterate>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8600"/>
                            </p:stCondLst>
                            <p:childTnLst>
                              <p:par>
                                <p:cTn id="26" presetID="40" presetClass="entr" presetSubtype="0" fill="hold" grpId="0" nodeType="afterEffect">
                                  <p:stCondLst>
                                    <p:cond delay="0"/>
                                  </p:stCondLst>
                                  <p:iterate type="lt">
                                    <p:tmPct val="10000"/>
                                  </p:iterate>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3400"/>
                            </p:stCondLst>
                            <p:childTnLst>
                              <p:par>
                                <p:cTn id="39" presetID="40" presetClass="entr" presetSubtype="0" fill="hold" grpId="0" nodeType="afterEffect">
                                  <p:stCondLst>
                                    <p:cond delay="0"/>
                                  </p:stCondLst>
                                  <p:iterate type="lt">
                                    <p:tmPct val="10000"/>
                                  </p:iterate>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1000"/>
                                        <p:tgtEl>
                                          <p:spTgt spid="5">
                                            <p:txEl>
                                              <p:pRg st="4" end="4"/>
                                            </p:txEl>
                                          </p:spTgt>
                                        </p:tgtEl>
                                      </p:cBhvr>
                                    </p:animEffect>
                                    <p:anim calcmode="lin" valueType="num">
                                      <p:cBhvr>
                                        <p:cTn id="42"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43"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5">
                                            <p:txEl>
                                              <p:pRg st="5" end="5"/>
                                            </p:txEl>
                                          </p:spTgt>
                                        </p:tgtEl>
                                        <p:attrNameLst>
                                          <p:attrName>style.visibility</p:attrName>
                                        </p:attrNameLst>
                                      </p:cBhvr>
                                      <p:to>
                                        <p:strVal val="visible"/>
                                      </p:to>
                                    </p:set>
                                    <p:animEffect transition="in" filter="fade">
                                      <p:cBhvr>
                                        <p:cTn id="48" dur="1000"/>
                                        <p:tgtEl>
                                          <p:spTgt spid="5">
                                            <p:txEl>
                                              <p:pRg st="5" end="5"/>
                                            </p:txEl>
                                          </p:spTgt>
                                        </p:tgtEl>
                                      </p:cBhvr>
                                    </p:animEffect>
                                    <p:anim calcmode="lin" valueType="num">
                                      <p:cBhvr>
                                        <p:cTn id="49"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50"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51" fill="hold">
                            <p:stCondLst>
                              <p:cond delay="3600"/>
                            </p:stCondLst>
                            <p:childTnLst>
                              <p:par>
                                <p:cTn id="52" presetID="40" presetClass="entr" presetSubtype="0" fill="hold" grpId="0" nodeType="afterEffect">
                                  <p:stCondLst>
                                    <p:cond delay="0"/>
                                  </p:stCondLst>
                                  <p:iterate type="lt">
                                    <p:tmPct val="10000"/>
                                  </p:iterate>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1"/>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2633</TotalTime>
  <Words>584</Words>
  <Application>Microsoft Office PowerPoint</Application>
  <PresentationFormat>On-screen Show (4:3)</PresentationFormat>
  <Paragraphs>99</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 Rounded MT Bold</vt:lpstr>
      <vt:lpstr>Arial Unicode MS</vt:lpstr>
      <vt:lpstr>Courier New</vt:lpstr>
      <vt:lpstr>Franklin Gothic Book</vt:lpstr>
      <vt:lpstr>Franklin Gothic Medium</vt:lpstr>
      <vt:lpstr>Wingdings</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David Linton</cp:lastModifiedBy>
  <cp:revision>105</cp:revision>
  <dcterms:created xsi:type="dcterms:W3CDTF">2012-01-06T20:31:00Z</dcterms:created>
  <dcterms:modified xsi:type="dcterms:W3CDTF">2018-02-11T04:14:24Z</dcterms:modified>
</cp:coreProperties>
</file>