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84" r:id="rId2"/>
    <p:sldId id="256" r:id="rId3"/>
    <p:sldId id="305" r:id="rId4"/>
    <p:sldId id="274" r:id="rId5"/>
    <p:sldId id="275" r:id="rId6"/>
    <p:sldId id="295" r:id="rId7"/>
    <p:sldId id="307" r:id="rId8"/>
    <p:sldId id="308" r:id="rId9"/>
    <p:sldId id="310" r:id="rId10"/>
    <p:sldId id="311" r:id="rId11"/>
    <p:sldId id="313" r:id="rId12"/>
    <p:sldId id="314" r:id="rId13"/>
    <p:sldId id="293" r:id="rId14"/>
    <p:sldId id="264" r:id="rId15"/>
    <p:sldId id="316" r:id="rId16"/>
    <p:sldId id="257" r:id="rId17"/>
    <p:sldId id="282" r:id="rId18"/>
    <p:sldId id="327" r:id="rId19"/>
    <p:sldId id="315" r:id="rId20"/>
    <p:sldId id="309" r:id="rId21"/>
    <p:sldId id="301" r:id="rId22"/>
    <p:sldId id="312" r:id="rId23"/>
    <p:sldId id="328" r:id="rId24"/>
    <p:sldId id="291" r:id="rId25"/>
    <p:sldId id="296" r:id="rId26"/>
    <p:sldId id="329" r:id="rId27"/>
    <p:sldId id="330" r:id="rId28"/>
    <p:sldId id="331" r:id="rId29"/>
    <p:sldId id="332" r:id="rId30"/>
    <p:sldId id="286" r:id="rId31"/>
    <p:sldId id="317" r:id="rId32"/>
    <p:sldId id="318" r:id="rId33"/>
    <p:sldId id="319" r:id="rId34"/>
    <p:sldId id="320" r:id="rId35"/>
    <p:sldId id="321" r:id="rId36"/>
    <p:sldId id="322" r:id="rId37"/>
    <p:sldId id="323" r:id="rId38"/>
    <p:sldId id="324" r:id="rId39"/>
    <p:sldId id="287" r:id="rId40"/>
    <p:sldId id="270" r:id="rId41"/>
    <p:sldId id="288" r:id="rId42"/>
    <p:sldId id="289" r:id="rId43"/>
    <p:sldId id="265" r:id="rId44"/>
    <p:sldId id="276" r:id="rId45"/>
    <p:sldId id="267" r:id="rId46"/>
    <p:sldId id="268" r:id="rId47"/>
    <p:sldId id="269" r:id="rId48"/>
    <p:sldId id="258" r:id="rId49"/>
    <p:sldId id="272" r:id="rId50"/>
    <p:sldId id="271" r:id="rId51"/>
    <p:sldId id="277" r:id="rId52"/>
    <p:sldId id="279" r:id="rId53"/>
    <p:sldId id="280" r:id="rId54"/>
    <p:sldId id="273" r:id="rId55"/>
    <p:sldId id="281"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0" d="100"/>
          <a:sy n="70" d="100"/>
        </p:scale>
        <p:origin x="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559D33-86E4-4033-930D-29DC3A4E42D9}"/>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3915B2F-B0B7-4DD1-BFB4-DDDC274AABCB}"/>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67D619E-3BC8-472B-B3B1-EE436EDC6BAA}" type="datetimeFigureOut">
              <a:rPr lang="en-US" smtClean="0"/>
              <a:t>2/24/2018</a:t>
            </a:fld>
            <a:endParaRPr lang="en-US"/>
          </a:p>
        </p:txBody>
      </p:sp>
      <p:sp>
        <p:nvSpPr>
          <p:cNvPr id="4" name="Footer Placeholder 3">
            <a:extLst>
              <a:ext uri="{FF2B5EF4-FFF2-40B4-BE49-F238E27FC236}">
                <a16:creationId xmlns:a16="http://schemas.microsoft.com/office/drawing/2014/main" id="{22978E60-4E7F-466C-B62A-DF481F1CC01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834CA7-6ED5-4FBF-BDFC-8944465E76C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3B82A45-7499-4B1F-83A3-54129A72FA74}" type="slidenum">
              <a:rPr lang="en-US" smtClean="0"/>
              <a:t>‹#›</a:t>
            </a:fld>
            <a:endParaRPr lang="en-US"/>
          </a:p>
        </p:txBody>
      </p:sp>
    </p:spTree>
    <p:extLst>
      <p:ext uri="{BB962C8B-B14F-4D97-AF65-F5344CB8AC3E}">
        <p14:creationId xmlns:p14="http://schemas.microsoft.com/office/powerpoint/2010/main" val="247906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F9A00254-92A3-45FD-AE83-A789E1660BCA}" type="datetimeFigureOut">
              <a:rPr lang="en-US" smtClean="0"/>
              <a:t>2/24/2018</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7472B86-31D3-4E55-9D1B-559A1AB30EA3}" type="slidenum">
              <a:rPr lang="en-US" smtClean="0"/>
              <a:t>‹#›</a:t>
            </a:fld>
            <a:endParaRPr lang="en-US"/>
          </a:p>
        </p:txBody>
      </p:sp>
    </p:spTree>
    <p:extLst>
      <p:ext uri="{BB962C8B-B14F-4D97-AF65-F5344CB8AC3E}">
        <p14:creationId xmlns:p14="http://schemas.microsoft.com/office/powerpoint/2010/main" val="387220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30232-5231-4BCE-B284-498ABB68EDE5}" type="slidenum">
              <a:rPr lang="en-US" smtClean="0"/>
              <a:pPr/>
              <a:t>12</a:t>
            </a:fld>
            <a:endParaRPr lang="en-US"/>
          </a:p>
        </p:txBody>
      </p:sp>
    </p:spTree>
    <p:extLst>
      <p:ext uri="{BB962C8B-B14F-4D97-AF65-F5344CB8AC3E}">
        <p14:creationId xmlns:p14="http://schemas.microsoft.com/office/powerpoint/2010/main" val="113637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730232-5231-4BCE-B284-498ABB68EDE5}" type="slidenum">
              <a:rPr lang="en-US" smtClean="0"/>
              <a:pPr/>
              <a:t>19</a:t>
            </a:fld>
            <a:endParaRPr lang="en-US"/>
          </a:p>
        </p:txBody>
      </p:sp>
    </p:spTree>
    <p:extLst>
      <p:ext uri="{BB962C8B-B14F-4D97-AF65-F5344CB8AC3E}">
        <p14:creationId xmlns:p14="http://schemas.microsoft.com/office/powerpoint/2010/main" val="234071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0869F45F-6048-41C9-A7BF-941804B58F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0869F45F-6048-41C9-A7BF-941804B58F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869F45F-6048-41C9-A7BF-941804B58FD2}"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0869F45F-6048-41C9-A7BF-941804B58FD2}"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fld id="{651CD72F-4658-4DAD-9A48-A2B1529418C5}" type="datetimeFigureOut">
              <a:rPr lang="en-US" smtClean="0"/>
              <a:pPr/>
              <a:t>2/24/2018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1CD72F-4658-4DAD-9A48-A2B1529418C5}" type="datetimeFigureOut">
              <a:rPr lang="en-US" smtClean="0"/>
              <a:pPr/>
              <a:t>2/24/2018</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869F45F-6048-41C9-A7BF-941804B58FD2}"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1.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solidFill>
            <a:schemeClr val="bg1">
              <a:alpha val="80000"/>
            </a:schemeClr>
          </a:solidFill>
        </p:spPr>
        <p:txBody>
          <a:bodyPr>
            <a:normAutofit/>
          </a:bodyPr>
          <a:lstStyle/>
          <a:p>
            <a:pPr hangingPunct="0">
              <a:spcAft>
                <a:spcPts val="1200"/>
              </a:spcAft>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in due season" </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indent="-514350">
              <a:spcBef>
                <a:spcPts val="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refers to an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occasion</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set</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or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proper</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time: </a:t>
            </a:r>
          </a:p>
          <a:p>
            <a:pPr marL="514350" indent="-514350">
              <a:spcBef>
                <a:spcPts val="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convenient, due</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season</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due, short</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time</a:t>
            </a:r>
          </a:p>
          <a:p>
            <a:pPr lvl="1">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is God's Appointed Time, </a:t>
            </a:r>
          </a:p>
          <a:p>
            <a:pPr lvl="1">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Cannot be Changed by Us</a:t>
            </a:r>
          </a:p>
          <a:p>
            <a:pPr>
              <a:buClrTx/>
              <a:buSzPct val="99000"/>
              <a:buNone/>
            </a:pP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0"/>
              </a:spcBef>
              <a:buNone/>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While the earth remains, Seedtime / harvest,</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cold and heat, /summer / winter, / day and night</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Shall not cease”</a:t>
            </a:r>
            <a:r>
              <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 </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Genesis 8:22</a:t>
            </a:r>
            <a:endParaRPr 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7486255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770" decel="100000"/>
                                        <p:tgtEl>
                                          <p:spTgt spid="5">
                                            <p:txEl>
                                              <p:pRg st="4" end="4"/>
                                            </p:txEl>
                                          </p:spTgt>
                                        </p:tgtEl>
                                      </p:cBhvr>
                                    </p:animEffect>
                                    <p:animScale>
                                      <p:cBhvr>
                                        <p:cTn id="60" dur="770" decel="100000"/>
                                        <p:tgtEl>
                                          <p:spTgt spid="5">
                                            <p:txEl>
                                              <p:pRg st="4" end="4"/>
                                            </p:txEl>
                                          </p:spTgt>
                                        </p:tgtEl>
                                      </p:cBhvr>
                                      <p:from x="10000" y="10000"/>
                                      <p:to x="200000" y="450000"/>
                                    </p:animScale>
                                    <p:animScale>
                                      <p:cBhvr>
                                        <p:cTn id="61" dur="1230" accel="100000" fill="hold">
                                          <p:stCondLst>
                                            <p:cond delay="770"/>
                                          </p:stCondLst>
                                        </p:cTn>
                                        <p:tgtEl>
                                          <p:spTgt spid="5">
                                            <p:txEl>
                                              <p:pRg st="4" end="4"/>
                                            </p:txEl>
                                          </p:spTgt>
                                        </p:tgtEl>
                                      </p:cBhvr>
                                      <p:from x="200000" y="450000"/>
                                      <p:to x="100000" y="100000"/>
                                    </p:animScale>
                                    <p:set>
                                      <p:cBhvr>
                                        <p:cTn id="62" dur="770" fill="hold"/>
                                        <p:tgtEl>
                                          <p:spTgt spid="5">
                                            <p:txEl>
                                              <p:pRg st="4" end="4"/>
                                            </p:txEl>
                                          </p:spTgt>
                                        </p:tgtEl>
                                        <p:attrNameLst>
                                          <p:attrName>ppt_x</p:attrName>
                                        </p:attrNameLst>
                                      </p:cBhvr>
                                      <p:to>
                                        <p:strVal val="(0.5)"/>
                                      </p:to>
                                    </p:set>
                                    <p:anim from="(0.5)" to="(#ppt_x)" calcmode="lin" valueType="num">
                                      <p:cBhvr>
                                        <p:cTn id="63" dur="1230" accel="100000" fill="hold">
                                          <p:stCondLst>
                                            <p:cond delay="770"/>
                                          </p:stCondLst>
                                        </p:cTn>
                                        <p:tgtEl>
                                          <p:spTgt spid="5">
                                            <p:txEl>
                                              <p:pRg st="4" end="4"/>
                                            </p:txEl>
                                          </p:spTgt>
                                        </p:tgtEl>
                                        <p:attrNameLst>
                                          <p:attrName>ppt_x</p:attrName>
                                        </p:attrNameLst>
                                      </p:cBhvr>
                                    </p:anim>
                                    <p:set>
                                      <p:cBhvr>
                                        <p:cTn id="64" dur="770" fill="hold"/>
                                        <p:tgtEl>
                                          <p:spTgt spid="5">
                                            <p:txEl>
                                              <p:pRg st="4" end="4"/>
                                            </p:txEl>
                                          </p:spTgt>
                                        </p:tgtEl>
                                        <p:attrNameLst>
                                          <p:attrName>ppt_y</p:attrName>
                                        </p:attrNameLst>
                                      </p:cBhvr>
                                      <p:to>
                                        <p:strVal val="(#ppt_y+0.4)"/>
                                      </p:to>
                                    </p:set>
                                    <p:anim from="(#ppt_y+0.4)" to="(#ppt_y)" calcmode="lin" valueType="num">
                                      <p:cBhvr>
                                        <p:cTn id="65" dur="1230" accel="100000" fill="hold">
                                          <p:stCondLst>
                                            <p:cond delay="770"/>
                                          </p:stCondLst>
                                        </p:cTn>
                                        <p:tgtEl>
                                          <p:spTgt spid="5">
                                            <p:txEl>
                                              <p:pRg st="4" end="4"/>
                                            </p:txEl>
                                          </p:spTgt>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Effect transition="in" filter="fade">
                                      <p:cBhvr>
                                        <p:cTn id="70" dur="770" decel="100000"/>
                                        <p:tgtEl>
                                          <p:spTgt spid="5">
                                            <p:txEl>
                                              <p:pRg st="6" end="6"/>
                                            </p:txEl>
                                          </p:spTgt>
                                        </p:tgtEl>
                                      </p:cBhvr>
                                    </p:animEffect>
                                    <p:animScale>
                                      <p:cBhvr>
                                        <p:cTn id="71" dur="770" decel="100000"/>
                                        <p:tgtEl>
                                          <p:spTgt spid="5">
                                            <p:txEl>
                                              <p:pRg st="6" end="6"/>
                                            </p:txEl>
                                          </p:spTgt>
                                        </p:tgtEl>
                                      </p:cBhvr>
                                      <p:from x="10000" y="10000"/>
                                      <p:to x="200000" y="450000"/>
                                    </p:animScale>
                                    <p:animScale>
                                      <p:cBhvr>
                                        <p:cTn id="72" dur="1230" accel="100000" fill="hold">
                                          <p:stCondLst>
                                            <p:cond delay="770"/>
                                          </p:stCondLst>
                                        </p:cTn>
                                        <p:tgtEl>
                                          <p:spTgt spid="5">
                                            <p:txEl>
                                              <p:pRg st="6" end="6"/>
                                            </p:txEl>
                                          </p:spTgt>
                                        </p:tgtEl>
                                      </p:cBhvr>
                                      <p:from x="200000" y="450000"/>
                                      <p:to x="100000" y="100000"/>
                                    </p:animScale>
                                    <p:set>
                                      <p:cBhvr>
                                        <p:cTn id="73" dur="770" fill="hold"/>
                                        <p:tgtEl>
                                          <p:spTgt spid="5">
                                            <p:txEl>
                                              <p:pRg st="6" end="6"/>
                                            </p:txEl>
                                          </p:spTgt>
                                        </p:tgtEl>
                                        <p:attrNameLst>
                                          <p:attrName>ppt_x</p:attrName>
                                        </p:attrNameLst>
                                      </p:cBhvr>
                                      <p:to>
                                        <p:strVal val="(0.5)"/>
                                      </p:to>
                                    </p:set>
                                    <p:anim from="(0.5)" to="(#ppt_x)" calcmode="lin" valueType="num">
                                      <p:cBhvr>
                                        <p:cTn id="74" dur="1230" accel="100000" fill="hold">
                                          <p:stCondLst>
                                            <p:cond delay="770"/>
                                          </p:stCondLst>
                                        </p:cTn>
                                        <p:tgtEl>
                                          <p:spTgt spid="5">
                                            <p:txEl>
                                              <p:pRg st="6" end="6"/>
                                            </p:txEl>
                                          </p:spTgt>
                                        </p:tgtEl>
                                        <p:attrNameLst>
                                          <p:attrName>ppt_x</p:attrName>
                                        </p:attrNameLst>
                                      </p:cBhvr>
                                    </p:anim>
                                    <p:set>
                                      <p:cBhvr>
                                        <p:cTn id="75" dur="770" fill="hold"/>
                                        <p:tgtEl>
                                          <p:spTgt spid="5">
                                            <p:txEl>
                                              <p:pRg st="6" end="6"/>
                                            </p:txEl>
                                          </p:spTgt>
                                        </p:tgtEl>
                                        <p:attrNameLst>
                                          <p:attrName>ppt_y</p:attrName>
                                        </p:attrNameLst>
                                      </p:cBhvr>
                                      <p:to>
                                        <p:strVal val="(#ppt_y+0.4)"/>
                                      </p:to>
                                    </p:set>
                                    <p:anim from="(#ppt_y+0.4)" to="(#ppt_y)" calcmode="lin" valueType="num">
                                      <p:cBhvr>
                                        <p:cTn id="76" dur="1230" accel="100000" fill="hold">
                                          <p:stCondLst>
                                            <p:cond delay="770"/>
                                          </p:stCondLst>
                                        </p:cTn>
                                        <p:tgtEl>
                                          <p:spTgt spid="5">
                                            <p:txEl>
                                              <p:pRg st="6" end="6"/>
                                            </p:txEl>
                                          </p:spTgt>
                                        </p:tgtEl>
                                        <p:attrNameLst>
                                          <p:attrName>ppt_y</p:attrName>
                                        </p:attrNameLst>
                                      </p:cBhvr>
                                    </p:anim>
                                  </p:childTnLst>
                                </p:cTn>
                              </p:par>
                            </p:childTnLst>
                          </p:cTn>
                        </p:par>
                        <p:par>
                          <p:cTn id="77" fill="hold">
                            <p:stCondLst>
                              <p:cond delay="2000"/>
                            </p:stCondLst>
                            <p:childTnLst>
                              <p:par>
                                <p:cTn id="78" presetID="51" presetClass="entr" presetSubtype="0" fill="hold" grpId="0" nodeType="afterEffect">
                                  <p:stCondLst>
                                    <p:cond delay="0"/>
                                  </p:stCondLst>
                                  <p:childTnLst>
                                    <p:set>
                                      <p:cBhvr>
                                        <p:cTn id="79" dur="1" fill="hold">
                                          <p:stCondLst>
                                            <p:cond delay="0"/>
                                          </p:stCondLst>
                                        </p:cTn>
                                        <p:tgtEl>
                                          <p:spTgt spid="5">
                                            <p:txEl>
                                              <p:pRg st="7" end="7"/>
                                            </p:txEl>
                                          </p:spTgt>
                                        </p:tgtEl>
                                        <p:attrNameLst>
                                          <p:attrName>style.visibility</p:attrName>
                                        </p:attrNameLst>
                                      </p:cBhvr>
                                      <p:to>
                                        <p:strVal val="visible"/>
                                      </p:to>
                                    </p:set>
                                    <p:animEffect transition="in" filter="fade">
                                      <p:cBhvr>
                                        <p:cTn id="80" dur="770" decel="100000"/>
                                        <p:tgtEl>
                                          <p:spTgt spid="5">
                                            <p:txEl>
                                              <p:pRg st="7" end="7"/>
                                            </p:txEl>
                                          </p:spTgt>
                                        </p:tgtEl>
                                      </p:cBhvr>
                                    </p:animEffect>
                                    <p:animScale>
                                      <p:cBhvr>
                                        <p:cTn id="81" dur="770" decel="100000"/>
                                        <p:tgtEl>
                                          <p:spTgt spid="5">
                                            <p:txEl>
                                              <p:pRg st="7" end="7"/>
                                            </p:txEl>
                                          </p:spTgt>
                                        </p:tgtEl>
                                      </p:cBhvr>
                                      <p:from x="10000" y="10000"/>
                                      <p:to x="200000" y="450000"/>
                                    </p:animScale>
                                    <p:animScale>
                                      <p:cBhvr>
                                        <p:cTn id="82" dur="1230" accel="100000" fill="hold">
                                          <p:stCondLst>
                                            <p:cond delay="770"/>
                                          </p:stCondLst>
                                        </p:cTn>
                                        <p:tgtEl>
                                          <p:spTgt spid="5">
                                            <p:txEl>
                                              <p:pRg st="7" end="7"/>
                                            </p:txEl>
                                          </p:spTgt>
                                        </p:tgtEl>
                                      </p:cBhvr>
                                      <p:from x="200000" y="450000"/>
                                      <p:to x="100000" y="100000"/>
                                    </p:animScale>
                                    <p:set>
                                      <p:cBhvr>
                                        <p:cTn id="83" dur="770" fill="hold"/>
                                        <p:tgtEl>
                                          <p:spTgt spid="5">
                                            <p:txEl>
                                              <p:pRg st="7" end="7"/>
                                            </p:txEl>
                                          </p:spTgt>
                                        </p:tgtEl>
                                        <p:attrNameLst>
                                          <p:attrName>ppt_x</p:attrName>
                                        </p:attrNameLst>
                                      </p:cBhvr>
                                      <p:to>
                                        <p:strVal val="(0.5)"/>
                                      </p:to>
                                    </p:set>
                                    <p:anim from="(0.5)" to="(#ppt_x)" calcmode="lin" valueType="num">
                                      <p:cBhvr>
                                        <p:cTn id="84" dur="1230" accel="100000" fill="hold">
                                          <p:stCondLst>
                                            <p:cond delay="770"/>
                                          </p:stCondLst>
                                        </p:cTn>
                                        <p:tgtEl>
                                          <p:spTgt spid="5">
                                            <p:txEl>
                                              <p:pRg st="7" end="7"/>
                                            </p:txEl>
                                          </p:spTgt>
                                        </p:tgtEl>
                                        <p:attrNameLst>
                                          <p:attrName>ppt_x</p:attrName>
                                        </p:attrNameLst>
                                      </p:cBhvr>
                                    </p:anim>
                                    <p:set>
                                      <p:cBhvr>
                                        <p:cTn id="85" dur="770" fill="hold"/>
                                        <p:tgtEl>
                                          <p:spTgt spid="5">
                                            <p:txEl>
                                              <p:pRg st="7" end="7"/>
                                            </p:txEl>
                                          </p:spTgt>
                                        </p:tgtEl>
                                        <p:attrNameLst>
                                          <p:attrName>ppt_y</p:attrName>
                                        </p:attrNameLst>
                                      </p:cBhvr>
                                      <p:to>
                                        <p:strVal val="(#ppt_y+0.4)"/>
                                      </p:to>
                                    </p:set>
                                    <p:anim from="(#ppt_y+0.4)" to="(#ppt_y)" calcmode="lin" valueType="num">
                                      <p:cBhvr>
                                        <p:cTn id="86" dur="1230" accel="100000" fill="hold">
                                          <p:stCondLst>
                                            <p:cond delay="770"/>
                                          </p:stCondLst>
                                        </p:cTn>
                                        <p:tgtEl>
                                          <p:spTgt spid="5">
                                            <p:txEl>
                                              <p:pRg st="7" end="7"/>
                                            </p:txEl>
                                          </p:spTgt>
                                        </p:tgtEl>
                                        <p:attrNameLst>
                                          <p:attrName>ppt_y</p:attrName>
                                        </p:attrNameLst>
                                      </p:cBhvr>
                                    </p:anim>
                                  </p:childTnLst>
                                </p:cTn>
                              </p:par>
                            </p:childTnLst>
                          </p:cTn>
                        </p:par>
                        <p:par>
                          <p:cTn id="87" fill="hold">
                            <p:stCondLst>
                              <p:cond delay="4000"/>
                            </p:stCondLst>
                            <p:childTnLst>
                              <p:par>
                                <p:cTn id="88" presetID="51" presetClass="entr" presetSubtype="0" fill="hold" grpId="0" nodeType="afterEffect">
                                  <p:stCondLst>
                                    <p:cond delay="0"/>
                                  </p:stCondLst>
                                  <p:childTnLst>
                                    <p:set>
                                      <p:cBhvr>
                                        <p:cTn id="89" dur="1" fill="hold">
                                          <p:stCondLst>
                                            <p:cond delay="0"/>
                                          </p:stCondLst>
                                        </p:cTn>
                                        <p:tgtEl>
                                          <p:spTgt spid="5">
                                            <p:txEl>
                                              <p:pRg st="8" end="8"/>
                                            </p:txEl>
                                          </p:spTgt>
                                        </p:tgtEl>
                                        <p:attrNameLst>
                                          <p:attrName>style.visibility</p:attrName>
                                        </p:attrNameLst>
                                      </p:cBhvr>
                                      <p:to>
                                        <p:strVal val="visible"/>
                                      </p:to>
                                    </p:set>
                                    <p:animEffect transition="in" filter="fade">
                                      <p:cBhvr>
                                        <p:cTn id="90" dur="770" decel="100000"/>
                                        <p:tgtEl>
                                          <p:spTgt spid="5">
                                            <p:txEl>
                                              <p:pRg st="8" end="8"/>
                                            </p:txEl>
                                          </p:spTgt>
                                        </p:tgtEl>
                                      </p:cBhvr>
                                    </p:animEffect>
                                    <p:animScale>
                                      <p:cBhvr>
                                        <p:cTn id="91" dur="770" decel="100000"/>
                                        <p:tgtEl>
                                          <p:spTgt spid="5">
                                            <p:txEl>
                                              <p:pRg st="8" end="8"/>
                                            </p:txEl>
                                          </p:spTgt>
                                        </p:tgtEl>
                                      </p:cBhvr>
                                      <p:from x="10000" y="10000"/>
                                      <p:to x="200000" y="450000"/>
                                    </p:animScale>
                                    <p:animScale>
                                      <p:cBhvr>
                                        <p:cTn id="92" dur="1230" accel="100000" fill="hold">
                                          <p:stCondLst>
                                            <p:cond delay="770"/>
                                          </p:stCondLst>
                                        </p:cTn>
                                        <p:tgtEl>
                                          <p:spTgt spid="5">
                                            <p:txEl>
                                              <p:pRg st="8" end="8"/>
                                            </p:txEl>
                                          </p:spTgt>
                                        </p:tgtEl>
                                      </p:cBhvr>
                                      <p:from x="200000" y="450000"/>
                                      <p:to x="100000" y="100000"/>
                                    </p:animScale>
                                    <p:set>
                                      <p:cBhvr>
                                        <p:cTn id="93" dur="770" fill="hold"/>
                                        <p:tgtEl>
                                          <p:spTgt spid="5">
                                            <p:txEl>
                                              <p:pRg st="8" end="8"/>
                                            </p:txEl>
                                          </p:spTgt>
                                        </p:tgtEl>
                                        <p:attrNameLst>
                                          <p:attrName>ppt_x</p:attrName>
                                        </p:attrNameLst>
                                      </p:cBhvr>
                                      <p:to>
                                        <p:strVal val="(0.5)"/>
                                      </p:to>
                                    </p:set>
                                    <p:anim from="(0.5)" to="(#ppt_x)" calcmode="lin" valueType="num">
                                      <p:cBhvr>
                                        <p:cTn id="94" dur="1230" accel="100000" fill="hold">
                                          <p:stCondLst>
                                            <p:cond delay="770"/>
                                          </p:stCondLst>
                                        </p:cTn>
                                        <p:tgtEl>
                                          <p:spTgt spid="5">
                                            <p:txEl>
                                              <p:pRg st="8" end="8"/>
                                            </p:txEl>
                                          </p:spTgt>
                                        </p:tgtEl>
                                        <p:attrNameLst>
                                          <p:attrName>ppt_x</p:attrName>
                                        </p:attrNameLst>
                                      </p:cBhvr>
                                    </p:anim>
                                    <p:set>
                                      <p:cBhvr>
                                        <p:cTn id="95" dur="770" fill="hold"/>
                                        <p:tgtEl>
                                          <p:spTgt spid="5">
                                            <p:txEl>
                                              <p:pRg st="8" end="8"/>
                                            </p:txEl>
                                          </p:spTgt>
                                        </p:tgtEl>
                                        <p:attrNameLst>
                                          <p:attrName>ppt_y</p:attrName>
                                        </p:attrNameLst>
                                      </p:cBhvr>
                                      <p:to>
                                        <p:strVal val="(#ppt_y+0.4)"/>
                                      </p:to>
                                    </p:set>
                                    <p:anim from="(#ppt_y+0.4)" to="(#ppt_y)" calcmode="lin" valueType="num">
                                      <p:cBhvr>
                                        <p:cTn id="96" dur="1230" accel="100000" fill="hold">
                                          <p:stCondLst>
                                            <p:cond delay="770"/>
                                          </p:stCondLst>
                                        </p:cTn>
                                        <p:tgtEl>
                                          <p:spTgt spid="5">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849562"/>
            <a:ext cx="8686800" cy="4008438"/>
          </a:xfrm>
          <a:solidFill>
            <a:schemeClr val="bg1">
              <a:alpha val="80000"/>
            </a:schemeClr>
          </a:solidFill>
        </p:spPr>
        <p:txBody>
          <a:bodyPr>
            <a:normAutofit/>
          </a:bodyPr>
          <a:lstStyle/>
          <a:p>
            <a:pPr>
              <a:buNone/>
            </a:pP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“Grow Weary…if we faint not”</a:t>
            </a:r>
          </a:p>
          <a:p>
            <a:pPr>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Means More Than Taking a Breather</a:t>
            </a:r>
          </a:p>
          <a:p>
            <a:pPr>
              <a:spcBef>
                <a:spcPts val="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Means to Do More Than Quit</a:t>
            </a:r>
          </a:p>
          <a:p>
            <a:pPr lvl="1">
              <a:buClrTx/>
              <a:buSzPct val="99000"/>
              <a:buFont typeface="Courier New" panose="02070309020205020404" pitchFamily="49" charset="0"/>
              <a:buChar char="o"/>
            </a:pP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Grow Weary</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Process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fade away</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buClrTx/>
              <a:buSzPct val="99000"/>
              <a:buFont typeface="Courier New" panose="02070309020205020404" pitchFamily="49" charset="0"/>
              <a:buChar char="o"/>
            </a:pP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Well Doing</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Right Thing </a:t>
            </a:r>
          </a:p>
          <a:p>
            <a:pPr lvl="2">
              <a:spcBef>
                <a:spcPts val="60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Picture of Someone Quitting with…</a:t>
            </a:r>
          </a:p>
          <a:p>
            <a:pPr lvl="1">
              <a:spcBef>
                <a:spcPts val="0"/>
              </a:spcBef>
              <a:buClrTx/>
              <a:buSzPct val="9900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…the Finish Line in Sight</a:t>
            </a:r>
          </a:p>
          <a:p>
            <a:pPr lvl="2">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Faint= </a:t>
            </a:r>
            <a:r>
              <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Means to Quit and Quit Trying</a:t>
            </a:r>
          </a:p>
          <a:p>
            <a:pPr>
              <a:buNone/>
            </a:pP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523122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6800"/>
                            </p:stCondLst>
                            <p:childTnLst>
                              <p:par>
                                <p:cTn id="36" presetID="40" presetClass="entr" presetSubtype="0" fill="hold" grpId="0" nodeType="afterEffect">
                                  <p:stCondLst>
                                    <p:cond delay="0"/>
                                  </p:stCondLst>
                                  <p:iterate type="lt">
                                    <p:tmPct val="10000"/>
                                  </p:iterate>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40" presetClass="entr" presetSubtype="0" fill="hold" grpId="0" nodeType="afterEffect">
                                  <p:stCondLst>
                                    <p:cond delay="0"/>
                                  </p:stCondLst>
                                  <p:iterate type="lt">
                                    <p:tmPct val="10000"/>
                                  </p:iterate>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1000"/>
                                        <p:tgtEl>
                                          <p:spTgt spid="5">
                                            <p:txEl>
                                              <p:pRg st="6" end="6"/>
                                            </p:txEl>
                                          </p:spTgt>
                                        </p:tgtEl>
                                      </p:cBhvr>
                                    </p:animEffect>
                                    <p:anim calcmode="lin" valueType="num">
                                      <p:cBhvr>
                                        <p:cTn id="52"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3"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5">
                                            <p:txEl>
                                              <p:pRg st="7" end="7"/>
                                            </p:txEl>
                                          </p:spTgt>
                                        </p:tgtEl>
                                        <p:attrNameLst>
                                          <p:attrName>style.visibility</p:attrName>
                                        </p:attrNameLst>
                                      </p:cBhvr>
                                      <p:to>
                                        <p:strVal val="visible"/>
                                      </p:to>
                                    </p:set>
                                    <p:animEffect transition="in" filter="fade">
                                      <p:cBhvr>
                                        <p:cTn id="58" dur="1000"/>
                                        <p:tgtEl>
                                          <p:spTgt spid="5">
                                            <p:txEl>
                                              <p:pRg st="7" end="7"/>
                                            </p:txEl>
                                          </p:spTgt>
                                        </p:tgtEl>
                                      </p:cBhvr>
                                    </p:animEffect>
                                    <p:anim calcmode="lin" valueType="num">
                                      <p:cBhvr>
                                        <p:cTn id="59"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60"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1"/>
            <a:ext cx="8686800" cy="4267200"/>
          </a:xfrm>
          <a:solidFill>
            <a:schemeClr val="bg1">
              <a:alpha val="85000"/>
            </a:schemeClr>
          </a:solidFill>
        </p:spPr>
        <p:txBody>
          <a:bodyPr>
            <a:normAutofit/>
          </a:bodyPr>
          <a:lstStyle/>
          <a:p>
            <a:pPr>
              <a:spcBef>
                <a:spcPts val="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Luke 9:62,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“And Jesus said unto him, No man,</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having put his hand to the plough, and looking</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back, is fit for the kingdom of God”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Looking Back Brings Choices…</a:t>
            </a:r>
          </a:p>
          <a:p>
            <a:pPr lvl="1">
              <a:spcBef>
                <a:spcPts val="0"/>
              </a:spcBef>
              <a:buClrTx/>
              <a:buSzPct val="100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Regret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which </a:t>
            </a:r>
            <a:r>
              <a:rPr lang="en-US" i="1" dirty="0" err="1">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usu</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will hold you back</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lvl="1">
              <a:spcBef>
                <a:spcPts val="0"/>
              </a:spcBef>
              <a:buClrTx/>
              <a:buSzPct val="100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Life Lessons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to move you forward</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rPr>
              <a:t>As We Have Opportunity… Season to Plant </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actively, energetically pursue …</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 course of good for others</a:t>
            </a:r>
            <a:endParaRPr lang="en-US" sz="28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a:p>
            <a:pPr>
              <a:buNone/>
            </a:pP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64388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par>
                          <p:cTn id="33" fill="hold">
                            <p:stCondLst>
                              <p:cond delay="4000"/>
                            </p:stCondLst>
                            <p:childTnLst>
                              <p:par>
                                <p:cTn id="34" presetID="51" presetClass="entr" presetSubtype="0" fill="hold" grpId="0"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770" decel="100000"/>
                                        <p:tgtEl>
                                          <p:spTgt spid="5">
                                            <p:txEl>
                                              <p:pRg st="2" end="2"/>
                                            </p:txEl>
                                          </p:spTgt>
                                        </p:tgtEl>
                                      </p:cBhvr>
                                    </p:animEffect>
                                    <p:animScale>
                                      <p:cBhvr>
                                        <p:cTn id="37" dur="770" decel="100000"/>
                                        <p:tgtEl>
                                          <p:spTgt spid="5">
                                            <p:txEl>
                                              <p:pRg st="2" end="2"/>
                                            </p:txEl>
                                          </p:spTgt>
                                        </p:tgtEl>
                                      </p:cBhvr>
                                      <p:from x="10000" y="10000"/>
                                      <p:to x="200000" y="450000"/>
                                    </p:animScale>
                                    <p:animScale>
                                      <p:cBhvr>
                                        <p:cTn id="38" dur="1230" accel="100000" fill="hold">
                                          <p:stCondLst>
                                            <p:cond delay="770"/>
                                          </p:stCondLst>
                                        </p:cTn>
                                        <p:tgtEl>
                                          <p:spTgt spid="5">
                                            <p:txEl>
                                              <p:pRg st="2" end="2"/>
                                            </p:txEl>
                                          </p:spTgt>
                                        </p:tgtEl>
                                      </p:cBhvr>
                                      <p:from x="200000" y="450000"/>
                                      <p:to x="100000" y="100000"/>
                                    </p:animScale>
                                    <p:set>
                                      <p:cBhvr>
                                        <p:cTn id="39" dur="770" fill="hold"/>
                                        <p:tgtEl>
                                          <p:spTgt spid="5">
                                            <p:txEl>
                                              <p:pRg st="2" end="2"/>
                                            </p:txEl>
                                          </p:spTgt>
                                        </p:tgtEl>
                                        <p:attrNameLst>
                                          <p:attrName>ppt_x</p:attrName>
                                        </p:attrNameLst>
                                      </p:cBhvr>
                                      <p:to>
                                        <p:strVal val="(0.5)"/>
                                      </p:to>
                                    </p:set>
                                    <p:anim from="(0.5)" to="(#ppt_x)" calcmode="lin" valueType="num">
                                      <p:cBhvr>
                                        <p:cTn id="40" dur="1230" accel="100000" fill="hold">
                                          <p:stCondLst>
                                            <p:cond delay="770"/>
                                          </p:stCondLst>
                                        </p:cTn>
                                        <p:tgtEl>
                                          <p:spTgt spid="5">
                                            <p:txEl>
                                              <p:pRg st="2" end="2"/>
                                            </p:txEl>
                                          </p:spTgt>
                                        </p:tgtEl>
                                        <p:attrNameLst>
                                          <p:attrName>ppt_x</p:attrName>
                                        </p:attrNameLst>
                                      </p:cBhvr>
                                    </p:anim>
                                    <p:set>
                                      <p:cBhvr>
                                        <p:cTn id="41" dur="770" fill="hold"/>
                                        <p:tgtEl>
                                          <p:spTgt spid="5">
                                            <p:txEl>
                                              <p:pRg st="2" end="2"/>
                                            </p:txEl>
                                          </p:spTgt>
                                        </p:tgtEl>
                                        <p:attrNameLst>
                                          <p:attrName>ppt_y</p:attrName>
                                        </p:attrNameLst>
                                      </p:cBhvr>
                                      <p:to>
                                        <p:strVal val="(#ppt_y+0.4)"/>
                                      </p:to>
                                    </p:set>
                                    <p:anim from="(#ppt_y+0.4)" to="(#ppt_y)" calcmode="lin" valueType="num">
                                      <p:cBhvr>
                                        <p:cTn id="42" dur="1230" accel="100000" fill="hold">
                                          <p:stCondLst>
                                            <p:cond delay="770"/>
                                          </p:stCondLst>
                                        </p:cTn>
                                        <p:tgtEl>
                                          <p:spTgt spid="5">
                                            <p:txEl>
                                              <p:pRg st="2" end="2"/>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par>
                          <p:cTn id="54" fill="hold">
                            <p:stCondLst>
                              <p:cond delay="2000"/>
                            </p:stCondLst>
                            <p:childTnLst>
                              <p:par>
                                <p:cTn id="55" presetID="51" presetClass="entr" presetSubtype="0" fill="hold" grpId="0" nodeType="after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770" decel="100000"/>
                                        <p:tgtEl>
                                          <p:spTgt spid="5">
                                            <p:txEl>
                                              <p:pRg st="4" end="4"/>
                                            </p:txEl>
                                          </p:spTgt>
                                        </p:tgtEl>
                                      </p:cBhvr>
                                    </p:animEffect>
                                    <p:animScale>
                                      <p:cBhvr>
                                        <p:cTn id="58" dur="770" decel="100000"/>
                                        <p:tgtEl>
                                          <p:spTgt spid="5">
                                            <p:txEl>
                                              <p:pRg st="4" end="4"/>
                                            </p:txEl>
                                          </p:spTgt>
                                        </p:tgtEl>
                                      </p:cBhvr>
                                      <p:from x="10000" y="10000"/>
                                      <p:to x="200000" y="450000"/>
                                    </p:animScale>
                                    <p:animScale>
                                      <p:cBhvr>
                                        <p:cTn id="59" dur="1230" accel="100000" fill="hold">
                                          <p:stCondLst>
                                            <p:cond delay="770"/>
                                          </p:stCondLst>
                                        </p:cTn>
                                        <p:tgtEl>
                                          <p:spTgt spid="5">
                                            <p:txEl>
                                              <p:pRg st="4" end="4"/>
                                            </p:txEl>
                                          </p:spTgt>
                                        </p:tgtEl>
                                      </p:cBhvr>
                                      <p:from x="200000" y="450000"/>
                                      <p:to x="100000" y="100000"/>
                                    </p:animScale>
                                    <p:set>
                                      <p:cBhvr>
                                        <p:cTn id="60" dur="770" fill="hold"/>
                                        <p:tgtEl>
                                          <p:spTgt spid="5">
                                            <p:txEl>
                                              <p:pRg st="4" end="4"/>
                                            </p:txEl>
                                          </p:spTgt>
                                        </p:tgtEl>
                                        <p:attrNameLst>
                                          <p:attrName>ppt_x</p:attrName>
                                        </p:attrNameLst>
                                      </p:cBhvr>
                                      <p:to>
                                        <p:strVal val="(0.5)"/>
                                      </p:to>
                                    </p:set>
                                    <p:anim from="(0.5)" to="(#ppt_x)" calcmode="lin" valueType="num">
                                      <p:cBhvr>
                                        <p:cTn id="61" dur="1230" accel="100000" fill="hold">
                                          <p:stCondLst>
                                            <p:cond delay="770"/>
                                          </p:stCondLst>
                                        </p:cTn>
                                        <p:tgtEl>
                                          <p:spTgt spid="5">
                                            <p:txEl>
                                              <p:pRg st="4" end="4"/>
                                            </p:txEl>
                                          </p:spTgt>
                                        </p:tgtEl>
                                        <p:attrNameLst>
                                          <p:attrName>ppt_x</p:attrName>
                                        </p:attrNameLst>
                                      </p:cBhvr>
                                    </p:anim>
                                    <p:set>
                                      <p:cBhvr>
                                        <p:cTn id="62" dur="770" fill="hold"/>
                                        <p:tgtEl>
                                          <p:spTgt spid="5">
                                            <p:txEl>
                                              <p:pRg st="4" end="4"/>
                                            </p:txEl>
                                          </p:spTgt>
                                        </p:tgtEl>
                                        <p:attrNameLst>
                                          <p:attrName>ppt_y</p:attrName>
                                        </p:attrNameLst>
                                      </p:cBhvr>
                                      <p:to>
                                        <p:strVal val="(#ppt_y+0.4)"/>
                                      </p:to>
                                    </p:set>
                                    <p:anim from="(#ppt_y+0.4)" to="(#ppt_y)" calcmode="lin" valueType="num">
                                      <p:cBhvr>
                                        <p:cTn id="63" dur="1230" accel="100000" fill="hold">
                                          <p:stCondLst>
                                            <p:cond delay="770"/>
                                          </p:stCondLst>
                                        </p:cTn>
                                        <p:tgtEl>
                                          <p:spTgt spid="5">
                                            <p:txEl>
                                              <p:pRg st="4" end="4"/>
                                            </p:txEl>
                                          </p:spTgt>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770" decel="100000"/>
                                        <p:tgtEl>
                                          <p:spTgt spid="5">
                                            <p:txEl>
                                              <p:pRg st="5" end="5"/>
                                            </p:txEl>
                                          </p:spTgt>
                                        </p:tgtEl>
                                      </p:cBhvr>
                                    </p:animEffect>
                                    <p:animScale>
                                      <p:cBhvr>
                                        <p:cTn id="69" dur="770" decel="100000"/>
                                        <p:tgtEl>
                                          <p:spTgt spid="5">
                                            <p:txEl>
                                              <p:pRg st="5" end="5"/>
                                            </p:txEl>
                                          </p:spTgt>
                                        </p:tgtEl>
                                      </p:cBhvr>
                                      <p:from x="10000" y="10000"/>
                                      <p:to x="200000" y="450000"/>
                                    </p:animScale>
                                    <p:animScale>
                                      <p:cBhvr>
                                        <p:cTn id="70" dur="1230" accel="100000" fill="hold">
                                          <p:stCondLst>
                                            <p:cond delay="770"/>
                                          </p:stCondLst>
                                        </p:cTn>
                                        <p:tgtEl>
                                          <p:spTgt spid="5">
                                            <p:txEl>
                                              <p:pRg st="5" end="5"/>
                                            </p:txEl>
                                          </p:spTgt>
                                        </p:tgtEl>
                                      </p:cBhvr>
                                      <p:from x="200000" y="450000"/>
                                      <p:to x="100000" y="100000"/>
                                    </p:animScale>
                                    <p:set>
                                      <p:cBhvr>
                                        <p:cTn id="71" dur="770" fill="hold"/>
                                        <p:tgtEl>
                                          <p:spTgt spid="5">
                                            <p:txEl>
                                              <p:pRg st="5" end="5"/>
                                            </p:txEl>
                                          </p:spTgt>
                                        </p:tgtEl>
                                        <p:attrNameLst>
                                          <p:attrName>ppt_x</p:attrName>
                                        </p:attrNameLst>
                                      </p:cBhvr>
                                      <p:to>
                                        <p:strVal val="(0.5)"/>
                                      </p:to>
                                    </p:set>
                                    <p:anim from="(0.5)" to="(#ppt_x)" calcmode="lin" valueType="num">
                                      <p:cBhvr>
                                        <p:cTn id="72" dur="1230" accel="100000" fill="hold">
                                          <p:stCondLst>
                                            <p:cond delay="770"/>
                                          </p:stCondLst>
                                        </p:cTn>
                                        <p:tgtEl>
                                          <p:spTgt spid="5">
                                            <p:txEl>
                                              <p:pRg st="5" end="5"/>
                                            </p:txEl>
                                          </p:spTgt>
                                        </p:tgtEl>
                                        <p:attrNameLst>
                                          <p:attrName>ppt_x</p:attrName>
                                        </p:attrNameLst>
                                      </p:cBhvr>
                                    </p:anim>
                                    <p:set>
                                      <p:cBhvr>
                                        <p:cTn id="73" dur="770" fill="hold"/>
                                        <p:tgtEl>
                                          <p:spTgt spid="5">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5" end="5"/>
                                            </p:txEl>
                                          </p:spTgt>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grpId="0"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770" decel="100000"/>
                                        <p:tgtEl>
                                          <p:spTgt spid="5">
                                            <p:txEl>
                                              <p:pRg st="6" end="6"/>
                                            </p:txEl>
                                          </p:spTgt>
                                        </p:tgtEl>
                                      </p:cBhvr>
                                    </p:animEffect>
                                    <p:animScale>
                                      <p:cBhvr>
                                        <p:cTn id="80" dur="770" decel="100000"/>
                                        <p:tgtEl>
                                          <p:spTgt spid="5">
                                            <p:txEl>
                                              <p:pRg st="6" end="6"/>
                                            </p:txEl>
                                          </p:spTgt>
                                        </p:tgtEl>
                                      </p:cBhvr>
                                      <p:from x="10000" y="10000"/>
                                      <p:to x="200000" y="450000"/>
                                    </p:animScale>
                                    <p:animScale>
                                      <p:cBhvr>
                                        <p:cTn id="81" dur="1230" accel="100000" fill="hold">
                                          <p:stCondLst>
                                            <p:cond delay="770"/>
                                          </p:stCondLst>
                                        </p:cTn>
                                        <p:tgtEl>
                                          <p:spTgt spid="5">
                                            <p:txEl>
                                              <p:pRg st="6" end="6"/>
                                            </p:txEl>
                                          </p:spTgt>
                                        </p:tgtEl>
                                      </p:cBhvr>
                                      <p:from x="200000" y="450000"/>
                                      <p:to x="100000" y="100000"/>
                                    </p:animScale>
                                    <p:set>
                                      <p:cBhvr>
                                        <p:cTn id="82" dur="770" fill="hold"/>
                                        <p:tgtEl>
                                          <p:spTgt spid="5">
                                            <p:txEl>
                                              <p:pRg st="6" end="6"/>
                                            </p:txEl>
                                          </p:spTgt>
                                        </p:tgtEl>
                                        <p:attrNameLst>
                                          <p:attrName>ppt_x</p:attrName>
                                        </p:attrNameLst>
                                      </p:cBhvr>
                                      <p:to>
                                        <p:strVal val="(0.5)"/>
                                      </p:to>
                                    </p:set>
                                    <p:anim from="(0.5)" to="(#ppt_x)" calcmode="lin" valueType="num">
                                      <p:cBhvr>
                                        <p:cTn id="83" dur="1230" accel="100000" fill="hold">
                                          <p:stCondLst>
                                            <p:cond delay="770"/>
                                          </p:stCondLst>
                                        </p:cTn>
                                        <p:tgtEl>
                                          <p:spTgt spid="5">
                                            <p:txEl>
                                              <p:pRg st="6" end="6"/>
                                            </p:txEl>
                                          </p:spTgt>
                                        </p:tgtEl>
                                        <p:attrNameLst>
                                          <p:attrName>ppt_x</p:attrName>
                                        </p:attrNameLst>
                                      </p:cBhvr>
                                    </p:anim>
                                    <p:set>
                                      <p:cBhvr>
                                        <p:cTn id="84" dur="770" fill="hold"/>
                                        <p:tgtEl>
                                          <p:spTgt spid="5">
                                            <p:txEl>
                                              <p:pRg st="6" end="6"/>
                                            </p:txEl>
                                          </p:spTgt>
                                        </p:tgtEl>
                                        <p:attrNameLst>
                                          <p:attrName>ppt_y</p:attrName>
                                        </p:attrNameLst>
                                      </p:cBhvr>
                                      <p:to>
                                        <p:strVal val="(#ppt_y+0.4)"/>
                                      </p:to>
                                    </p:set>
                                    <p:anim from="(#ppt_y+0.4)" to="(#ppt_y)" calcmode="lin" valueType="num">
                                      <p:cBhvr>
                                        <p:cTn id="85" dur="1230" accel="100000" fill="hold">
                                          <p:stCondLst>
                                            <p:cond delay="770"/>
                                          </p:stCondLst>
                                        </p:cTn>
                                        <p:tgtEl>
                                          <p:spTgt spid="5">
                                            <p:txEl>
                                              <p:pRg st="6" end="6"/>
                                            </p:txEl>
                                          </p:spTgt>
                                        </p:tgtEl>
                                        <p:attrNameLst>
                                          <p:attrName>ppt_y</p:attrName>
                                        </p:attrNameLst>
                                      </p:cBhvr>
                                    </p:anim>
                                  </p:childTnLst>
                                </p:cTn>
                              </p:par>
                            </p:childTnLst>
                          </p:cTn>
                        </p:par>
                        <p:par>
                          <p:cTn id="86" fill="hold">
                            <p:stCondLst>
                              <p:cond delay="2000"/>
                            </p:stCondLst>
                            <p:childTnLst>
                              <p:par>
                                <p:cTn id="87" presetID="51" presetClass="entr" presetSubtype="0" fill="hold" grpId="0" nodeType="after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Effect transition="in" filter="fade">
                                      <p:cBhvr>
                                        <p:cTn id="89" dur="770" decel="100000"/>
                                        <p:tgtEl>
                                          <p:spTgt spid="5">
                                            <p:txEl>
                                              <p:pRg st="7" end="7"/>
                                            </p:txEl>
                                          </p:spTgt>
                                        </p:tgtEl>
                                      </p:cBhvr>
                                    </p:animEffect>
                                    <p:animScale>
                                      <p:cBhvr>
                                        <p:cTn id="90" dur="770" decel="100000"/>
                                        <p:tgtEl>
                                          <p:spTgt spid="5">
                                            <p:txEl>
                                              <p:pRg st="7" end="7"/>
                                            </p:txEl>
                                          </p:spTgt>
                                        </p:tgtEl>
                                      </p:cBhvr>
                                      <p:from x="10000" y="10000"/>
                                      <p:to x="200000" y="450000"/>
                                    </p:animScale>
                                    <p:animScale>
                                      <p:cBhvr>
                                        <p:cTn id="91" dur="1230" accel="100000" fill="hold">
                                          <p:stCondLst>
                                            <p:cond delay="770"/>
                                          </p:stCondLst>
                                        </p:cTn>
                                        <p:tgtEl>
                                          <p:spTgt spid="5">
                                            <p:txEl>
                                              <p:pRg st="7" end="7"/>
                                            </p:txEl>
                                          </p:spTgt>
                                        </p:tgtEl>
                                      </p:cBhvr>
                                      <p:from x="200000" y="450000"/>
                                      <p:to x="100000" y="100000"/>
                                    </p:animScale>
                                    <p:set>
                                      <p:cBhvr>
                                        <p:cTn id="92" dur="770" fill="hold"/>
                                        <p:tgtEl>
                                          <p:spTgt spid="5">
                                            <p:txEl>
                                              <p:pRg st="7" end="7"/>
                                            </p:txEl>
                                          </p:spTgt>
                                        </p:tgtEl>
                                        <p:attrNameLst>
                                          <p:attrName>ppt_x</p:attrName>
                                        </p:attrNameLst>
                                      </p:cBhvr>
                                      <p:to>
                                        <p:strVal val="(0.5)"/>
                                      </p:to>
                                    </p:set>
                                    <p:anim from="(0.5)" to="(#ppt_x)" calcmode="lin" valueType="num">
                                      <p:cBhvr>
                                        <p:cTn id="93" dur="1230" accel="100000" fill="hold">
                                          <p:stCondLst>
                                            <p:cond delay="770"/>
                                          </p:stCondLst>
                                        </p:cTn>
                                        <p:tgtEl>
                                          <p:spTgt spid="5">
                                            <p:txEl>
                                              <p:pRg st="7" end="7"/>
                                            </p:txEl>
                                          </p:spTgt>
                                        </p:tgtEl>
                                        <p:attrNameLst>
                                          <p:attrName>ppt_x</p:attrName>
                                        </p:attrNameLst>
                                      </p:cBhvr>
                                    </p:anim>
                                    <p:set>
                                      <p:cBhvr>
                                        <p:cTn id="94" dur="770" fill="hold"/>
                                        <p:tgtEl>
                                          <p:spTgt spid="5">
                                            <p:txEl>
                                              <p:pRg st="7" end="7"/>
                                            </p:txEl>
                                          </p:spTgt>
                                        </p:tgtEl>
                                        <p:attrNameLst>
                                          <p:attrName>ppt_y</p:attrName>
                                        </p:attrNameLst>
                                      </p:cBhvr>
                                      <p:to>
                                        <p:strVal val="(#ppt_y+0.4)"/>
                                      </p:to>
                                    </p:set>
                                    <p:anim from="(#ppt_y+0.4)" to="(#ppt_y)" calcmode="lin" valueType="num">
                                      <p:cBhvr>
                                        <p:cTn id="95" dur="1230" accel="100000" fill="hold">
                                          <p:stCondLst>
                                            <p:cond delay="770"/>
                                          </p:stCondLst>
                                        </p:cTn>
                                        <p:tgtEl>
                                          <p:spTgt spid="5">
                                            <p:txEl>
                                              <p:pRg st="7" end="7"/>
                                            </p:txEl>
                                          </p:spTgt>
                                        </p:tgtEl>
                                        <p:attrNameLst>
                                          <p:attrName>ppt_y</p:attrName>
                                        </p:attrNameLst>
                                      </p:cBhvr>
                                    </p:anim>
                                  </p:childTnLst>
                                </p:cTn>
                              </p:par>
                            </p:childTnLst>
                          </p:cTn>
                        </p:par>
                        <p:par>
                          <p:cTn id="96" fill="hold">
                            <p:stCondLst>
                              <p:cond delay="4000"/>
                            </p:stCondLst>
                            <p:childTnLst>
                              <p:par>
                                <p:cTn id="97" presetID="51" presetClass="entr" presetSubtype="0" fill="hold" grpId="0" nodeType="after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770" decel="100000"/>
                                        <p:tgtEl>
                                          <p:spTgt spid="5">
                                            <p:txEl>
                                              <p:pRg st="8" end="8"/>
                                            </p:txEl>
                                          </p:spTgt>
                                        </p:tgtEl>
                                      </p:cBhvr>
                                    </p:animEffect>
                                    <p:animScale>
                                      <p:cBhvr>
                                        <p:cTn id="100" dur="770" decel="100000"/>
                                        <p:tgtEl>
                                          <p:spTgt spid="5">
                                            <p:txEl>
                                              <p:pRg st="8" end="8"/>
                                            </p:txEl>
                                          </p:spTgt>
                                        </p:tgtEl>
                                      </p:cBhvr>
                                      <p:from x="10000" y="10000"/>
                                      <p:to x="200000" y="450000"/>
                                    </p:animScale>
                                    <p:animScale>
                                      <p:cBhvr>
                                        <p:cTn id="101" dur="1230" accel="100000" fill="hold">
                                          <p:stCondLst>
                                            <p:cond delay="770"/>
                                          </p:stCondLst>
                                        </p:cTn>
                                        <p:tgtEl>
                                          <p:spTgt spid="5">
                                            <p:txEl>
                                              <p:pRg st="8" end="8"/>
                                            </p:txEl>
                                          </p:spTgt>
                                        </p:tgtEl>
                                      </p:cBhvr>
                                      <p:from x="200000" y="450000"/>
                                      <p:to x="100000" y="100000"/>
                                    </p:animScale>
                                    <p:set>
                                      <p:cBhvr>
                                        <p:cTn id="102" dur="770" fill="hold"/>
                                        <p:tgtEl>
                                          <p:spTgt spid="5">
                                            <p:txEl>
                                              <p:pRg st="8" end="8"/>
                                            </p:txEl>
                                          </p:spTgt>
                                        </p:tgtEl>
                                        <p:attrNameLst>
                                          <p:attrName>ppt_x</p:attrName>
                                        </p:attrNameLst>
                                      </p:cBhvr>
                                      <p:to>
                                        <p:strVal val="(0.5)"/>
                                      </p:to>
                                    </p:set>
                                    <p:anim from="(0.5)" to="(#ppt_x)" calcmode="lin" valueType="num">
                                      <p:cBhvr>
                                        <p:cTn id="103" dur="1230" accel="100000" fill="hold">
                                          <p:stCondLst>
                                            <p:cond delay="770"/>
                                          </p:stCondLst>
                                        </p:cTn>
                                        <p:tgtEl>
                                          <p:spTgt spid="5">
                                            <p:txEl>
                                              <p:pRg st="8" end="8"/>
                                            </p:txEl>
                                          </p:spTgt>
                                        </p:tgtEl>
                                        <p:attrNameLst>
                                          <p:attrName>ppt_x</p:attrName>
                                        </p:attrNameLst>
                                      </p:cBhvr>
                                    </p:anim>
                                    <p:set>
                                      <p:cBhvr>
                                        <p:cTn id="104" dur="770" fill="hold"/>
                                        <p:tgtEl>
                                          <p:spTgt spid="5">
                                            <p:txEl>
                                              <p:pRg st="8" end="8"/>
                                            </p:txEl>
                                          </p:spTgt>
                                        </p:tgtEl>
                                        <p:attrNameLst>
                                          <p:attrName>ppt_y</p:attrName>
                                        </p:attrNameLst>
                                      </p:cBhvr>
                                      <p:to>
                                        <p:strVal val="(#ppt_y+0.4)"/>
                                      </p:to>
                                    </p:set>
                                    <p:anim from="(#ppt_y+0.4)" to="(#ppt_y)" calcmode="lin" valueType="num">
                                      <p:cBhvr>
                                        <p:cTn id="105" dur="1230" accel="100000" fill="hold">
                                          <p:stCondLst>
                                            <p:cond delay="770"/>
                                          </p:stCondLst>
                                        </p:cTn>
                                        <p:tgtEl>
                                          <p:spTgt spid="5">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4419600"/>
            <a:ext cx="8610600" cy="2255838"/>
          </a:xfrm>
          <a:solidFill>
            <a:schemeClr val="bg1">
              <a:alpha val="7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Can Count the Number of Seeds…</a:t>
            </a:r>
          </a:p>
          <a:p>
            <a:pPr>
              <a:spcBef>
                <a:spcPts val="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an Apple</a:t>
            </a:r>
          </a:p>
          <a:p>
            <a:pPr>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Cannot Count the Number of Apples…</a:t>
            </a:r>
          </a:p>
          <a:p>
            <a:pPr>
              <a:spcBef>
                <a:spcPts val="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…in a Seed</a:t>
            </a:r>
          </a:p>
        </p:txBody>
      </p:sp>
      <p:sp>
        <p:nvSpPr>
          <p:cNvPr id="7" name="TextBox 6"/>
          <p:cNvSpPr txBox="1"/>
          <p:nvPr/>
        </p:nvSpPr>
        <p:spPr>
          <a:xfrm>
            <a:off x="990600" y="609600"/>
            <a:ext cx="54102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Sowing and Reaping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228600" y="1554162"/>
            <a:ext cx="8763000" cy="3779838"/>
          </a:xfrm>
          <a:solidFill>
            <a:srgbClr val="FFC000">
              <a:alpha val="70000"/>
            </a:srgbClr>
          </a:solidFill>
        </p:spPr>
        <p:txBody>
          <a:bodyPr>
            <a:normAutofit/>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are You Sowing?</a:t>
            </a:r>
          </a:p>
          <a:p>
            <a:pPr>
              <a:spcBef>
                <a:spcPts val="1200"/>
              </a:spcBef>
              <a:buNone/>
            </a:pPr>
            <a:endParaRPr lang="en-US" sz="3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Positive?</a:t>
            </a: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Negative?</a:t>
            </a:r>
            <a:endPar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p>
        </p:txBody>
      </p:sp>
      <p:pic>
        <p:nvPicPr>
          <p:cNvPr id="8" name="Picture 4" descr="http://us.123rf.com/400wm/400/400/dnivrab/dnivrab1007/dnivrab100700091/7306025-an-abstract-shot-of-a-dry-barren-land.jpg"/>
          <p:cNvPicPr>
            <a:picLocks noChangeAspect="1" noChangeArrowheads="1"/>
          </p:cNvPicPr>
          <p:nvPr/>
        </p:nvPicPr>
        <p:blipFill>
          <a:blip r:embed="rId3" cstate="print"/>
          <a:srcRect/>
          <a:stretch>
            <a:fillRect/>
          </a:stretch>
        </p:blipFill>
        <p:spPr bwMode="auto">
          <a:xfrm>
            <a:off x="1295400" y="3962401"/>
            <a:ext cx="4876800" cy="2895600"/>
          </a:xfrm>
          <a:prstGeom prst="rect">
            <a:avLst/>
          </a:prstGeom>
          <a:noFill/>
        </p:spPr>
      </p:pic>
      <p:pic>
        <p:nvPicPr>
          <p:cNvPr id="9" name="Picture 2" descr="http://ts4.mm.bing.net/images/thumbnail.aspx?q=1523377046391&amp;id=db091570c23400ffb4213ef05ad202ef&amp;url=http%3a%2f%2fwww.themoralliberal.com%2fwp-content%2fuploads%2f2010%2f10%2fWheatFieldatSunsetistockphoto.jpg"/>
          <p:cNvPicPr>
            <a:picLocks noChangeAspect="1" noChangeArrowheads="1"/>
          </p:cNvPicPr>
          <p:nvPr/>
        </p:nvPicPr>
        <p:blipFill>
          <a:blip r:embed="rId4" cstate="print"/>
          <a:srcRect/>
          <a:stretch>
            <a:fillRect/>
          </a:stretch>
        </p:blipFill>
        <p:spPr bwMode="auto">
          <a:xfrm>
            <a:off x="1066800" y="3886200"/>
            <a:ext cx="4724400" cy="3200400"/>
          </a:xfrm>
          <a:prstGeom prst="rect">
            <a:avLst/>
          </a:prstGeom>
          <a:noFill/>
        </p:spPr>
      </p:pic>
    </p:spTree>
    <p:extLst>
      <p:ext uri="{BB962C8B-B14F-4D97-AF65-F5344CB8AC3E}">
        <p14:creationId xmlns:p14="http://schemas.microsoft.com/office/powerpoint/2010/main" val="33782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600"/>
                            </p:stCondLst>
                            <p:childTnLst>
                              <p:par>
                                <p:cTn id="16" presetID="2" presetClass="exit" presetSubtype="4" fill="hold" nodeType="afterEffect">
                                  <p:stCondLst>
                                    <p:cond delay="0"/>
                                  </p:stCondLst>
                                  <p:iterate type="lt">
                                    <p:tmPct val="0"/>
                                  </p:iterate>
                                  <p:childTnLst>
                                    <p:anim calcmode="lin" valueType="num">
                                      <p:cBhvr additive="base">
                                        <p:cTn id="17" dur="50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p:tgtEl>
                                          <p:spTgt spid="5">
                                            <p:txEl>
                                              <p:pRg st="0" end="0"/>
                                            </p:txEl>
                                          </p:spTgt>
                                        </p:tgtEl>
                                        <p:attrNameLst>
                                          <p:attrName>ppt_y</p:attrName>
                                        </p:attrNameLst>
                                      </p:cBhvr>
                                      <p:tavLst>
                                        <p:tav tm="0">
                                          <p:val>
                                            <p:strVal val="ppt_y"/>
                                          </p:val>
                                        </p:tav>
                                        <p:tav tm="100000">
                                          <p:val>
                                            <p:strVal val="1+ppt_h/2"/>
                                          </p:val>
                                        </p:tav>
                                      </p:tavLst>
                                    </p:anim>
                                    <p:set>
                                      <p:cBhvr>
                                        <p:cTn id="19" dur="1" fill="hold">
                                          <p:stCondLst>
                                            <p:cond delay="4999"/>
                                          </p:stCondLst>
                                        </p:cTn>
                                        <p:tgtEl>
                                          <p:spTgt spid="5">
                                            <p:txEl>
                                              <p:pRg st="0" end="0"/>
                                            </p:txEl>
                                          </p:spTgt>
                                        </p:tgtEl>
                                        <p:attrNameLst>
                                          <p:attrName>style.visibility</p:attrName>
                                        </p:attrNameLst>
                                      </p:cBhvr>
                                      <p:to>
                                        <p:strVal val="hidden"/>
                                      </p:to>
                                    </p:set>
                                  </p:childTnLst>
                                </p:cTn>
                              </p:par>
                            </p:childTnLst>
                          </p:cTn>
                        </p:par>
                        <p:par>
                          <p:cTn id="20" fill="hold">
                            <p:stCondLst>
                              <p:cond delay="7600"/>
                            </p:stCondLst>
                            <p:childTnLst>
                              <p:par>
                                <p:cTn id="21" presetID="2" presetClass="entr" presetSubtype="4"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8"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5000" fill="hold"/>
                                        <p:tgtEl>
                                          <p:spTgt spid="9"/>
                                        </p:tgtEl>
                                        <p:attrNameLst>
                                          <p:attrName>ppt_x</p:attrName>
                                        </p:attrNameLst>
                                      </p:cBhvr>
                                      <p:tavLst>
                                        <p:tav tm="0">
                                          <p:val>
                                            <p:strVal val="#ppt_x"/>
                                          </p:val>
                                        </p:tav>
                                        <p:tav tm="100000">
                                          <p:val>
                                            <p:strVal val="#ppt_x"/>
                                          </p:val>
                                        </p:tav>
                                      </p:tavLst>
                                    </p:anim>
                                    <p:anim calcmode="lin" valueType="num">
                                      <p:cBhvr>
                                        <p:cTn id="28" dur="15000" fill="hold"/>
                                        <p:tgtEl>
                                          <p:spTgt spid="9"/>
                                        </p:tgtEl>
                                        <p:attrNameLst>
                                          <p:attrName>ppt_y</p:attrName>
                                        </p:attrNameLst>
                                      </p:cBhvr>
                                      <p:tavLst>
                                        <p:tav tm="0">
                                          <p:val>
                                            <p:strVal val="#ppt_y+1"/>
                                          </p:val>
                                        </p:tav>
                                        <p:tav tm="100000">
                                          <p:val>
                                            <p:strVal val="#ppt_y-1"/>
                                          </p:val>
                                        </p:tav>
                                      </p:tavLst>
                                    </p:anim>
                                  </p:childTnLst>
                                </p:cTn>
                              </p:par>
                            </p:childTnLst>
                          </p:cTn>
                        </p:par>
                        <p:par>
                          <p:cTn id="29" fill="hold">
                            <p:stCondLst>
                              <p:cond delay="22600"/>
                            </p:stCondLst>
                            <p:childTnLst>
                              <p:par>
                                <p:cTn id="30" presetID="2" presetClass="entr" presetSubtype="4" fill="hold" grpId="0" nodeType="afterEffect">
                                  <p:stCondLst>
                                    <p:cond delay="100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
                                            <p:txEl>
                                              <p:pRg st="3" end="3"/>
                                            </p:txEl>
                                          </p:spTgt>
                                        </p:tgtEl>
                                        <p:attrNameLst>
                                          <p:attrName>ppt_y</p:attrName>
                                        </p:attrNameLst>
                                      </p:cBhvr>
                                      <p:tavLst>
                                        <p:tav tm="0">
                                          <p:val>
                                            <p:strVal val="1+#ppt_h/2"/>
                                          </p:val>
                                        </p:tav>
                                        <p:tav tm="100000">
                                          <p:val>
                                            <p:strVal val="#ppt_y"/>
                                          </p:val>
                                        </p:tav>
                                      </p:tavLst>
                                    </p:anim>
                                  </p:childTnLst>
                                </p:cTn>
                              </p:par>
                              <p:par>
                                <p:cTn id="34" presetID="28"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5000" fill="hold"/>
                                        <p:tgtEl>
                                          <p:spTgt spid="8"/>
                                        </p:tgtEl>
                                        <p:attrNameLst>
                                          <p:attrName>ppt_x</p:attrName>
                                        </p:attrNameLst>
                                      </p:cBhvr>
                                      <p:tavLst>
                                        <p:tav tm="0">
                                          <p:val>
                                            <p:strVal val="#ppt_x"/>
                                          </p:val>
                                        </p:tav>
                                        <p:tav tm="100000">
                                          <p:val>
                                            <p:strVal val="#ppt_x"/>
                                          </p:val>
                                        </p:tav>
                                      </p:tavLst>
                                    </p:anim>
                                    <p:anim calcmode="lin" valueType="num">
                                      <p:cBhvr>
                                        <p:cTn id="37" dur="1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76200" y="1371600"/>
            <a:ext cx="8991600" cy="4648200"/>
          </a:xfrm>
          <a:solidFill>
            <a:srgbClr val="FFC000">
              <a:alpha val="90000"/>
            </a:srgbClr>
          </a:solidFill>
        </p:spPr>
        <p:txBody>
          <a:bodyPr>
            <a:noAutofit/>
          </a:bodyPr>
          <a:lstStyle/>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Perfect Government</a:t>
            </a:r>
          </a:p>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Turnaround</a:t>
            </a:r>
          </a:p>
          <a:p>
            <a:pPr lvl="2"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Potential </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in Order to See it Fully… </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Our Own Lives </a:t>
            </a: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Have to Fulfill Our Part </a:t>
            </a:r>
          </a:p>
          <a:p>
            <a:pPr hangingPunct="0">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Year is a Year 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49" presetClass="entr" presetSubtype="0" decel="100000" fill="hold" grpId="1"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9" dur="500"/>
                                        <p:tgtEl>
                                          <p:spTgt spid="5">
                                            <p:txEl>
                                              <p:pRg st="1" end="1"/>
                                            </p:txEl>
                                          </p:spTgt>
                                        </p:tgtEl>
                                      </p:cBhvr>
                                    </p:animEffect>
                                  </p:childTnLst>
                                </p:cTn>
                              </p:par>
                            </p:childTnLst>
                          </p:cTn>
                        </p:par>
                        <p:par>
                          <p:cTn id="20" fill="hold">
                            <p:stCondLst>
                              <p:cond delay="2500"/>
                            </p:stCondLst>
                            <p:childTnLst>
                              <p:par>
                                <p:cTn id="21" presetID="2" presetClass="entr" presetSubtype="1" fill="hold" grpId="1"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1"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4" fill="hold" grpId="1"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54162"/>
            <a:ext cx="8763000" cy="3551238"/>
          </a:xfrm>
          <a:solidFill>
            <a:srgbClr val="FFC000">
              <a:alpha val="70000"/>
            </a:srgbClr>
          </a:solidFill>
        </p:spPr>
        <p:txBody>
          <a:bodyPr>
            <a:normAutofit/>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are You Sowing?</a:t>
            </a:r>
          </a:p>
          <a:p>
            <a:pPr>
              <a:spcBef>
                <a:spcPts val="1200"/>
              </a:spcBef>
              <a:buNone/>
            </a:pPr>
            <a:endParaRPr lang="en-US" sz="3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Positive?</a:t>
            </a: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Negative?</a:t>
            </a:r>
            <a:endPar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solidFill>
            <a:schemeClr val="bg1">
              <a:alpha val="80000"/>
            </a:schemeClr>
          </a:solid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600"/>
                            </p:stCondLst>
                            <p:childTnLst>
                              <p:par>
                                <p:cTn id="16" presetID="2" presetClass="exit" presetSubtype="4" fill="hold" nodeType="afterEffect">
                                  <p:stCondLst>
                                    <p:cond delay="0"/>
                                  </p:stCondLst>
                                  <p:iterate type="lt">
                                    <p:tmPct val="0"/>
                                  </p:iterate>
                                  <p:childTnLst>
                                    <p:anim calcmode="lin" valueType="num">
                                      <p:cBhvr additive="base">
                                        <p:cTn id="17" dur="50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p:tgtEl>
                                          <p:spTgt spid="5">
                                            <p:txEl>
                                              <p:pRg st="0" end="0"/>
                                            </p:txEl>
                                          </p:spTgt>
                                        </p:tgtEl>
                                        <p:attrNameLst>
                                          <p:attrName>ppt_y</p:attrName>
                                        </p:attrNameLst>
                                      </p:cBhvr>
                                      <p:tavLst>
                                        <p:tav tm="0">
                                          <p:val>
                                            <p:strVal val="ppt_y"/>
                                          </p:val>
                                        </p:tav>
                                        <p:tav tm="100000">
                                          <p:val>
                                            <p:strVal val="1+ppt_h/2"/>
                                          </p:val>
                                        </p:tav>
                                      </p:tavLst>
                                    </p:anim>
                                    <p:set>
                                      <p:cBhvr>
                                        <p:cTn id="19" dur="1" fill="hold">
                                          <p:stCondLst>
                                            <p:cond delay="4999"/>
                                          </p:stCondLst>
                                        </p:cTn>
                                        <p:tgtEl>
                                          <p:spTgt spid="5">
                                            <p:txEl>
                                              <p:pRg st="0" end="0"/>
                                            </p:txEl>
                                          </p:spTgt>
                                        </p:tgtEl>
                                        <p:attrNameLst>
                                          <p:attrName>style.visibility</p:attrName>
                                        </p:attrNameLst>
                                      </p:cBhvr>
                                      <p:to>
                                        <p:strVal val="hidden"/>
                                      </p:to>
                                    </p:set>
                                  </p:childTnLst>
                                </p:cTn>
                              </p:par>
                            </p:childTnLst>
                          </p:cTn>
                        </p:par>
                        <p:par>
                          <p:cTn id="20" fill="hold">
                            <p:stCondLst>
                              <p:cond delay="7600"/>
                            </p:stCondLst>
                            <p:childTnLst>
                              <p:par>
                                <p:cTn id="21" presetID="2" presetClass="entr" presetSubtype="4"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2600"/>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7600"/>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415A5C8-246C-460B-87EA-6FBEB1DE4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3191"/>
            <a:ext cx="2971800" cy="2643809"/>
          </a:xfrm>
        </p:spPr>
      </p:pic>
      <p:pic>
        <p:nvPicPr>
          <p:cNvPr id="5" name="Picture 4">
            <a:extLst>
              <a:ext uri="{FF2B5EF4-FFF2-40B4-BE49-F238E27FC236}">
                <a16:creationId xmlns:a16="http://schemas.microsoft.com/office/drawing/2014/main" id="{976B8AB3-A6A8-4650-A8CA-8A3167FED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8" y="4419600"/>
            <a:ext cx="4514850" cy="2257425"/>
          </a:xfrm>
          <a:prstGeom prst="rect">
            <a:avLst/>
          </a:prstGeom>
        </p:spPr>
      </p:pic>
      <p:pic>
        <p:nvPicPr>
          <p:cNvPr id="4" name="Picture 3">
            <a:extLst>
              <a:ext uri="{FF2B5EF4-FFF2-40B4-BE49-F238E27FC236}">
                <a16:creationId xmlns:a16="http://schemas.microsoft.com/office/drawing/2014/main" id="{F52598AF-0E30-4D16-9034-F4F5037C2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6565"/>
            <a:ext cx="3505200" cy="3412435"/>
          </a:xfrm>
          <a:prstGeom prst="rect">
            <a:avLst/>
          </a:prstGeom>
        </p:spPr>
      </p:pic>
    </p:spTree>
    <p:extLst>
      <p:ext uri="{BB962C8B-B14F-4D97-AF65-F5344CB8AC3E}">
        <p14:creationId xmlns:p14="http://schemas.microsoft.com/office/powerpoint/2010/main" val="201401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3"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normAutofit fontScale="62500" lnSpcReduction="20000"/>
          </a:bodyPr>
          <a:lstStyle/>
          <a:p>
            <a:pPr>
              <a:spcBef>
                <a:spcPts val="0"/>
              </a:spcBef>
              <a:buNone/>
            </a:pPr>
            <a:r>
              <a:rPr lang="en-US" sz="4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Phil 3:13-14 (AMP)  </a:t>
            </a: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do not consider, brethren, that I have</a:t>
            </a:r>
          </a:p>
          <a:p>
            <a:pPr>
              <a:spcBef>
                <a:spcPts val="0"/>
              </a:spcBef>
              <a:buNone/>
            </a:pP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captured and made it my own [yet]; but one thing I do [it is </a:t>
            </a:r>
          </a:p>
          <a:p>
            <a:pPr>
              <a:spcBef>
                <a:spcPts val="0"/>
              </a:spcBef>
              <a:buNone/>
            </a:pP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my one aspiration]: forgetting what lies behind and straining</a:t>
            </a:r>
          </a:p>
          <a:p>
            <a:pPr>
              <a:spcBef>
                <a:spcPts val="0"/>
              </a:spcBef>
              <a:buNone/>
            </a:pP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forward to what lies ahead, </a:t>
            </a:r>
            <a:r>
              <a:rPr lang="en-US" sz="40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14 </a:t>
            </a: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 press on toward the goal to</a:t>
            </a:r>
          </a:p>
          <a:p>
            <a:pPr>
              <a:spcBef>
                <a:spcPts val="0"/>
              </a:spcBef>
              <a:buNone/>
            </a:pPr>
            <a:r>
              <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win the [supreme and heavenly] prize to which God in Christ Jesus is calling us upward” </a:t>
            </a:r>
          </a:p>
          <a:p>
            <a:pPr>
              <a:spcBef>
                <a:spcPts val="0"/>
              </a:spcBef>
              <a:buNone/>
            </a:pPr>
            <a:endParaRPr lang="en-US" sz="40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4500" b="1" dirty="0">
                <a:solidFill>
                  <a:schemeClr val="tx1"/>
                </a:solidFill>
                <a:effectLst>
                  <a:outerShdw blurRad="38100" dist="38100" dir="2700000" algn="tl">
                    <a:srgbClr val="000000">
                      <a:alpha val="43137"/>
                    </a:srgbClr>
                  </a:outerShdw>
                </a:effectLst>
              </a:rPr>
              <a:t>As We Have Opportunity… Season to Plant </a:t>
            </a:r>
          </a:p>
          <a:p>
            <a:pPr>
              <a:buNone/>
            </a:pPr>
            <a:r>
              <a:rPr lang="en-US" sz="45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actively, energetically pursue a course of good for others</a:t>
            </a:r>
            <a:endParaRPr lang="en-US" sz="45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1323439"/>
          </a:xfrm>
          <a:prstGeom prst="rect">
            <a:avLst/>
          </a:prstGeom>
          <a:noFill/>
        </p:spPr>
        <p:txBody>
          <a:bodyPr wrap="square" rtlCol="0">
            <a:spAutoFit/>
          </a:bodyPr>
          <a:lstStyle/>
          <a:p>
            <a:pPr lvl="0"/>
            <a:r>
              <a:rPr lang="en-US" sz="4000" b="1" dirty="0">
                <a:effectLst>
                  <a:outerShdw blurRad="38100" dist="38100" dir="2700000" algn="tl">
                    <a:srgbClr val="000000">
                      <a:alpha val="43137"/>
                    </a:srgbClr>
                  </a:outerShdw>
                </a:effectLst>
              </a:rPr>
              <a:t>We Can’t do Anything About Last Year’s Harvest…but We Can About This Year’s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3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par>
                          <p:cTn id="33" fill="hold">
                            <p:stCondLst>
                              <p:cond delay="4000"/>
                            </p:stCondLst>
                            <p:childTnLst>
                              <p:par>
                                <p:cTn id="34" presetID="51" presetClass="entr" presetSubtype="0" fill="hold" grpId="0" nodeType="after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770" decel="100000"/>
                                        <p:tgtEl>
                                          <p:spTgt spid="5">
                                            <p:txEl>
                                              <p:pRg st="2" end="2"/>
                                            </p:txEl>
                                          </p:spTgt>
                                        </p:tgtEl>
                                      </p:cBhvr>
                                    </p:animEffect>
                                    <p:animScale>
                                      <p:cBhvr>
                                        <p:cTn id="37" dur="770" decel="100000"/>
                                        <p:tgtEl>
                                          <p:spTgt spid="5">
                                            <p:txEl>
                                              <p:pRg st="2" end="2"/>
                                            </p:txEl>
                                          </p:spTgt>
                                        </p:tgtEl>
                                      </p:cBhvr>
                                      <p:from x="10000" y="10000"/>
                                      <p:to x="200000" y="450000"/>
                                    </p:animScale>
                                    <p:animScale>
                                      <p:cBhvr>
                                        <p:cTn id="38" dur="1230" accel="100000" fill="hold">
                                          <p:stCondLst>
                                            <p:cond delay="770"/>
                                          </p:stCondLst>
                                        </p:cTn>
                                        <p:tgtEl>
                                          <p:spTgt spid="5">
                                            <p:txEl>
                                              <p:pRg st="2" end="2"/>
                                            </p:txEl>
                                          </p:spTgt>
                                        </p:tgtEl>
                                      </p:cBhvr>
                                      <p:from x="200000" y="450000"/>
                                      <p:to x="100000" y="100000"/>
                                    </p:animScale>
                                    <p:set>
                                      <p:cBhvr>
                                        <p:cTn id="39" dur="770" fill="hold"/>
                                        <p:tgtEl>
                                          <p:spTgt spid="5">
                                            <p:txEl>
                                              <p:pRg st="2" end="2"/>
                                            </p:txEl>
                                          </p:spTgt>
                                        </p:tgtEl>
                                        <p:attrNameLst>
                                          <p:attrName>ppt_x</p:attrName>
                                        </p:attrNameLst>
                                      </p:cBhvr>
                                      <p:to>
                                        <p:strVal val="(0.5)"/>
                                      </p:to>
                                    </p:set>
                                    <p:anim from="(0.5)" to="(#ppt_x)" calcmode="lin" valueType="num">
                                      <p:cBhvr>
                                        <p:cTn id="40" dur="1230" accel="100000" fill="hold">
                                          <p:stCondLst>
                                            <p:cond delay="770"/>
                                          </p:stCondLst>
                                        </p:cTn>
                                        <p:tgtEl>
                                          <p:spTgt spid="5">
                                            <p:txEl>
                                              <p:pRg st="2" end="2"/>
                                            </p:txEl>
                                          </p:spTgt>
                                        </p:tgtEl>
                                        <p:attrNameLst>
                                          <p:attrName>ppt_x</p:attrName>
                                        </p:attrNameLst>
                                      </p:cBhvr>
                                    </p:anim>
                                    <p:set>
                                      <p:cBhvr>
                                        <p:cTn id="41" dur="770" fill="hold"/>
                                        <p:tgtEl>
                                          <p:spTgt spid="5">
                                            <p:txEl>
                                              <p:pRg st="2" end="2"/>
                                            </p:txEl>
                                          </p:spTgt>
                                        </p:tgtEl>
                                        <p:attrNameLst>
                                          <p:attrName>ppt_y</p:attrName>
                                        </p:attrNameLst>
                                      </p:cBhvr>
                                      <p:to>
                                        <p:strVal val="(#ppt_y+0.4)"/>
                                      </p:to>
                                    </p:set>
                                    <p:anim from="(#ppt_y+0.4)" to="(#ppt_y)" calcmode="lin" valueType="num">
                                      <p:cBhvr>
                                        <p:cTn id="42" dur="1230" accel="100000" fill="hold">
                                          <p:stCondLst>
                                            <p:cond delay="770"/>
                                          </p:stCondLst>
                                        </p:cTn>
                                        <p:tgtEl>
                                          <p:spTgt spid="5">
                                            <p:txEl>
                                              <p:pRg st="2" end="2"/>
                                            </p:txEl>
                                          </p:spTgt>
                                        </p:tgtEl>
                                        <p:attrNameLst>
                                          <p:attrName>ppt_y</p:attrName>
                                        </p:attrNameLst>
                                      </p:cBhvr>
                                    </p:anim>
                                  </p:childTnLst>
                                </p:cTn>
                              </p:par>
                            </p:childTnLst>
                          </p:cTn>
                        </p:par>
                        <p:par>
                          <p:cTn id="43" fill="hold">
                            <p:stCondLst>
                              <p:cond delay="6000"/>
                            </p:stCondLst>
                            <p:childTnLst>
                              <p:par>
                                <p:cTn id="44" presetID="51" presetClass="entr" presetSubtype="0" fill="hold" grpId="0" nodeType="after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770" decel="100000"/>
                                        <p:tgtEl>
                                          <p:spTgt spid="5">
                                            <p:txEl>
                                              <p:pRg st="3" end="3"/>
                                            </p:txEl>
                                          </p:spTgt>
                                        </p:tgtEl>
                                      </p:cBhvr>
                                    </p:animEffect>
                                    <p:animScale>
                                      <p:cBhvr>
                                        <p:cTn id="47" dur="770" decel="100000"/>
                                        <p:tgtEl>
                                          <p:spTgt spid="5">
                                            <p:txEl>
                                              <p:pRg st="3" end="3"/>
                                            </p:txEl>
                                          </p:spTgt>
                                        </p:tgtEl>
                                      </p:cBhvr>
                                      <p:from x="10000" y="10000"/>
                                      <p:to x="200000" y="450000"/>
                                    </p:animScale>
                                    <p:animScale>
                                      <p:cBhvr>
                                        <p:cTn id="48" dur="1230" accel="100000" fill="hold">
                                          <p:stCondLst>
                                            <p:cond delay="770"/>
                                          </p:stCondLst>
                                        </p:cTn>
                                        <p:tgtEl>
                                          <p:spTgt spid="5">
                                            <p:txEl>
                                              <p:pRg st="3" end="3"/>
                                            </p:txEl>
                                          </p:spTgt>
                                        </p:tgtEl>
                                      </p:cBhvr>
                                      <p:from x="200000" y="450000"/>
                                      <p:to x="100000" y="100000"/>
                                    </p:animScale>
                                    <p:set>
                                      <p:cBhvr>
                                        <p:cTn id="49" dur="770" fill="hold"/>
                                        <p:tgtEl>
                                          <p:spTgt spid="5">
                                            <p:txEl>
                                              <p:pRg st="3" end="3"/>
                                            </p:txEl>
                                          </p:spTgt>
                                        </p:tgtEl>
                                        <p:attrNameLst>
                                          <p:attrName>ppt_x</p:attrName>
                                        </p:attrNameLst>
                                      </p:cBhvr>
                                      <p:to>
                                        <p:strVal val="(0.5)"/>
                                      </p:to>
                                    </p:set>
                                    <p:anim from="(0.5)" to="(#ppt_x)" calcmode="lin" valueType="num">
                                      <p:cBhvr>
                                        <p:cTn id="50" dur="1230" accel="100000" fill="hold">
                                          <p:stCondLst>
                                            <p:cond delay="770"/>
                                          </p:stCondLst>
                                        </p:cTn>
                                        <p:tgtEl>
                                          <p:spTgt spid="5">
                                            <p:txEl>
                                              <p:pRg st="3" end="3"/>
                                            </p:txEl>
                                          </p:spTgt>
                                        </p:tgtEl>
                                        <p:attrNameLst>
                                          <p:attrName>ppt_x</p:attrName>
                                        </p:attrNameLst>
                                      </p:cBhvr>
                                    </p:anim>
                                    <p:set>
                                      <p:cBhvr>
                                        <p:cTn id="51" dur="770" fill="hold"/>
                                        <p:tgtEl>
                                          <p:spTgt spid="5">
                                            <p:txEl>
                                              <p:pRg st="3" end="3"/>
                                            </p:txEl>
                                          </p:spTgt>
                                        </p:tgtEl>
                                        <p:attrNameLst>
                                          <p:attrName>ppt_y</p:attrName>
                                        </p:attrNameLst>
                                      </p:cBhvr>
                                      <p:to>
                                        <p:strVal val="(#ppt_y+0.4)"/>
                                      </p:to>
                                    </p:set>
                                    <p:anim from="(#ppt_y+0.4)" to="(#ppt_y)" calcmode="lin" valueType="num">
                                      <p:cBhvr>
                                        <p:cTn id="52" dur="1230" accel="100000" fill="hold">
                                          <p:stCondLst>
                                            <p:cond delay="770"/>
                                          </p:stCondLst>
                                        </p:cTn>
                                        <p:tgtEl>
                                          <p:spTgt spid="5">
                                            <p:txEl>
                                              <p:pRg st="3" end="3"/>
                                            </p:txEl>
                                          </p:spTgt>
                                        </p:tgtEl>
                                        <p:attrNameLst>
                                          <p:attrName>ppt_y</p:attrName>
                                        </p:attrNameLst>
                                      </p:cBhvr>
                                    </p:anim>
                                  </p:childTnLst>
                                </p:cTn>
                              </p:par>
                            </p:childTnLst>
                          </p:cTn>
                        </p:par>
                        <p:par>
                          <p:cTn id="53" fill="hold">
                            <p:stCondLst>
                              <p:cond delay="8000"/>
                            </p:stCondLst>
                            <p:childTnLst>
                              <p:par>
                                <p:cTn id="54" presetID="51" presetClass="entr" presetSubtype="0" fill="hold" grpId="0" nodeType="after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770" decel="100000"/>
                                        <p:tgtEl>
                                          <p:spTgt spid="5">
                                            <p:txEl>
                                              <p:pRg st="4" end="4"/>
                                            </p:txEl>
                                          </p:spTgt>
                                        </p:tgtEl>
                                      </p:cBhvr>
                                    </p:animEffect>
                                    <p:animScale>
                                      <p:cBhvr>
                                        <p:cTn id="57" dur="770" decel="100000"/>
                                        <p:tgtEl>
                                          <p:spTgt spid="5">
                                            <p:txEl>
                                              <p:pRg st="4" end="4"/>
                                            </p:txEl>
                                          </p:spTgt>
                                        </p:tgtEl>
                                      </p:cBhvr>
                                      <p:from x="10000" y="10000"/>
                                      <p:to x="200000" y="450000"/>
                                    </p:animScale>
                                    <p:animScale>
                                      <p:cBhvr>
                                        <p:cTn id="58" dur="1230" accel="100000" fill="hold">
                                          <p:stCondLst>
                                            <p:cond delay="770"/>
                                          </p:stCondLst>
                                        </p:cTn>
                                        <p:tgtEl>
                                          <p:spTgt spid="5">
                                            <p:txEl>
                                              <p:pRg st="4" end="4"/>
                                            </p:txEl>
                                          </p:spTgt>
                                        </p:tgtEl>
                                      </p:cBhvr>
                                      <p:from x="200000" y="450000"/>
                                      <p:to x="100000" y="100000"/>
                                    </p:animScale>
                                    <p:set>
                                      <p:cBhvr>
                                        <p:cTn id="59" dur="770" fill="hold"/>
                                        <p:tgtEl>
                                          <p:spTgt spid="5">
                                            <p:txEl>
                                              <p:pRg st="4" end="4"/>
                                            </p:txEl>
                                          </p:spTgt>
                                        </p:tgtEl>
                                        <p:attrNameLst>
                                          <p:attrName>ppt_x</p:attrName>
                                        </p:attrNameLst>
                                      </p:cBhvr>
                                      <p:to>
                                        <p:strVal val="(0.5)"/>
                                      </p:to>
                                    </p:set>
                                    <p:anim from="(0.5)" to="(#ppt_x)" calcmode="lin" valueType="num">
                                      <p:cBhvr>
                                        <p:cTn id="60" dur="1230" accel="100000" fill="hold">
                                          <p:stCondLst>
                                            <p:cond delay="770"/>
                                          </p:stCondLst>
                                        </p:cTn>
                                        <p:tgtEl>
                                          <p:spTgt spid="5">
                                            <p:txEl>
                                              <p:pRg st="4" end="4"/>
                                            </p:txEl>
                                          </p:spTgt>
                                        </p:tgtEl>
                                        <p:attrNameLst>
                                          <p:attrName>ppt_x</p:attrName>
                                        </p:attrNameLst>
                                      </p:cBhvr>
                                    </p:anim>
                                    <p:set>
                                      <p:cBhvr>
                                        <p:cTn id="61" dur="770" fill="hold"/>
                                        <p:tgtEl>
                                          <p:spTgt spid="5">
                                            <p:txEl>
                                              <p:pRg st="4" end="4"/>
                                            </p:txEl>
                                          </p:spTgt>
                                        </p:tgtEl>
                                        <p:attrNameLst>
                                          <p:attrName>ppt_y</p:attrName>
                                        </p:attrNameLst>
                                      </p:cBhvr>
                                      <p:to>
                                        <p:strVal val="(#ppt_y+0.4)"/>
                                      </p:to>
                                    </p:set>
                                    <p:anim from="(#ppt_y+0.4)" to="(#ppt_y)" calcmode="lin" valueType="num">
                                      <p:cBhvr>
                                        <p:cTn id="62" dur="1230" accel="100000" fill="hold">
                                          <p:stCondLst>
                                            <p:cond delay="770"/>
                                          </p:stCondLst>
                                        </p:cTn>
                                        <p:tgtEl>
                                          <p:spTgt spid="5">
                                            <p:txEl>
                                              <p:pRg st="4" end="4"/>
                                            </p:txEl>
                                          </p:spTgt>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fade">
                                      <p:cBhvr>
                                        <p:cTn id="67" dur="770" decel="100000"/>
                                        <p:tgtEl>
                                          <p:spTgt spid="5">
                                            <p:txEl>
                                              <p:pRg st="6" end="6"/>
                                            </p:txEl>
                                          </p:spTgt>
                                        </p:tgtEl>
                                      </p:cBhvr>
                                    </p:animEffect>
                                    <p:animScale>
                                      <p:cBhvr>
                                        <p:cTn id="68" dur="770" decel="100000"/>
                                        <p:tgtEl>
                                          <p:spTgt spid="5">
                                            <p:txEl>
                                              <p:pRg st="6" end="6"/>
                                            </p:txEl>
                                          </p:spTgt>
                                        </p:tgtEl>
                                      </p:cBhvr>
                                      <p:from x="10000" y="10000"/>
                                      <p:to x="200000" y="450000"/>
                                    </p:animScale>
                                    <p:animScale>
                                      <p:cBhvr>
                                        <p:cTn id="69" dur="1230" accel="100000" fill="hold">
                                          <p:stCondLst>
                                            <p:cond delay="770"/>
                                          </p:stCondLst>
                                        </p:cTn>
                                        <p:tgtEl>
                                          <p:spTgt spid="5">
                                            <p:txEl>
                                              <p:pRg st="6" end="6"/>
                                            </p:txEl>
                                          </p:spTgt>
                                        </p:tgtEl>
                                      </p:cBhvr>
                                      <p:from x="200000" y="450000"/>
                                      <p:to x="100000" y="100000"/>
                                    </p:animScale>
                                    <p:set>
                                      <p:cBhvr>
                                        <p:cTn id="70" dur="770" fill="hold"/>
                                        <p:tgtEl>
                                          <p:spTgt spid="5">
                                            <p:txEl>
                                              <p:pRg st="6" end="6"/>
                                            </p:txEl>
                                          </p:spTgt>
                                        </p:tgtEl>
                                        <p:attrNameLst>
                                          <p:attrName>ppt_x</p:attrName>
                                        </p:attrNameLst>
                                      </p:cBhvr>
                                      <p:to>
                                        <p:strVal val="(0.5)"/>
                                      </p:to>
                                    </p:set>
                                    <p:anim from="(0.5)" to="(#ppt_x)" calcmode="lin" valueType="num">
                                      <p:cBhvr>
                                        <p:cTn id="71" dur="1230" accel="100000" fill="hold">
                                          <p:stCondLst>
                                            <p:cond delay="770"/>
                                          </p:stCondLst>
                                        </p:cTn>
                                        <p:tgtEl>
                                          <p:spTgt spid="5">
                                            <p:txEl>
                                              <p:pRg st="6" end="6"/>
                                            </p:txEl>
                                          </p:spTgt>
                                        </p:tgtEl>
                                        <p:attrNameLst>
                                          <p:attrName>ppt_x</p:attrName>
                                        </p:attrNameLst>
                                      </p:cBhvr>
                                    </p:anim>
                                    <p:set>
                                      <p:cBhvr>
                                        <p:cTn id="72" dur="770" fill="hold"/>
                                        <p:tgtEl>
                                          <p:spTgt spid="5">
                                            <p:txEl>
                                              <p:pRg st="6" end="6"/>
                                            </p:txEl>
                                          </p:spTgt>
                                        </p:tgtEl>
                                        <p:attrNameLst>
                                          <p:attrName>ppt_y</p:attrName>
                                        </p:attrNameLst>
                                      </p:cBhvr>
                                      <p:to>
                                        <p:strVal val="(#ppt_y+0.4)"/>
                                      </p:to>
                                    </p:set>
                                    <p:anim from="(#ppt_y+0.4)" to="(#ppt_y)" calcmode="lin" valueType="num">
                                      <p:cBhvr>
                                        <p:cTn id="73" dur="1230" accel="100000" fill="hold">
                                          <p:stCondLst>
                                            <p:cond delay="770"/>
                                          </p:stCondLst>
                                        </p:cTn>
                                        <p:tgtEl>
                                          <p:spTgt spid="5">
                                            <p:txEl>
                                              <p:pRg st="6" end="6"/>
                                            </p:txEl>
                                          </p:spTgt>
                                        </p:tgtEl>
                                        <p:attrNameLst>
                                          <p:attrName>ppt_y</p:attrName>
                                        </p:attrNameLst>
                                      </p:cBhvr>
                                    </p:anim>
                                  </p:childTnLst>
                                </p:cTn>
                              </p:par>
                            </p:childTnLst>
                          </p:cTn>
                        </p:par>
                        <p:par>
                          <p:cTn id="74" fill="hold">
                            <p:stCondLst>
                              <p:cond delay="2000"/>
                            </p:stCondLst>
                            <p:childTnLst>
                              <p:par>
                                <p:cTn id="75" presetID="51" presetClass="entr" presetSubtype="0" fill="hold" grpId="0" nodeType="after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fade">
                                      <p:cBhvr>
                                        <p:cTn id="77" dur="770" decel="100000"/>
                                        <p:tgtEl>
                                          <p:spTgt spid="5">
                                            <p:txEl>
                                              <p:pRg st="7" end="7"/>
                                            </p:txEl>
                                          </p:spTgt>
                                        </p:tgtEl>
                                      </p:cBhvr>
                                    </p:animEffect>
                                    <p:animScale>
                                      <p:cBhvr>
                                        <p:cTn id="78" dur="770" decel="100000"/>
                                        <p:tgtEl>
                                          <p:spTgt spid="5">
                                            <p:txEl>
                                              <p:pRg st="7" end="7"/>
                                            </p:txEl>
                                          </p:spTgt>
                                        </p:tgtEl>
                                      </p:cBhvr>
                                      <p:from x="10000" y="10000"/>
                                      <p:to x="200000" y="450000"/>
                                    </p:animScale>
                                    <p:animScale>
                                      <p:cBhvr>
                                        <p:cTn id="79" dur="1230" accel="100000" fill="hold">
                                          <p:stCondLst>
                                            <p:cond delay="770"/>
                                          </p:stCondLst>
                                        </p:cTn>
                                        <p:tgtEl>
                                          <p:spTgt spid="5">
                                            <p:txEl>
                                              <p:pRg st="7" end="7"/>
                                            </p:txEl>
                                          </p:spTgt>
                                        </p:tgtEl>
                                      </p:cBhvr>
                                      <p:from x="200000" y="450000"/>
                                      <p:to x="100000" y="100000"/>
                                    </p:animScale>
                                    <p:set>
                                      <p:cBhvr>
                                        <p:cTn id="80" dur="770" fill="hold"/>
                                        <p:tgtEl>
                                          <p:spTgt spid="5">
                                            <p:txEl>
                                              <p:pRg st="7" end="7"/>
                                            </p:txEl>
                                          </p:spTgt>
                                        </p:tgtEl>
                                        <p:attrNameLst>
                                          <p:attrName>ppt_x</p:attrName>
                                        </p:attrNameLst>
                                      </p:cBhvr>
                                      <p:to>
                                        <p:strVal val="(0.5)"/>
                                      </p:to>
                                    </p:set>
                                    <p:anim from="(0.5)" to="(#ppt_x)" calcmode="lin" valueType="num">
                                      <p:cBhvr>
                                        <p:cTn id="81" dur="1230" accel="100000" fill="hold">
                                          <p:stCondLst>
                                            <p:cond delay="770"/>
                                          </p:stCondLst>
                                        </p:cTn>
                                        <p:tgtEl>
                                          <p:spTgt spid="5">
                                            <p:txEl>
                                              <p:pRg st="7" end="7"/>
                                            </p:txEl>
                                          </p:spTgt>
                                        </p:tgtEl>
                                        <p:attrNameLst>
                                          <p:attrName>ppt_x</p:attrName>
                                        </p:attrNameLst>
                                      </p:cBhvr>
                                    </p:anim>
                                    <p:set>
                                      <p:cBhvr>
                                        <p:cTn id="82" dur="770" fill="hold"/>
                                        <p:tgtEl>
                                          <p:spTgt spid="5">
                                            <p:txEl>
                                              <p:pRg st="7" end="7"/>
                                            </p:txEl>
                                          </p:spTgt>
                                        </p:tgtEl>
                                        <p:attrNameLst>
                                          <p:attrName>ppt_y</p:attrName>
                                        </p:attrNameLst>
                                      </p:cBhvr>
                                      <p:to>
                                        <p:strVal val="(#ppt_y+0.4)"/>
                                      </p:to>
                                    </p:set>
                                    <p:anim from="(#ppt_y+0.4)" to="(#ppt_y)" calcmode="lin" valueType="num">
                                      <p:cBhvr>
                                        <p:cTn id="83"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962400"/>
            <a:ext cx="8458200" cy="838200"/>
          </a:xfrm>
          <a:solidFill>
            <a:schemeClr val="bg1">
              <a:alpha val="70000"/>
            </a:schemeClr>
          </a:solidFill>
        </p:spPr>
        <p:txBody>
          <a:bodyPr>
            <a:noAutofit/>
          </a:bodyPr>
          <a:lstStyle/>
          <a:p>
            <a:r>
              <a:rPr lang="en-US" sz="4400" b="1" dirty="0">
                <a:solidFill>
                  <a:schemeClr val="tx1"/>
                </a:solidFill>
                <a:effectLst>
                  <a:outerShdw blurRad="38100" dist="38100" dir="2700000" algn="tl">
                    <a:srgbClr val="000000">
                      <a:alpha val="43137"/>
                    </a:srgbClr>
                  </a:outerShdw>
                </a:effectLst>
              </a:rPr>
              <a:t>      </a:t>
            </a:r>
            <a:r>
              <a:rPr lang="en-US" sz="44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7 Laws of the Harvest  </a:t>
            </a:r>
            <a:r>
              <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3600" b="1" dirty="0" err="1">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pt</a:t>
            </a:r>
            <a:r>
              <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3</a:t>
            </a:r>
          </a:p>
        </p:txBody>
      </p:sp>
      <p:sp>
        <p:nvSpPr>
          <p:cNvPr id="7" name="TextBox 6"/>
          <p:cNvSpPr txBox="1"/>
          <p:nvPr/>
        </p:nvSpPr>
        <p:spPr>
          <a:xfrm>
            <a:off x="838200" y="76200"/>
            <a:ext cx="2209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February  18, 2018</a:t>
            </a:r>
          </a:p>
        </p:txBody>
      </p:sp>
      <p:sp>
        <p:nvSpPr>
          <p:cNvPr id="8" name="TextBox 7"/>
          <p:cNvSpPr txBox="1"/>
          <p:nvPr/>
        </p:nvSpPr>
        <p:spPr>
          <a:xfrm>
            <a:off x="5486400" y="76200"/>
            <a:ext cx="2743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  </a:t>
            </a:r>
          </a:p>
        </p:txBody>
      </p:sp>
      <p:sp>
        <p:nvSpPr>
          <p:cNvPr id="9" name="TextBox 8"/>
          <p:cNvSpPr txBox="1"/>
          <p:nvPr/>
        </p:nvSpPr>
        <p:spPr>
          <a:xfrm>
            <a:off x="533400" y="1600200"/>
            <a:ext cx="3200400" cy="523220"/>
          </a:xfrm>
          <a:prstGeom prst="rect">
            <a:avLst/>
          </a:prstGeom>
          <a:solidFill>
            <a:schemeClr val="bg1">
              <a:alpha val="70000"/>
            </a:schemeClr>
          </a:solidFill>
        </p:spPr>
        <p:txBody>
          <a:bodyPr wrap="square" rtlCol="0">
            <a:spAutoFit/>
          </a:bodyPr>
          <a:lstStyle/>
          <a:p>
            <a:pPr algn="ctr"/>
            <a:r>
              <a:rPr lang="en-US" sz="2800" b="1" dirty="0">
                <a:effectLst>
                  <a:outerShdw blurRad="38100" dist="38100" dir="2700000" algn="tl">
                    <a:srgbClr val="000000">
                      <a:alpha val="43137"/>
                    </a:srgbClr>
                  </a:outerShdw>
                </a:effectLst>
                <a:latin typeface="Arial Rounded MT Bold" panose="020F0704030504030204" pitchFamily="34" charset="0"/>
              </a:rPr>
              <a:t>Galatians 6:7-10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1"/>
                                          </p:val>
                                        </p:tav>
                                        <p:tav tm="100000">
                                          <p:val>
                                            <p:strVal val="#ppt_x"/>
                                          </p:val>
                                        </p:tav>
                                      </p:tavLst>
                                    </p:anim>
                                    <p:anim calcmode="lin" valueType="num">
                                      <p:cBhvr>
                                        <p:cTn id="9" dur="2000" fill="hold"/>
                                        <p:tgtEl>
                                          <p:spTgt spid="3">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6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ppt_x</p:attrName>
                                        </p:attrNameLst>
                                      </p:cBhvr>
                                      <p:tavLst>
                                        <p:tav tm="0">
                                          <p:val>
                                            <p:strVal val="#ppt_x-.1"/>
                                          </p:val>
                                        </p:tav>
                                        <p:tav tm="100000">
                                          <p:val>
                                            <p:strVal val="#ppt_x"/>
                                          </p:val>
                                        </p:tav>
                                      </p:tavLst>
                                    </p:anim>
                                    <p:anim calcmode="lin" valueType="num">
                                      <p:cBhvr>
                                        <p:cTn id="20" dur="20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800"/>
                            </p:stCondLst>
                            <p:childTnLst>
                              <p:par>
                                <p:cTn id="22" presetID="2" presetClass="entr" presetSubtype="3"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2800"/>
                            </p:stCondLst>
                            <p:childTnLst>
                              <p:par>
                                <p:cTn id="27" presetID="2" presetClass="entr" presetSubtype="9"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0-#ppt_w/2"/>
                                          </p:val>
                                        </p:tav>
                                        <p:tav tm="100000">
                                          <p:val>
                                            <p:strVal val="#ppt_x"/>
                                          </p:val>
                                        </p:tav>
                                      </p:tavLst>
                                    </p:anim>
                                    <p:anim calcmode="lin" valueType="num">
                                      <p:cBhvr additive="base">
                                        <p:cTn id="30"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normAutofit/>
          </a:bodyPr>
          <a:lstStyle/>
          <a:p>
            <a:pPr hangingPunct="0">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Luke 6:38,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“Give, and it will be given to you; good</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measure, pressed down, shaken together, </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running over, they will pour into your lap. For by</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your standard of measure it will be measured to</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in return”</a:t>
            </a:r>
          </a:p>
          <a:p>
            <a:pPr hangingPunct="0">
              <a:spcBef>
                <a:spcPts val="0"/>
              </a:spcBef>
              <a:buNone/>
            </a:pPr>
            <a:endPar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Ephesians 3:20,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to Him who is able to do</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exceeding abundantly beyond all that we ask or think, </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according to the power that works within us”</a:t>
            </a: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Proportion to What We Sow </a:t>
            </a:r>
          </a:p>
        </p:txBody>
      </p:sp>
    </p:spTree>
    <p:extLst>
      <p:ext uri="{BB962C8B-B14F-4D97-AF65-F5344CB8AC3E}">
        <p14:creationId xmlns:p14="http://schemas.microsoft.com/office/powerpoint/2010/main" val="27190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94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44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192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21300"/>
                            </p:stCondLst>
                            <p:childTnLst>
                              <p:par>
                                <p:cTn id="40" presetID="40" presetClass="entr" presetSubtype="0" fill="hold" grpId="0" nodeType="afterEffect">
                                  <p:stCondLst>
                                    <p:cond delay="1000"/>
                                  </p:stCondLst>
                                  <p:iterate type="lt">
                                    <p:tmPct val="10000"/>
                                  </p:iterate>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268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anim calcmode="lin" valueType="num">
                                      <p:cBhvr>
                                        <p:cTn id="49"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51" fill="hold">
                            <p:stCondLst>
                              <p:cond delay="322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1000"/>
                                        <p:tgtEl>
                                          <p:spTgt spid="5">
                                            <p:txEl>
                                              <p:pRg st="8" end="8"/>
                                            </p:txEl>
                                          </p:spTgt>
                                        </p:tgtEl>
                                      </p:cBhvr>
                                    </p:animEffect>
                                    <p:anim calcmode="lin" valueType="num">
                                      <p:cBhvr>
                                        <p:cTn id="55" dur="1000" fill="hold"/>
                                        <p:tgtEl>
                                          <p:spTgt spid="5">
                                            <p:txEl>
                                              <p:pRg st="8" end="8"/>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305800" cy="4237038"/>
          </a:xfrm>
          <a:solidFill>
            <a:schemeClr val="bg1">
              <a:alpha val="8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Always Surrenders to the…</a:t>
            </a:r>
          </a:p>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Law of Reproduction</a:t>
            </a: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Also Surrenders to the… </a:t>
            </a: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of Reproduction</a:t>
            </a: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Always Reap More Than We Sow”</a:t>
            </a: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to the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Path of Reproduction</a:t>
            </a:r>
          </a:p>
          <a:p>
            <a:pPr>
              <a:spcBef>
                <a:spcPts val="0"/>
              </a:spcBef>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Always Reap Where We Sow”</a:t>
            </a:r>
          </a:p>
        </p:txBody>
      </p:sp>
      <p:sp>
        <p:nvSpPr>
          <p:cNvPr id="7" name="TextBox 6"/>
          <p:cNvSpPr txBox="1"/>
          <p:nvPr/>
        </p:nvSpPr>
        <p:spPr>
          <a:xfrm>
            <a:off x="1219200" y="304800"/>
            <a:ext cx="73152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6"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6"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6"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6"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6" fill="hold" grpId="0"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chemeClr val="accent1">
              <a:alpha val="70000"/>
            </a:schemeClr>
          </a:solidFill>
        </p:spPr>
        <p:txBody>
          <a:bodyPr>
            <a:noAutofit/>
          </a:bodyPr>
          <a:lstStyle/>
          <a:p>
            <a:pPr hangingPunct="0">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Ecclesiastes 11:1-6,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“Cast your bread on the surface </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the waters, for you will find it after many days. </a:t>
            </a:r>
          </a:p>
          <a:p>
            <a:pPr lvl="2" hangingPunct="0">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Process</a:t>
            </a:r>
          </a:p>
          <a:p>
            <a:pPr lvl="2" hangingPunct="0">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Problem </a:t>
            </a:r>
          </a:p>
          <a:p>
            <a:pPr lvl="2" hangingPunct="0">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Promise</a:t>
            </a: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Ecclesiastes 3:1-2</a:t>
            </a:r>
            <a:r>
              <a:rPr lang="en-US" sz="28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every thing there is a season,</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a time to every purpose under the heaven: </a:t>
            </a:r>
            <a:r>
              <a:rPr lang="en-US" sz="28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time to be born, and a time to die; a time to plant, and</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time to pluck up that which is planted; </a:t>
            </a: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a Different Season than” “” </a:t>
            </a:r>
          </a:p>
        </p:txBody>
      </p:sp>
    </p:spTree>
    <p:extLst>
      <p:ext uri="{BB962C8B-B14F-4D97-AF65-F5344CB8AC3E}">
        <p14:creationId xmlns:p14="http://schemas.microsoft.com/office/powerpoint/2010/main" val="28218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 calcmode="lin" valueType="num">
                                      <p:cBhvr>
                                        <p:cTn id="9" dur="500" fill="hold"/>
                                        <p:tgtEl>
                                          <p:spTgt spid="5">
                                            <p:bg/>
                                          </p:spTgt>
                                        </p:tgtEl>
                                        <p:attrNameLst>
                                          <p:attrName>style.rotation</p:attrName>
                                        </p:attrNameLst>
                                      </p:cBhvr>
                                      <p:tavLst>
                                        <p:tav tm="0">
                                          <p:val>
                                            <p:fltVal val="360"/>
                                          </p:val>
                                        </p:tav>
                                        <p:tav tm="100000">
                                          <p:val>
                                            <p:fltVal val="0"/>
                                          </p:val>
                                        </p:tav>
                                      </p:tavLst>
                                    </p:anim>
                                    <p:animEffect transition="in" filter="fade">
                                      <p:cBhvr>
                                        <p:cTn id="10" dur="500"/>
                                        <p:tgtEl>
                                          <p:spTgt spid="5">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48" dur="5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p:cTn id="5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5">
                                            <p:txEl>
                                              <p:pRg st="5" end="5"/>
                                            </p:txEl>
                                          </p:spTgt>
                                        </p:tgtEl>
                                        <p:attrNameLst>
                                          <p:attrName>style.rotation</p:attrName>
                                        </p:attrNameLst>
                                      </p:cBhvr>
                                      <p:tavLst>
                                        <p:tav tm="0">
                                          <p:val>
                                            <p:fltVal val="360"/>
                                          </p:val>
                                        </p:tav>
                                        <p:tav tm="100000">
                                          <p:val>
                                            <p:fltVal val="0"/>
                                          </p:val>
                                        </p:tav>
                                      </p:tavLst>
                                    </p:anim>
                                    <p:animEffect transition="in" filter="fade">
                                      <p:cBhvr>
                                        <p:cTn id="56" dur="500"/>
                                        <p:tgtEl>
                                          <p:spTgt spid="5">
                                            <p:txEl>
                                              <p:pRg st="5" end="5"/>
                                            </p:txEl>
                                          </p:spTgt>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 calcmode="lin" valueType="num">
                                      <p:cBhvr>
                                        <p:cTn id="5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1" dur="5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62" dur="500"/>
                                        <p:tgtEl>
                                          <p:spTgt spid="5">
                                            <p:txEl>
                                              <p:pRg st="6" end="6"/>
                                            </p:txEl>
                                          </p:spTgt>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anim calcmode="lin" valueType="num">
                                      <p:cBhvr>
                                        <p:cTn id="6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7" dur="500" fill="hold"/>
                                        <p:tgtEl>
                                          <p:spTgt spid="5">
                                            <p:txEl>
                                              <p:pRg st="7" end="7"/>
                                            </p:txEl>
                                          </p:spTgt>
                                        </p:tgtEl>
                                        <p:attrNameLst>
                                          <p:attrName>style.rotation</p:attrName>
                                        </p:attrNameLst>
                                      </p:cBhvr>
                                      <p:tavLst>
                                        <p:tav tm="0">
                                          <p:val>
                                            <p:fltVal val="360"/>
                                          </p:val>
                                        </p:tav>
                                        <p:tav tm="100000">
                                          <p:val>
                                            <p:fltVal val="0"/>
                                          </p:val>
                                        </p:tav>
                                      </p:tavLst>
                                    </p:anim>
                                    <p:animEffect transition="in" filter="fade">
                                      <p:cBhvr>
                                        <p:cTn id="68" dur="500"/>
                                        <p:tgtEl>
                                          <p:spTgt spid="5">
                                            <p:txEl>
                                              <p:pRg st="7" end="7"/>
                                            </p:txEl>
                                          </p:spTgt>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anim calcmode="lin" valueType="num">
                                      <p:cBhvr>
                                        <p:cTn id="71"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7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E76E96-0C3E-4BBB-AB30-84CE9FCA1009}"/>
              </a:ext>
            </a:extLst>
          </p:cNvPr>
          <p:cNvPicPr>
            <a:picLocks noChangeAspect="1"/>
          </p:cNvPicPr>
          <p:nvPr/>
        </p:nvPicPr>
        <p:blipFill rotWithShape="1">
          <a:blip r:embed="rId2">
            <a:extLst>
              <a:ext uri="{28A0092B-C50C-407E-A947-70E740481C1C}">
                <a14:useLocalDpi xmlns:a14="http://schemas.microsoft.com/office/drawing/2010/main" val="0"/>
              </a:ext>
            </a:extLst>
          </a:blip>
          <a:srcRect t="3757" b="22254"/>
          <a:stretch/>
        </p:blipFill>
        <p:spPr>
          <a:xfrm>
            <a:off x="457200" y="381000"/>
            <a:ext cx="2200275" cy="2438400"/>
          </a:xfrm>
          <a:prstGeom prst="rect">
            <a:avLst/>
          </a:prstGeom>
        </p:spPr>
      </p:pic>
      <p:pic>
        <p:nvPicPr>
          <p:cNvPr id="6" name="Picture 5">
            <a:extLst>
              <a:ext uri="{FF2B5EF4-FFF2-40B4-BE49-F238E27FC236}">
                <a16:creationId xmlns:a16="http://schemas.microsoft.com/office/drawing/2014/main" id="{1838E173-5998-4B00-AFE2-58AA624C58E9}"/>
              </a:ext>
            </a:extLst>
          </p:cNvPr>
          <p:cNvPicPr>
            <a:picLocks noChangeAspect="1"/>
          </p:cNvPicPr>
          <p:nvPr/>
        </p:nvPicPr>
        <p:blipFill rotWithShape="1">
          <a:blip r:embed="rId3">
            <a:extLst>
              <a:ext uri="{28A0092B-C50C-407E-A947-70E740481C1C}">
                <a14:useLocalDpi xmlns:a14="http://schemas.microsoft.com/office/drawing/2010/main" val="0"/>
              </a:ext>
            </a:extLst>
          </a:blip>
          <a:srcRect l="7595" t="9494" b="11182"/>
          <a:stretch/>
        </p:blipFill>
        <p:spPr>
          <a:xfrm>
            <a:off x="2819400" y="371061"/>
            <a:ext cx="4171950" cy="2448339"/>
          </a:xfrm>
          <a:prstGeom prst="rect">
            <a:avLst/>
          </a:prstGeom>
        </p:spPr>
      </p:pic>
      <p:pic>
        <p:nvPicPr>
          <p:cNvPr id="9" name="Picture 8">
            <a:extLst>
              <a:ext uri="{FF2B5EF4-FFF2-40B4-BE49-F238E27FC236}">
                <a16:creationId xmlns:a16="http://schemas.microsoft.com/office/drawing/2014/main" id="{F07C8B38-3F08-4735-A1A1-99B707251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48000"/>
            <a:ext cx="6286500" cy="3533775"/>
          </a:xfrm>
          <a:prstGeom prst="rect">
            <a:avLst/>
          </a:prstGeom>
        </p:spPr>
      </p:pic>
    </p:spTree>
    <p:extLst>
      <p:ext uri="{BB962C8B-B14F-4D97-AF65-F5344CB8AC3E}">
        <p14:creationId xmlns:p14="http://schemas.microsoft.com/office/powerpoint/2010/main" val="330874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54163"/>
            <a:ext cx="8686800" cy="3932238"/>
          </a:xfrm>
          <a:solidFill>
            <a:schemeClr val="bg1">
              <a:alpha val="80000"/>
            </a:schemeClr>
          </a:solidFill>
          <a:effectLst>
            <a:softEdge rad="50800"/>
          </a:effectLst>
        </p:spPr>
        <p:txBody>
          <a:bodyPr>
            <a:norm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Power of Reproduction</a:t>
            </a:r>
          </a:p>
          <a:p>
            <a:pPr>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Kernel of Corn Will Produce 1 Corn Stalk </a:t>
            </a:r>
          </a:p>
          <a:p>
            <a:pPr>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On Average, Each Stalk will Produce 3 Ears </a:t>
            </a:r>
          </a:p>
          <a:p>
            <a:pPr>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Average Ear of Corn has 250 Kernels</a:t>
            </a:r>
          </a:p>
          <a:p>
            <a:pPr>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 a Single Kernel of Corn …</a:t>
            </a:r>
          </a:p>
          <a:p>
            <a:pPr>
              <a:spcBef>
                <a:spcPts val="0"/>
              </a:spcBef>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…will Yield a 750x Increase</a:t>
            </a:r>
          </a:p>
          <a:p>
            <a:pPr>
              <a:spcBef>
                <a:spcPts val="0"/>
              </a:spcBef>
              <a:buClrTx/>
              <a:buSzPct val="99000"/>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Do You Need?</a:t>
            </a:r>
            <a:endParaRPr lang="en-US" sz="2800"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rPr>
              <a:t>We Reap More Than We Sow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additive="base">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3352800"/>
            <a:ext cx="8153400" cy="3322638"/>
          </a:xfrm>
          <a:solidFill>
            <a:schemeClr val="bg1">
              <a:alpha val="80000"/>
            </a:schemeClr>
          </a:solidFill>
          <a:effectLst>
            <a:softEdge rad="50800"/>
          </a:effectLst>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Always Surrenders to the…</a:t>
            </a: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Law of Reproduction</a:t>
            </a:r>
          </a:p>
          <a:p>
            <a:pPr>
              <a:spcBef>
                <a:spcPts val="18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Also Surrenders to the… </a:t>
            </a: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of Reproduction</a:t>
            </a: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Always Reap More Than We Sow”</a:t>
            </a:r>
          </a:p>
        </p:txBody>
      </p:sp>
      <p:sp>
        <p:nvSpPr>
          <p:cNvPr id="7" name="TextBox 6"/>
          <p:cNvSpPr txBox="1"/>
          <p:nvPr/>
        </p:nvSpPr>
        <p:spPr>
          <a:xfrm>
            <a:off x="381000" y="228600"/>
            <a:ext cx="7315200" cy="707886"/>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p>
        </p:txBody>
      </p:sp>
    </p:spTree>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1"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770" decel="100000"/>
                                        <p:tgtEl>
                                          <p:spTgt spid="5">
                                            <p:txEl>
                                              <p:pRg st="2" end="2"/>
                                            </p:txEl>
                                          </p:spTgt>
                                        </p:tgtEl>
                                      </p:cBhvr>
                                    </p:animEffect>
                                    <p:animScale>
                                      <p:cBhvr>
                                        <p:cTn id="24" dur="770" decel="100000"/>
                                        <p:tgtEl>
                                          <p:spTgt spid="5">
                                            <p:txEl>
                                              <p:pRg st="2" end="2"/>
                                            </p:txEl>
                                          </p:spTgt>
                                        </p:tgtEl>
                                      </p:cBhvr>
                                      <p:from x="10000" y="10000"/>
                                      <p:to x="200000" y="450000"/>
                                    </p:animScale>
                                    <p:animScale>
                                      <p:cBhvr>
                                        <p:cTn id="25" dur="1230" accel="100000" fill="hold">
                                          <p:stCondLst>
                                            <p:cond delay="770"/>
                                          </p:stCondLst>
                                        </p:cTn>
                                        <p:tgtEl>
                                          <p:spTgt spid="5">
                                            <p:txEl>
                                              <p:pRg st="2" end="2"/>
                                            </p:txEl>
                                          </p:spTgt>
                                        </p:tgtEl>
                                      </p:cBhvr>
                                      <p:from x="200000" y="450000"/>
                                      <p:to x="100000" y="100000"/>
                                    </p:animScale>
                                    <p:set>
                                      <p:cBhvr>
                                        <p:cTn id="26" dur="770" fill="hold"/>
                                        <p:tgtEl>
                                          <p:spTgt spid="5">
                                            <p:txEl>
                                              <p:pRg st="2" end="2"/>
                                            </p:txEl>
                                          </p:spTgt>
                                        </p:tgtEl>
                                        <p:attrNameLst>
                                          <p:attrName>ppt_x</p:attrName>
                                        </p:attrNameLst>
                                      </p:cBhvr>
                                      <p:to>
                                        <p:strVal val="(0.5)"/>
                                      </p:to>
                                    </p:set>
                                    <p:anim from="(0.5)" to="(#ppt_x)" calcmode="lin" valueType="num">
                                      <p:cBhvr>
                                        <p:cTn id="27" dur="1230" accel="100000" fill="hold">
                                          <p:stCondLst>
                                            <p:cond delay="770"/>
                                          </p:stCondLst>
                                        </p:cTn>
                                        <p:tgtEl>
                                          <p:spTgt spid="5">
                                            <p:txEl>
                                              <p:pRg st="2" end="2"/>
                                            </p:txEl>
                                          </p:spTgt>
                                        </p:tgtEl>
                                        <p:attrNameLst>
                                          <p:attrName>ppt_x</p:attrName>
                                        </p:attrNameLst>
                                      </p:cBhvr>
                                    </p:anim>
                                    <p:set>
                                      <p:cBhvr>
                                        <p:cTn id="28" dur="770" fill="hold"/>
                                        <p:tgtEl>
                                          <p:spTgt spid="5">
                                            <p:txEl>
                                              <p:pRg st="2" end="2"/>
                                            </p:txEl>
                                          </p:spTgt>
                                        </p:tgtEl>
                                        <p:attrNameLst>
                                          <p:attrName>ppt_y</p:attrName>
                                        </p:attrNameLst>
                                      </p:cBhvr>
                                      <p:to>
                                        <p:strVal val="(#ppt_y+0.4)"/>
                                      </p:to>
                                    </p:set>
                                    <p:anim from="(#ppt_y+0.4)" to="(#ppt_y)" calcmode="lin" valueType="num">
                                      <p:cBhvr>
                                        <p:cTn id="29" dur="1230" accel="100000" fill="hold">
                                          <p:stCondLst>
                                            <p:cond delay="770"/>
                                          </p:stCondLst>
                                        </p:cTn>
                                        <p:tgtEl>
                                          <p:spTgt spid="5">
                                            <p:txEl>
                                              <p:pRg st="2" end="2"/>
                                            </p:txEl>
                                          </p:spTgt>
                                        </p:tgtEl>
                                        <p:attrNameLst>
                                          <p:attrName>ppt_y</p:attrName>
                                        </p:attrNameLst>
                                      </p:cBhvr>
                                    </p:anim>
                                  </p:childTnLst>
                                </p:cTn>
                              </p:par>
                            </p:childTnLst>
                          </p:cTn>
                        </p:par>
                        <p:par>
                          <p:cTn id="30" fill="hold">
                            <p:stCondLst>
                              <p:cond delay="2000"/>
                            </p:stCondLst>
                            <p:childTnLst>
                              <p:par>
                                <p:cTn id="31" presetID="51" presetClass="entr" presetSubtype="0" fill="hold" grpId="0"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770" decel="100000"/>
                                        <p:tgtEl>
                                          <p:spTgt spid="5">
                                            <p:txEl>
                                              <p:pRg st="3" end="3"/>
                                            </p:txEl>
                                          </p:spTgt>
                                        </p:tgtEl>
                                      </p:cBhvr>
                                    </p:animEffect>
                                    <p:animScale>
                                      <p:cBhvr>
                                        <p:cTn id="34" dur="770" decel="100000"/>
                                        <p:tgtEl>
                                          <p:spTgt spid="5">
                                            <p:txEl>
                                              <p:pRg st="3" end="3"/>
                                            </p:txEl>
                                          </p:spTgt>
                                        </p:tgtEl>
                                      </p:cBhvr>
                                      <p:from x="10000" y="10000"/>
                                      <p:to x="200000" y="450000"/>
                                    </p:animScale>
                                    <p:animScale>
                                      <p:cBhvr>
                                        <p:cTn id="35" dur="1230" accel="100000" fill="hold">
                                          <p:stCondLst>
                                            <p:cond delay="770"/>
                                          </p:stCondLst>
                                        </p:cTn>
                                        <p:tgtEl>
                                          <p:spTgt spid="5">
                                            <p:txEl>
                                              <p:pRg st="3" end="3"/>
                                            </p:txEl>
                                          </p:spTgt>
                                        </p:tgtEl>
                                      </p:cBhvr>
                                      <p:from x="200000" y="450000"/>
                                      <p:to x="100000" y="100000"/>
                                    </p:animScale>
                                    <p:set>
                                      <p:cBhvr>
                                        <p:cTn id="36" dur="770" fill="hold"/>
                                        <p:tgtEl>
                                          <p:spTgt spid="5">
                                            <p:txEl>
                                              <p:pRg st="3" end="3"/>
                                            </p:txEl>
                                          </p:spTgt>
                                        </p:tgtEl>
                                        <p:attrNameLst>
                                          <p:attrName>ppt_x</p:attrName>
                                        </p:attrNameLst>
                                      </p:cBhvr>
                                      <p:to>
                                        <p:strVal val="(0.5)"/>
                                      </p:to>
                                    </p:set>
                                    <p:anim from="(0.5)" to="(#ppt_x)" calcmode="lin" valueType="num">
                                      <p:cBhvr>
                                        <p:cTn id="37" dur="1230" accel="100000" fill="hold">
                                          <p:stCondLst>
                                            <p:cond delay="770"/>
                                          </p:stCondLst>
                                        </p:cTn>
                                        <p:tgtEl>
                                          <p:spTgt spid="5">
                                            <p:txEl>
                                              <p:pRg st="3" end="3"/>
                                            </p:txEl>
                                          </p:spTgt>
                                        </p:tgtEl>
                                        <p:attrNameLst>
                                          <p:attrName>ppt_x</p:attrName>
                                        </p:attrNameLst>
                                      </p:cBhvr>
                                    </p:anim>
                                    <p:set>
                                      <p:cBhvr>
                                        <p:cTn id="38" dur="770" fill="hold"/>
                                        <p:tgtEl>
                                          <p:spTgt spid="5">
                                            <p:txEl>
                                              <p:pRg st="3" end="3"/>
                                            </p:txEl>
                                          </p:spTgt>
                                        </p:tgtEl>
                                        <p:attrNameLst>
                                          <p:attrName>ppt_y</p:attrName>
                                        </p:attrNameLst>
                                      </p:cBhvr>
                                      <p:to>
                                        <p:strVal val="(#ppt_y+0.4)"/>
                                      </p:to>
                                    </p:set>
                                    <p:anim from="(#ppt_y+0.4)" to="(#ppt_y)" calcmode="lin" valueType="num">
                                      <p:cBhvr>
                                        <p:cTn id="39" dur="1230" accel="100000" fill="hold">
                                          <p:stCondLst>
                                            <p:cond delay="770"/>
                                          </p:stCondLst>
                                        </p:cTn>
                                        <p:tgtEl>
                                          <p:spTgt spid="5">
                                            <p:txEl>
                                              <p:pRg st="3" end="3"/>
                                            </p:txEl>
                                          </p:spTgt>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770" decel="100000"/>
                                        <p:tgtEl>
                                          <p:spTgt spid="5">
                                            <p:txEl>
                                              <p:pRg st="4" end="4"/>
                                            </p:txEl>
                                          </p:spTgt>
                                        </p:tgtEl>
                                      </p:cBhvr>
                                    </p:animEffect>
                                    <p:animScale>
                                      <p:cBhvr>
                                        <p:cTn id="45" dur="770" decel="100000"/>
                                        <p:tgtEl>
                                          <p:spTgt spid="5">
                                            <p:txEl>
                                              <p:pRg st="4" end="4"/>
                                            </p:txEl>
                                          </p:spTgt>
                                        </p:tgtEl>
                                      </p:cBhvr>
                                      <p:from x="10000" y="10000"/>
                                      <p:to x="200000" y="450000"/>
                                    </p:animScale>
                                    <p:animScale>
                                      <p:cBhvr>
                                        <p:cTn id="46" dur="1230" accel="100000" fill="hold">
                                          <p:stCondLst>
                                            <p:cond delay="770"/>
                                          </p:stCondLst>
                                        </p:cTn>
                                        <p:tgtEl>
                                          <p:spTgt spid="5">
                                            <p:txEl>
                                              <p:pRg st="4" end="4"/>
                                            </p:txEl>
                                          </p:spTgt>
                                        </p:tgtEl>
                                      </p:cBhvr>
                                      <p:from x="200000" y="450000"/>
                                      <p:to x="100000" y="100000"/>
                                    </p:animScale>
                                    <p:set>
                                      <p:cBhvr>
                                        <p:cTn id="47" dur="770" fill="hold"/>
                                        <p:tgtEl>
                                          <p:spTgt spid="5">
                                            <p:txEl>
                                              <p:pRg st="4" end="4"/>
                                            </p:txEl>
                                          </p:spTgt>
                                        </p:tgtEl>
                                        <p:attrNameLst>
                                          <p:attrName>ppt_x</p:attrName>
                                        </p:attrNameLst>
                                      </p:cBhvr>
                                      <p:to>
                                        <p:strVal val="(0.5)"/>
                                      </p:to>
                                    </p:set>
                                    <p:anim from="(0.5)" to="(#ppt_x)" calcmode="lin" valueType="num">
                                      <p:cBhvr>
                                        <p:cTn id="48" dur="1230" accel="100000" fill="hold">
                                          <p:stCondLst>
                                            <p:cond delay="770"/>
                                          </p:stCondLst>
                                        </p:cTn>
                                        <p:tgtEl>
                                          <p:spTgt spid="5">
                                            <p:txEl>
                                              <p:pRg st="4" end="4"/>
                                            </p:txEl>
                                          </p:spTgt>
                                        </p:tgtEl>
                                        <p:attrNameLst>
                                          <p:attrName>ppt_x</p:attrName>
                                        </p:attrNameLst>
                                      </p:cBhvr>
                                    </p:anim>
                                    <p:set>
                                      <p:cBhvr>
                                        <p:cTn id="49" dur="770" fill="hold"/>
                                        <p:tgtEl>
                                          <p:spTgt spid="5">
                                            <p:txEl>
                                              <p:pRg st="4" end="4"/>
                                            </p:txEl>
                                          </p:spTgt>
                                        </p:tgtEl>
                                        <p:attrNameLst>
                                          <p:attrName>ppt_y</p:attrName>
                                        </p:attrNameLst>
                                      </p:cBhvr>
                                      <p:to>
                                        <p:strVal val="(#ppt_y+0.4)"/>
                                      </p:to>
                                    </p:set>
                                    <p:anim from="(#ppt_y+0.4)" to="(#ppt_y)" calcmode="lin" valueType="num">
                                      <p:cBhvr>
                                        <p:cTn id="50"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16F19-B77C-4B67-957E-09FBCB89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99515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6B427-D50B-4A7D-BC63-71F6B95F5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2819400" cy="2019300"/>
          </a:xfrm>
          <a:prstGeom prst="rect">
            <a:avLst/>
          </a:prstGeom>
        </p:spPr>
      </p:pic>
      <p:pic>
        <p:nvPicPr>
          <p:cNvPr id="5" name="Picture 4">
            <a:extLst>
              <a:ext uri="{FF2B5EF4-FFF2-40B4-BE49-F238E27FC236}">
                <a16:creationId xmlns:a16="http://schemas.microsoft.com/office/drawing/2014/main" id="{AF6855C0-CEC9-4496-9FAD-49722E4F3F49}"/>
              </a:ext>
            </a:extLst>
          </p:cNvPr>
          <p:cNvPicPr>
            <a:picLocks noChangeAspect="1"/>
          </p:cNvPicPr>
          <p:nvPr/>
        </p:nvPicPr>
        <p:blipFill rotWithShape="1">
          <a:blip r:embed="rId3">
            <a:extLst>
              <a:ext uri="{28A0092B-C50C-407E-A947-70E740481C1C}">
                <a14:useLocalDpi xmlns:a14="http://schemas.microsoft.com/office/drawing/2010/main" val="0"/>
              </a:ext>
            </a:extLst>
          </a:blip>
          <a:srcRect b="15000"/>
          <a:stretch/>
        </p:blipFill>
        <p:spPr>
          <a:xfrm>
            <a:off x="3124200" y="152400"/>
            <a:ext cx="2971800" cy="2019300"/>
          </a:xfrm>
          <a:prstGeom prst="rect">
            <a:avLst/>
          </a:prstGeom>
        </p:spPr>
      </p:pic>
      <p:pic>
        <p:nvPicPr>
          <p:cNvPr id="7" name="Picture 6">
            <a:extLst>
              <a:ext uri="{FF2B5EF4-FFF2-40B4-BE49-F238E27FC236}">
                <a16:creationId xmlns:a16="http://schemas.microsoft.com/office/drawing/2014/main" id="{3ED5610B-551B-40BA-B4BC-A60A9902A33A}"/>
              </a:ext>
            </a:extLst>
          </p:cNvPr>
          <p:cNvPicPr>
            <a:picLocks noChangeAspect="1"/>
          </p:cNvPicPr>
          <p:nvPr/>
        </p:nvPicPr>
        <p:blipFill rotWithShape="1">
          <a:blip r:embed="rId4">
            <a:extLst>
              <a:ext uri="{28A0092B-C50C-407E-A947-70E740481C1C}">
                <a14:useLocalDpi xmlns:a14="http://schemas.microsoft.com/office/drawing/2010/main" val="0"/>
              </a:ext>
            </a:extLst>
          </a:blip>
          <a:srcRect l="23423" t="-371" r="25225" b="1"/>
          <a:stretch/>
        </p:blipFill>
        <p:spPr>
          <a:xfrm>
            <a:off x="6324600" y="0"/>
            <a:ext cx="2820572" cy="2171700"/>
          </a:xfrm>
          <a:prstGeom prst="rect">
            <a:avLst/>
          </a:prstGeom>
        </p:spPr>
      </p:pic>
      <p:pic>
        <p:nvPicPr>
          <p:cNvPr id="9" name="Picture 8">
            <a:extLst>
              <a:ext uri="{FF2B5EF4-FFF2-40B4-BE49-F238E27FC236}">
                <a16:creationId xmlns:a16="http://schemas.microsoft.com/office/drawing/2014/main" id="{CA25E254-86F5-4155-A8B7-48CCC6252D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17" y="2286000"/>
            <a:ext cx="2743200" cy="2724150"/>
          </a:xfrm>
          <a:prstGeom prst="rect">
            <a:avLst/>
          </a:prstGeom>
        </p:spPr>
      </p:pic>
      <p:pic>
        <p:nvPicPr>
          <p:cNvPr id="10" name="Picture 6" descr="http://ts3.mm.bing.net/images/thumbnail.aspx?q=1444270715050&amp;id=ba56f7eb4344964caa1c1fd436b5e9cd&amp;url=http%3a%2f%2fcatholiclane.com%2fwp-content%2fuploads%2fwheat-field-harvest-sunset.jpg">
            <a:extLst>
              <a:ext uri="{FF2B5EF4-FFF2-40B4-BE49-F238E27FC236}">
                <a16:creationId xmlns:a16="http://schemas.microsoft.com/office/drawing/2014/main" id="{B19B00D1-7E06-4A72-B2EE-D05AAA14CD1B}"/>
              </a:ext>
            </a:extLst>
          </p:cNvPr>
          <p:cNvPicPr>
            <a:picLocks noChangeAspect="1" noChangeArrowheads="1"/>
          </p:cNvPicPr>
          <p:nvPr/>
        </p:nvPicPr>
        <p:blipFill>
          <a:blip r:embed="rId6" cstate="print"/>
          <a:srcRect/>
          <a:stretch>
            <a:fillRect/>
          </a:stretch>
        </p:blipFill>
        <p:spPr bwMode="auto">
          <a:xfrm>
            <a:off x="2971800" y="2291862"/>
            <a:ext cx="3086100" cy="2718288"/>
          </a:xfrm>
          <a:prstGeom prst="rect">
            <a:avLst/>
          </a:prstGeom>
          <a:noFill/>
        </p:spPr>
      </p:pic>
      <p:pic>
        <p:nvPicPr>
          <p:cNvPr id="4" name="Picture 3">
            <a:extLst>
              <a:ext uri="{FF2B5EF4-FFF2-40B4-BE49-F238E27FC236}">
                <a16:creationId xmlns:a16="http://schemas.microsoft.com/office/drawing/2014/main" id="{9B1050ED-C745-4639-A03A-744BEF3EEB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919" y="2286000"/>
            <a:ext cx="2930183" cy="2724150"/>
          </a:xfrm>
          <a:prstGeom prst="rect">
            <a:avLst/>
          </a:prstGeom>
        </p:spPr>
      </p:pic>
      <p:sp>
        <p:nvSpPr>
          <p:cNvPr id="2" name="Rectangle 1">
            <a:extLst>
              <a:ext uri="{FF2B5EF4-FFF2-40B4-BE49-F238E27FC236}">
                <a16:creationId xmlns:a16="http://schemas.microsoft.com/office/drawing/2014/main" id="{425A0AA0-7A42-4974-907F-265C1D4E33C1}"/>
              </a:ext>
            </a:extLst>
          </p:cNvPr>
          <p:cNvSpPr/>
          <p:nvPr/>
        </p:nvSpPr>
        <p:spPr>
          <a:xfrm>
            <a:off x="1981200" y="5334000"/>
            <a:ext cx="4572000" cy="1200329"/>
          </a:xfrm>
          <a:prstGeom prst="rect">
            <a:avLst/>
          </a:prstGeom>
        </p:spPr>
        <p:txBody>
          <a:bodyPr>
            <a:spAutoFit/>
          </a:bodyPr>
          <a:lstStyle/>
          <a:p>
            <a:pPr lvl="1">
              <a:spcBef>
                <a:spcPts val="0"/>
              </a:spcBef>
              <a:buClrTx/>
              <a:buSzPct val="99000"/>
              <a:buFont typeface="Wingdings"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Universal</a:t>
            </a:r>
          </a:p>
          <a:p>
            <a:pPr lvl="1">
              <a:buClrTx/>
              <a:buSzPct val="99000"/>
              <a:buFont typeface="Wingdings"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Simple</a:t>
            </a:r>
          </a:p>
          <a:p>
            <a:pPr lvl="1">
              <a:buClrTx/>
              <a:buSzPct val="99000"/>
              <a:buFont typeface="Wingdings"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Absoute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Stable</a:t>
            </a:r>
          </a:p>
        </p:txBody>
      </p:sp>
    </p:spTree>
    <p:extLst>
      <p:ext uri="{BB962C8B-B14F-4D97-AF65-F5344CB8AC3E}">
        <p14:creationId xmlns:p14="http://schemas.microsoft.com/office/powerpoint/2010/main" val="11091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E902E-223D-4DE5-B88F-996B7141F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743200" cy="2609850"/>
          </a:xfrm>
          <a:prstGeom prst="rect">
            <a:avLst/>
          </a:prstGeom>
        </p:spPr>
      </p:pic>
      <p:pic>
        <p:nvPicPr>
          <p:cNvPr id="5" name="Picture 4">
            <a:extLst>
              <a:ext uri="{FF2B5EF4-FFF2-40B4-BE49-F238E27FC236}">
                <a16:creationId xmlns:a16="http://schemas.microsoft.com/office/drawing/2014/main" id="{9D3397C5-3349-42BA-8040-E9E1E1922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33375"/>
            <a:ext cx="2247900" cy="2247900"/>
          </a:xfrm>
          <a:prstGeom prst="rect">
            <a:avLst/>
          </a:prstGeom>
        </p:spPr>
      </p:pic>
      <p:pic>
        <p:nvPicPr>
          <p:cNvPr id="7" name="Picture 6">
            <a:extLst>
              <a:ext uri="{FF2B5EF4-FFF2-40B4-BE49-F238E27FC236}">
                <a16:creationId xmlns:a16="http://schemas.microsoft.com/office/drawing/2014/main" id="{FDD6B5FB-AEAE-4C03-A1D6-24B026AF5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4127500"/>
            <a:ext cx="6350000" cy="2730500"/>
          </a:xfrm>
          <a:prstGeom prst="rect">
            <a:avLst/>
          </a:prstGeom>
        </p:spPr>
      </p:pic>
      <p:pic>
        <p:nvPicPr>
          <p:cNvPr id="9" name="Picture 8">
            <a:extLst>
              <a:ext uri="{FF2B5EF4-FFF2-40B4-BE49-F238E27FC236}">
                <a16:creationId xmlns:a16="http://schemas.microsoft.com/office/drawing/2014/main" id="{6C0776C3-A34A-4201-A093-D4211F55F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312" y="381000"/>
            <a:ext cx="3333750" cy="2200275"/>
          </a:xfrm>
          <a:prstGeom prst="rect">
            <a:avLst/>
          </a:prstGeom>
        </p:spPr>
      </p:pic>
    </p:spTree>
    <p:extLst>
      <p:ext uri="{BB962C8B-B14F-4D97-AF65-F5344CB8AC3E}">
        <p14:creationId xmlns:p14="http://schemas.microsoft.com/office/powerpoint/2010/main" val="117246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415A5C8-246C-460B-87EA-6FBEB1DE40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3191"/>
            <a:ext cx="2971800" cy="2643809"/>
          </a:xfrm>
        </p:spPr>
      </p:pic>
      <p:pic>
        <p:nvPicPr>
          <p:cNvPr id="5" name="Picture 4">
            <a:extLst>
              <a:ext uri="{FF2B5EF4-FFF2-40B4-BE49-F238E27FC236}">
                <a16:creationId xmlns:a16="http://schemas.microsoft.com/office/drawing/2014/main" id="{976B8AB3-A6A8-4650-A8CA-8A3167FED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18" y="4419600"/>
            <a:ext cx="4514850" cy="2257425"/>
          </a:xfrm>
          <a:prstGeom prst="rect">
            <a:avLst/>
          </a:prstGeom>
        </p:spPr>
      </p:pic>
      <p:pic>
        <p:nvPicPr>
          <p:cNvPr id="4" name="Picture 3">
            <a:extLst>
              <a:ext uri="{FF2B5EF4-FFF2-40B4-BE49-F238E27FC236}">
                <a16:creationId xmlns:a16="http://schemas.microsoft.com/office/drawing/2014/main" id="{F52598AF-0E30-4D16-9034-F4F5037C2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6565"/>
            <a:ext cx="3505200" cy="3412435"/>
          </a:xfrm>
          <a:prstGeom prst="rect">
            <a:avLst/>
          </a:prstGeom>
        </p:spPr>
      </p:pic>
    </p:spTree>
    <p:extLst>
      <p:ext uri="{BB962C8B-B14F-4D97-AF65-F5344CB8AC3E}">
        <p14:creationId xmlns:p14="http://schemas.microsoft.com/office/powerpoint/2010/main" val="18316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934200" y="762000"/>
            <a:ext cx="1828800" cy="4247317"/>
          </a:xfrm>
          <a:prstGeom prst="rect">
            <a:avLst/>
          </a:prstGeom>
          <a:solidFill>
            <a:schemeClr val="bg2">
              <a:lumMod val="90000"/>
              <a:alpha val="80000"/>
            </a:schemeClr>
          </a:solidFill>
        </p:spPr>
        <p:txBody>
          <a:bodyPr wrap="square" rtlCol="0">
            <a:spAutoFit/>
          </a:bodyPr>
          <a:lstStyle/>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a:t>
            </a: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 </a:t>
            </a: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Year </a:t>
            </a: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of..</a:t>
            </a:r>
          </a:p>
        </p:txBody>
      </p:sp>
    </p:spTree>
    <p:extLst>
      <p:ext uri="{BB962C8B-B14F-4D97-AF65-F5344CB8AC3E}">
        <p14:creationId xmlns:p14="http://schemas.microsoft.com/office/powerpoint/2010/main" val="1873798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828800"/>
            <a:ext cx="8458200" cy="5029200"/>
          </a:xfrm>
          <a:solidFill>
            <a:schemeClr val="bg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t>
            </a: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Always</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Surrenders</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the…</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…Law of Reproduction</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Genesis 1:11-13, 21-25 </a:t>
            </a:r>
          </a:p>
          <a:p>
            <a:pPr lvl="1">
              <a:spcBef>
                <a:spcPts val="300"/>
              </a:spcBef>
              <a:buClrTx/>
              <a:buSzPct val="99000"/>
              <a:buFont typeface="Courier New"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Grass, Seed Plants &amp; Trees (11-12)</a:t>
            </a:r>
          </a:p>
          <a:p>
            <a:pPr lvl="1">
              <a:spcBef>
                <a:spcPts val="300"/>
              </a:spcBef>
              <a:buClrTx/>
              <a:buSzPct val="99000"/>
              <a:buFont typeface="Courier New"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 Creatures (21a) </a:t>
            </a:r>
          </a:p>
          <a:p>
            <a:pPr lvl="1">
              <a:spcBef>
                <a:spcPts val="300"/>
              </a:spcBef>
              <a:buClrTx/>
              <a:buSzPct val="99000"/>
              <a:buFont typeface="Courier New"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Birds (21b)</a:t>
            </a:r>
          </a:p>
          <a:p>
            <a:pPr lvl="1">
              <a:spcBef>
                <a:spcPts val="300"/>
              </a:spcBef>
              <a:buClrTx/>
              <a:buSzPct val="99000"/>
              <a:buFont typeface="Courier New"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Land Creatures (24-25)</a:t>
            </a: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Just Natural Seeds…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None/>
            </a:pPr>
            <a:r>
              <a:rPr lang="en-US" sz="2800" b="1"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rPr>
              <a:t>7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Be not deceived; God is </a:t>
            </a:r>
            <a:r>
              <a:rPr lang="en-US" sz="2800" i="1" u="sng" dirty="0">
                <a:solidFill>
                  <a:schemeClr val="tx1"/>
                </a:solidFill>
                <a:effectLst>
                  <a:outerShdw blurRad="38100" dist="38100" dir="2700000" algn="tl">
                    <a:srgbClr val="000000">
                      <a:alpha val="43137"/>
                    </a:srgbClr>
                  </a:outerShdw>
                </a:effectLst>
                <a:latin typeface="Arial Rounded MT Bold" panose="020F0704030504030204" pitchFamily="34" charset="0"/>
              </a:rPr>
              <a:t>not mocked</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for </a:t>
            </a: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2800" i="1" u="sng"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a man soweth, shall he also reap.</a:t>
            </a:r>
          </a:p>
        </p:txBody>
      </p:sp>
      <p:sp>
        <p:nvSpPr>
          <p:cNvPr id="7" name="TextBox 6"/>
          <p:cNvSpPr txBox="1"/>
          <p:nvPr/>
        </p:nvSpPr>
        <p:spPr>
          <a:xfrm>
            <a:off x="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p>
        </p:txBody>
      </p:sp>
    </p:spTree>
    <p:extLst>
      <p:ext uri="{BB962C8B-B14F-4D97-AF65-F5344CB8AC3E}">
        <p14:creationId xmlns:p14="http://schemas.microsoft.com/office/powerpoint/2010/main" val="37257153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par>
                                <p:cTn id="44" presetID="51" presetClass="entr" presetSubtype="0" fill="hold" grpId="0"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770" decel="100000"/>
                                        <p:tgtEl>
                                          <p:spTgt spid="5">
                                            <p:txEl>
                                              <p:pRg st="3" end="3"/>
                                            </p:txEl>
                                          </p:spTgt>
                                        </p:tgtEl>
                                      </p:cBhvr>
                                    </p:animEffect>
                                    <p:animScale>
                                      <p:cBhvr>
                                        <p:cTn id="47" dur="770" decel="100000"/>
                                        <p:tgtEl>
                                          <p:spTgt spid="5">
                                            <p:txEl>
                                              <p:pRg st="3" end="3"/>
                                            </p:txEl>
                                          </p:spTgt>
                                        </p:tgtEl>
                                      </p:cBhvr>
                                      <p:from x="10000" y="10000"/>
                                      <p:to x="200000" y="450000"/>
                                    </p:animScale>
                                    <p:animScale>
                                      <p:cBhvr>
                                        <p:cTn id="48" dur="1230" accel="100000" fill="hold">
                                          <p:stCondLst>
                                            <p:cond delay="770"/>
                                          </p:stCondLst>
                                        </p:cTn>
                                        <p:tgtEl>
                                          <p:spTgt spid="5">
                                            <p:txEl>
                                              <p:pRg st="3" end="3"/>
                                            </p:txEl>
                                          </p:spTgt>
                                        </p:tgtEl>
                                      </p:cBhvr>
                                      <p:from x="200000" y="450000"/>
                                      <p:to x="100000" y="100000"/>
                                    </p:animScale>
                                    <p:set>
                                      <p:cBhvr>
                                        <p:cTn id="49" dur="770" fill="hold"/>
                                        <p:tgtEl>
                                          <p:spTgt spid="5">
                                            <p:txEl>
                                              <p:pRg st="3" end="3"/>
                                            </p:txEl>
                                          </p:spTgt>
                                        </p:tgtEl>
                                        <p:attrNameLst>
                                          <p:attrName>ppt_x</p:attrName>
                                        </p:attrNameLst>
                                      </p:cBhvr>
                                      <p:to>
                                        <p:strVal val="(0.5)"/>
                                      </p:to>
                                    </p:set>
                                    <p:anim from="(0.5)" to="(#ppt_x)" calcmode="lin" valueType="num">
                                      <p:cBhvr>
                                        <p:cTn id="50" dur="1230" accel="100000" fill="hold">
                                          <p:stCondLst>
                                            <p:cond delay="770"/>
                                          </p:stCondLst>
                                        </p:cTn>
                                        <p:tgtEl>
                                          <p:spTgt spid="5">
                                            <p:txEl>
                                              <p:pRg st="3" end="3"/>
                                            </p:txEl>
                                          </p:spTgt>
                                        </p:tgtEl>
                                        <p:attrNameLst>
                                          <p:attrName>ppt_x</p:attrName>
                                        </p:attrNameLst>
                                      </p:cBhvr>
                                    </p:anim>
                                    <p:set>
                                      <p:cBhvr>
                                        <p:cTn id="51" dur="770" fill="hold"/>
                                        <p:tgtEl>
                                          <p:spTgt spid="5">
                                            <p:txEl>
                                              <p:pRg st="3" end="3"/>
                                            </p:txEl>
                                          </p:spTgt>
                                        </p:tgtEl>
                                        <p:attrNameLst>
                                          <p:attrName>ppt_y</p:attrName>
                                        </p:attrNameLst>
                                      </p:cBhvr>
                                      <p:to>
                                        <p:strVal val="(#ppt_y+0.4)"/>
                                      </p:to>
                                    </p:set>
                                    <p:anim from="(#ppt_y+0.4)" to="(#ppt_y)" calcmode="lin" valueType="num">
                                      <p:cBhvr>
                                        <p:cTn id="52" dur="1230" accel="100000" fill="hold">
                                          <p:stCondLst>
                                            <p:cond delay="770"/>
                                          </p:stCondLst>
                                        </p:cTn>
                                        <p:tgtEl>
                                          <p:spTgt spid="5">
                                            <p:txEl>
                                              <p:pRg st="3" end="3"/>
                                            </p:txEl>
                                          </p:spTgt>
                                        </p:tgtEl>
                                        <p:attrNameLst>
                                          <p:attrName>ppt_y</p:attrName>
                                        </p:attrNameLst>
                                      </p:cBhvr>
                                    </p:anim>
                                  </p:childTnLst>
                                </p:cTn>
                              </p:par>
                              <p:par>
                                <p:cTn id="53" presetID="51" presetClass="entr" presetSubtype="0" fill="hold" grpId="0"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770" decel="100000"/>
                                        <p:tgtEl>
                                          <p:spTgt spid="5">
                                            <p:txEl>
                                              <p:pRg st="4" end="4"/>
                                            </p:txEl>
                                          </p:spTgt>
                                        </p:tgtEl>
                                      </p:cBhvr>
                                    </p:animEffect>
                                    <p:animScale>
                                      <p:cBhvr>
                                        <p:cTn id="56" dur="770" decel="100000"/>
                                        <p:tgtEl>
                                          <p:spTgt spid="5">
                                            <p:txEl>
                                              <p:pRg st="4" end="4"/>
                                            </p:txEl>
                                          </p:spTgt>
                                        </p:tgtEl>
                                      </p:cBhvr>
                                      <p:from x="10000" y="10000"/>
                                      <p:to x="200000" y="450000"/>
                                    </p:animScale>
                                    <p:animScale>
                                      <p:cBhvr>
                                        <p:cTn id="57" dur="1230" accel="100000" fill="hold">
                                          <p:stCondLst>
                                            <p:cond delay="770"/>
                                          </p:stCondLst>
                                        </p:cTn>
                                        <p:tgtEl>
                                          <p:spTgt spid="5">
                                            <p:txEl>
                                              <p:pRg st="4" end="4"/>
                                            </p:txEl>
                                          </p:spTgt>
                                        </p:tgtEl>
                                      </p:cBhvr>
                                      <p:from x="200000" y="450000"/>
                                      <p:to x="100000" y="100000"/>
                                    </p:animScale>
                                    <p:set>
                                      <p:cBhvr>
                                        <p:cTn id="58" dur="770" fill="hold"/>
                                        <p:tgtEl>
                                          <p:spTgt spid="5">
                                            <p:txEl>
                                              <p:pRg st="4" end="4"/>
                                            </p:txEl>
                                          </p:spTgt>
                                        </p:tgtEl>
                                        <p:attrNameLst>
                                          <p:attrName>ppt_x</p:attrName>
                                        </p:attrNameLst>
                                      </p:cBhvr>
                                      <p:to>
                                        <p:strVal val="(0.5)"/>
                                      </p:to>
                                    </p:set>
                                    <p:anim from="(0.5)" to="(#ppt_x)" calcmode="lin" valueType="num">
                                      <p:cBhvr>
                                        <p:cTn id="59" dur="1230" accel="100000" fill="hold">
                                          <p:stCondLst>
                                            <p:cond delay="770"/>
                                          </p:stCondLst>
                                        </p:cTn>
                                        <p:tgtEl>
                                          <p:spTgt spid="5">
                                            <p:txEl>
                                              <p:pRg st="4" end="4"/>
                                            </p:txEl>
                                          </p:spTgt>
                                        </p:tgtEl>
                                        <p:attrNameLst>
                                          <p:attrName>ppt_x</p:attrName>
                                        </p:attrNameLst>
                                      </p:cBhvr>
                                    </p:anim>
                                    <p:set>
                                      <p:cBhvr>
                                        <p:cTn id="60" dur="770" fill="hold"/>
                                        <p:tgtEl>
                                          <p:spTgt spid="5">
                                            <p:txEl>
                                              <p:pRg st="4" end="4"/>
                                            </p:txEl>
                                          </p:spTgt>
                                        </p:tgtEl>
                                        <p:attrNameLst>
                                          <p:attrName>ppt_y</p:attrName>
                                        </p:attrNameLst>
                                      </p:cBhvr>
                                      <p:to>
                                        <p:strVal val="(#ppt_y+0.4)"/>
                                      </p:to>
                                    </p:set>
                                    <p:anim from="(#ppt_y+0.4)" to="(#ppt_y)" calcmode="lin" valueType="num">
                                      <p:cBhvr>
                                        <p:cTn id="61" dur="1230" accel="100000" fill="hold">
                                          <p:stCondLst>
                                            <p:cond delay="770"/>
                                          </p:stCondLst>
                                        </p:cTn>
                                        <p:tgtEl>
                                          <p:spTgt spid="5">
                                            <p:txEl>
                                              <p:pRg st="4" end="4"/>
                                            </p:txEl>
                                          </p:spTgt>
                                        </p:tgtEl>
                                        <p:attrNameLst>
                                          <p:attrName>ppt_y</p:attrName>
                                        </p:attrNameLst>
                                      </p:cBhvr>
                                    </p:anim>
                                  </p:childTnLst>
                                </p:cTn>
                              </p:par>
                              <p:par>
                                <p:cTn id="62" presetID="51" presetClass="entr" presetSubtype="0" fill="hold" grpId="0"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770" decel="100000"/>
                                        <p:tgtEl>
                                          <p:spTgt spid="5">
                                            <p:txEl>
                                              <p:pRg st="5" end="5"/>
                                            </p:txEl>
                                          </p:spTgt>
                                        </p:tgtEl>
                                      </p:cBhvr>
                                    </p:animEffect>
                                    <p:animScale>
                                      <p:cBhvr>
                                        <p:cTn id="65" dur="770" decel="100000"/>
                                        <p:tgtEl>
                                          <p:spTgt spid="5">
                                            <p:txEl>
                                              <p:pRg st="5" end="5"/>
                                            </p:txEl>
                                          </p:spTgt>
                                        </p:tgtEl>
                                      </p:cBhvr>
                                      <p:from x="10000" y="10000"/>
                                      <p:to x="200000" y="450000"/>
                                    </p:animScale>
                                    <p:animScale>
                                      <p:cBhvr>
                                        <p:cTn id="66" dur="1230" accel="100000" fill="hold">
                                          <p:stCondLst>
                                            <p:cond delay="770"/>
                                          </p:stCondLst>
                                        </p:cTn>
                                        <p:tgtEl>
                                          <p:spTgt spid="5">
                                            <p:txEl>
                                              <p:pRg st="5" end="5"/>
                                            </p:txEl>
                                          </p:spTgt>
                                        </p:tgtEl>
                                      </p:cBhvr>
                                      <p:from x="200000" y="450000"/>
                                      <p:to x="100000" y="100000"/>
                                    </p:animScale>
                                    <p:set>
                                      <p:cBhvr>
                                        <p:cTn id="67" dur="770" fill="hold"/>
                                        <p:tgtEl>
                                          <p:spTgt spid="5">
                                            <p:txEl>
                                              <p:pRg st="5" end="5"/>
                                            </p:txEl>
                                          </p:spTgt>
                                        </p:tgtEl>
                                        <p:attrNameLst>
                                          <p:attrName>ppt_x</p:attrName>
                                        </p:attrNameLst>
                                      </p:cBhvr>
                                      <p:to>
                                        <p:strVal val="(0.5)"/>
                                      </p:to>
                                    </p:set>
                                    <p:anim from="(0.5)" to="(#ppt_x)" calcmode="lin" valueType="num">
                                      <p:cBhvr>
                                        <p:cTn id="68" dur="1230" accel="100000" fill="hold">
                                          <p:stCondLst>
                                            <p:cond delay="770"/>
                                          </p:stCondLst>
                                        </p:cTn>
                                        <p:tgtEl>
                                          <p:spTgt spid="5">
                                            <p:txEl>
                                              <p:pRg st="5" end="5"/>
                                            </p:txEl>
                                          </p:spTgt>
                                        </p:tgtEl>
                                        <p:attrNameLst>
                                          <p:attrName>ppt_x</p:attrName>
                                        </p:attrNameLst>
                                      </p:cBhvr>
                                    </p:anim>
                                    <p:set>
                                      <p:cBhvr>
                                        <p:cTn id="69" dur="770" fill="hold"/>
                                        <p:tgtEl>
                                          <p:spTgt spid="5">
                                            <p:txEl>
                                              <p:pRg st="5" end="5"/>
                                            </p:txEl>
                                          </p:spTgt>
                                        </p:tgtEl>
                                        <p:attrNameLst>
                                          <p:attrName>ppt_y</p:attrName>
                                        </p:attrNameLst>
                                      </p:cBhvr>
                                      <p:to>
                                        <p:strVal val="(#ppt_y+0.4)"/>
                                      </p:to>
                                    </p:set>
                                    <p:anim from="(#ppt_y+0.4)" to="(#ppt_y)" calcmode="lin" valueType="num">
                                      <p:cBhvr>
                                        <p:cTn id="70" dur="1230" accel="100000" fill="hold">
                                          <p:stCondLst>
                                            <p:cond delay="770"/>
                                          </p:stCondLst>
                                        </p:cTn>
                                        <p:tgtEl>
                                          <p:spTgt spid="5">
                                            <p:txEl>
                                              <p:pRg st="5" end="5"/>
                                            </p:txEl>
                                          </p:spTgt>
                                        </p:tgtEl>
                                        <p:attrNameLst>
                                          <p:attrName>ppt_y</p:attrName>
                                        </p:attrNameLst>
                                      </p:cBhvr>
                                    </p:anim>
                                  </p:childTnLst>
                                </p:cTn>
                              </p:par>
                              <p:par>
                                <p:cTn id="71" presetID="51" presetClass="entr" presetSubtype="0" fill="hold" grpId="0"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770" decel="100000"/>
                                        <p:tgtEl>
                                          <p:spTgt spid="5">
                                            <p:txEl>
                                              <p:pRg st="6" end="6"/>
                                            </p:txEl>
                                          </p:spTgt>
                                        </p:tgtEl>
                                      </p:cBhvr>
                                    </p:animEffect>
                                    <p:animScale>
                                      <p:cBhvr>
                                        <p:cTn id="74" dur="770" decel="100000"/>
                                        <p:tgtEl>
                                          <p:spTgt spid="5">
                                            <p:txEl>
                                              <p:pRg st="6" end="6"/>
                                            </p:txEl>
                                          </p:spTgt>
                                        </p:tgtEl>
                                      </p:cBhvr>
                                      <p:from x="10000" y="10000"/>
                                      <p:to x="200000" y="450000"/>
                                    </p:animScale>
                                    <p:animScale>
                                      <p:cBhvr>
                                        <p:cTn id="75" dur="1230" accel="100000" fill="hold">
                                          <p:stCondLst>
                                            <p:cond delay="770"/>
                                          </p:stCondLst>
                                        </p:cTn>
                                        <p:tgtEl>
                                          <p:spTgt spid="5">
                                            <p:txEl>
                                              <p:pRg st="6" end="6"/>
                                            </p:txEl>
                                          </p:spTgt>
                                        </p:tgtEl>
                                      </p:cBhvr>
                                      <p:from x="200000" y="450000"/>
                                      <p:to x="100000" y="100000"/>
                                    </p:animScale>
                                    <p:set>
                                      <p:cBhvr>
                                        <p:cTn id="76" dur="770" fill="hold"/>
                                        <p:tgtEl>
                                          <p:spTgt spid="5">
                                            <p:txEl>
                                              <p:pRg st="6" end="6"/>
                                            </p:txEl>
                                          </p:spTgt>
                                        </p:tgtEl>
                                        <p:attrNameLst>
                                          <p:attrName>ppt_x</p:attrName>
                                        </p:attrNameLst>
                                      </p:cBhvr>
                                      <p:to>
                                        <p:strVal val="(0.5)"/>
                                      </p:to>
                                    </p:set>
                                    <p:anim from="(0.5)" to="(#ppt_x)" calcmode="lin" valueType="num">
                                      <p:cBhvr>
                                        <p:cTn id="77" dur="1230" accel="100000" fill="hold">
                                          <p:stCondLst>
                                            <p:cond delay="770"/>
                                          </p:stCondLst>
                                        </p:cTn>
                                        <p:tgtEl>
                                          <p:spTgt spid="5">
                                            <p:txEl>
                                              <p:pRg st="6" end="6"/>
                                            </p:txEl>
                                          </p:spTgt>
                                        </p:tgtEl>
                                        <p:attrNameLst>
                                          <p:attrName>ppt_x</p:attrName>
                                        </p:attrNameLst>
                                      </p:cBhvr>
                                    </p:anim>
                                    <p:set>
                                      <p:cBhvr>
                                        <p:cTn id="78" dur="770" fill="hold"/>
                                        <p:tgtEl>
                                          <p:spTgt spid="5">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5">
                                            <p:txEl>
                                              <p:pRg st="6" end="6"/>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5">
                                            <p:txEl>
                                              <p:pRg st="7" end="7"/>
                                            </p:txEl>
                                          </p:spTgt>
                                        </p:tgtEl>
                                        <p:attrNameLst>
                                          <p:attrName>style.visibility</p:attrName>
                                        </p:attrNameLst>
                                      </p:cBhvr>
                                      <p:to>
                                        <p:strVal val="visible"/>
                                      </p:to>
                                    </p:set>
                                    <p:animEffect transition="in" filter="fade">
                                      <p:cBhvr>
                                        <p:cTn id="84" dur="770" decel="100000"/>
                                        <p:tgtEl>
                                          <p:spTgt spid="5">
                                            <p:txEl>
                                              <p:pRg st="7" end="7"/>
                                            </p:txEl>
                                          </p:spTgt>
                                        </p:tgtEl>
                                      </p:cBhvr>
                                    </p:animEffect>
                                    <p:animScale>
                                      <p:cBhvr>
                                        <p:cTn id="85" dur="770" decel="100000"/>
                                        <p:tgtEl>
                                          <p:spTgt spid="5">
                                            <p:txEl>
                                              <p:pRg st="7" end="7"/>
                                            </p:txEl>
                                          </p:spTgt>
                                        </p:tgtEl>
                                      </p:cBhvr>
                                      <p:from x="10000" y="10000"/>
                                      <p:to x="200000" y="450000"/>
                                    </p:animScale>
                                    <p:animScale>
                                      <p:cBhvr>
                                        <p:cTn id="86" dur="1230" accel="100000" fill="hold">
                                          <p:stCondLst>
                                            <p:cond delay="770"/>
                                          </p:stCondLst>
                                        </p:cTn>
                                        <p:tgtEl>
                                          <p:spTgt spid="5">
                                            <p:txEl>
                                              <p:pRg st="7" end="7"/>
                                            </p:txEl>
                                          </p:spTgt>
                                        </p:tgtEl>
                                      </p:cBhvr>
                                      <p:from x="200000" y="450000"/>
                                      <p:to x="100000" y="100000"/>
                                    </p:animScale>
                                    <p:set>
                                      <p:cBhvr>
                                        <p:cTn id="87" dur="770" fill="hold"/>
                                        <p:tgtEl>
                                          <p:spTgt spid="5">
                                            <p:txEl>
                                              <p:pRg st="7" end="7"/>
                                            </p:txEl>
                                          </p:spTgt>
                                        </p:tgtEl>
                                        <p:attrNameLst>
                                          <p:attrName>ppt_x</p:attrName>
                                        </p:attrNameLst>
                                      </p:cBhvr>
                                      <p:to>
                                        <p:strVal val="(0.5)"/>
                                      </p:to>
                                    </p:set>
                                    <p:anim from="(0.5)" to="(#ppt_x)" calcmode="lin" valueType="num">
                                      <p:cBhvr>
                                        <p:cTn id="88" dur="1230" accel="100000" fill="hold">
                                          <p:stCondLst>
                                            <p:cond delay="770"/>
                                          </p:stCondLst>
                                        </p:cTn>
                                        <p:tgtEl>
                                          <p:spTgt spid="5">
                                            <p:txEl>
                                              <p:pRg st="7" end="7"/>
                                            </p:txEl>
                                          </p:spTgt>
                                        </p:tgtEl>
                                        <p:attrNameLst>
                                          <p:attrName>ppt_x</p:attrName>
                                        </p:attrNameLst>
                                      </p:cBhvr>
                                    </p:anim>
                                    <p:set>
                                      <p:cBhvr>
                                        <p:cTn id="89" dur="770" fill="hold"/>
                                        <p:tgtEl>
                                          <p:spTgt spid="5">
                                            <p:txEl>
                                              <p:pRg st="7" end="7"/>
                                            </p:txEl>
                                          </p:spTgt>
                                        </p:tgtEl>
                                        <p:attrNameLst>
                                          <p:attrName>ppt_y</p:attrName>
                                        </p:attrNameLst>
                                      </p:cBhvr>
                                      <p:to>
                                        <p:strVal val="(#ppt_y+0.4)"/>
                                      </p:to>
                                    </p:set>
                                    <p:anim from="(#ppt_y+0.4)" to="(#ppt_y)" calcmode="lin" valueType="num">
                                      <p:cBhvr>
                                        <p:cTn id="90" dur="1230" accel="100000" fill="hold">
                                          <p:stCondLst>
                                            <p:cond delay="770"/>
                                          </p:stCondLst>
                                        </p:cTn>
                                        <p:tgtEl>
                                          <p:spTgt spid="5">
                                            <p:txEl>
                                              <p:pRg st="7" end="7"/>
                                            </p:txEl>
                                          </p:spTgt>
                                        </p:tgtEl>
                                        <p:attrNameLst>
                                          <p:attrName>ppt_y</p:attrName>
                                        </p:attrNameLst>
                                      </p:cBhvr>
                                    </p:anim>
                                  </p:childTnLst>
                                </p:cTn>
                              </p:par>
                            </p:childTnLst>
                          </p:cTn>
                        </p:par>
                        <p:par>
                          <p:cTn id="91" fill="hold">
                            <p:stCondLst>
                              <p:cond delay="2000"/>
                            </p:stCondLst>
                            <p:childTnLst>
                              <p:par>
                                <p:cTn id="92" presetID="51" presetClass="entr" presetSubtype="0" fill="hold" grpId="0" nodeType="afterEffect">
                                  <p:stCondLst>
                                    <p:cond delay="0"/>
                                  </p:stCondLst>
                                  <p:childTnLst>
                                    <p:set>
                                      <p:cBhvr>
                                        <p:cTn id="93" dur="1" fill="hold">
                                          <p:stCondLst>
                                            <p:cond delay="0"/>
                                          </p:stCondLst>
                                        </p:cTn>
                                        <p:tgtEl>
                                          <p:spTgt spid="5">
                                            <p:txEl>
                                              <p:pRg st="8" end="8"/>
                                            </p:txEl>
                                          </p:spTgt>
                                        </p:tgtEl>
                                        <p:attrNameLst>
                                          <p:attrName>style.visibility</p:attrName>
                                        </p:attrNameLst>
                                      </p:cBhvr>
                                      <p:to>
                                        <p:strVal val="visible"/>
                                      </p:to>
                                    </p:set>
                                    <p:animEffect transition="in" filter="fade">
                                      <p:cBhvr>
                                        <p:cTn id="94" dur="770" decel="100000"/>
                                        <p:tgtEl>
                                          <p:spTgt spid="5">
                                            <p:txEl>
                                              <p:pRg st="8" end="8"/>
                                            </p:txEl>
                                          </p:spTgt>
                                        </p:tgtEl>
                                      </p:cBhvr>
                                    </p:animEffect>
                                    <p:animScale>
                                      <p:cBhvr>
                                        <p:cTn id="95" dur="770" decel="100000"/>
                                        <p:tgtEl>
                                          <p:spTgt spid="5">
                                            <p:txEl>
                                              <p:pRg st="8" end="8"/>
                                            </p:txEl>
                                          </p:spTgt>
                                        </p:tgtEl>
                                      </p:cBhvr>
                                      <p:from x="10000" y="10000"/>
                                      <p:to x="200000" y="450000"/>
                                    </p:animScale>
                                    <p:animScale>
                                      <p:cBhvr>
                                        <p:cTn id="96" dur="1230" accel="100000" fill="hold">
                                          <p:stCondLst>
                                            <p:cond delay="770"/>
                                          </p:stCondLst>
                                        </p:cTn>
                                        <p:tgtEl>
                                          <p:spTgt spid="5">
                                            <p:txEl>
                                              <p:pRg st="8" end="8"/>
                                            </p:txEl>
                                          </p:spTgt>
                                        </p:tgtEl>
                                      </p:cBhvr>
                                      <p:from x="200000" y="450000"/>
                                      <p:to x="100000" y="100000"/>
                                    </p:animScale>
                                    <p:set>
                                      <p:cBhvr>
                                        <p:cTn id="97" dur="770" fill="hold"/>
                                        <p:tgtEl>
                                          <p:spTgt spid="5">
                                            <p:txEl>
                                              <p:pRg st="8" end="8"/>
                                            </p:txEl>
                                          </p:spTgt>
                                        </p:tgtEl>
                                        <p:attrNameLst>
                                          <p:attrName>ppt_x</p:attrName>
                                        </p:attrNameLst>
                                      </p:cBhvr>
                                      <p:to>
                                        <p:strVal val="(0.5)"/>
                                      </p:to>
                                    </p:set>
                                    <p:anim from="(0.5)" to="(#ppt_x)" calcmode="lin" valueType="num">
                                      <p:cBhvr>
                                        <p:cTn id="98" dur="1230" accel="100000" fill="hold">
                                          <p:stCondLst>
                                            <p:cond delay="770"/>
                                          </p:stCondLst>
                                        </p:cTn>
                                        <p:tgtEl>
                                          <p:spTgt spid="5">
                                            <p:txEl>
                                              <p:pRg st="8" end="8"/>
                                            </p:txEl>
                                          </p:spTgt>
                                        </p:tgtEl>
                                        <p:attrNameLst>
                                          <p:attrName>ppt_x</p:attrName>
                                        </p:attrNameLst>
                                      </p:cBhvr>
                                    </p:anim>
                                    <p:set>
                                      <p:cBhvr>
                                        <p:cTn id="99" dur="770" fill="hold"/>
                                        <p:tgtEl>
                                          <p:spTgt spid="5">
                                            <p:txEl>
                                              <p:pRg st="8" end="8"/>
                                            </p:txEl>
                                          </p:spTgt>
                                        </p:tgtEl>
                                        <p:attrNameLst>
                                          <p:attrName>ppt_y</p:attrName>
                                        </p:attrNameLst>
                                      </p:cBhvr>
                                      <p:to>
                                        <p:strVal val="(#ppt_y+0.4)"/>
                                      </p:to>
                                    </p:set>
                                    <p:anim from="(#ppt_y+0.4)" to="(#ppt_y)" calcmode="lin" valueType="num">
                                      <p:cBhvr>
                                        <p:cTn id="100" dur="1230" accel="100000" fill="hold">
                                          <p:stCondLst>
                                            <p:cond delay="770"/>
                                          </p:stCondLst>
                                        </p:cTn>
                                        <p:tgtEl>
                                          <p:spTgt spid="5">
                                            <p:txEl>
                                              <p:pRg st="8" end="8"/>
                                            </p:txEl>
                                          </p:spTgt>
                                        </p:tgtEl>
                                        <p:attrNameLst>
                                          <p:attrName>ppt_y</p:attrName>
                                        </p:attrNameLst>
                                      </p:cBhvr>
                                    </p:anim>
                                  </p:childTnLst>
                                </p:cTn>
                              </p:par>
                            </p:childTnLst>
                          </p:cTn>
                        </p:par>
                        <p:par>
                          <p:cTn id="101" fill="hold">
                            <p:stCondLst>
                              <p:cond delay="4000"/>
                            </p:stCondLst>
                            <p:childTnLst>
                              <p:par>
                                <p:cTn id="102" presetID="51" presetClass="entr" presetSubtype="0" fill="hold" grpId="0" nodeType="afterEffect">
                                  <p:stCondLst>
                                    <p:cond delay="0"/>
                                  </p:stCondLst>
                                  <p:childTnLst>
                                    <p:set>
                                      <p:cBhvr>
                                        <p:cTn id="103" dur="1" fill="hold">
                                          <p:stCondLst>
                                            <p:cond delay="0"/>
                                          </p:stCondLst>
                                        </p:cTn>
                                        <p:tgtEl>
                                          <p:spTgt spid="5">
                                            <p:txEl>
                                              <p:pRg st="9" end="9"/>
                                            </p:txEl>
                                          </p:spTgt>
                                        </p:tgtEl>
                                        <p:attrNameLst>
                                          <p:attrName>style.visibility</p:attrName>
                                        </p:attrNameLst>
                                      </p:cBhvr>
                                      <p:to>
                                        <p:strVal val="visible"/>
                                      </p:to>
                                    </p:set>
                                    <p:animEffect transition="in" filter="fade">
                                      <p:cBhvr>
                                        <p:cTn id="104" dur="770" decel="100000"/>
                                        <p:tgtEl>
                                          <p:spTgt spid="5">
                                            <p:txEl>
                                              <p:pRg st="9" end="9"/>
                                            </p:txEl>
                                          </p:spTgt>
                                        </p:tgtEl>
                                      </p:cBhvr>
                                    </p:animEffect>
                                    <p:animScale>
                                      <p:cBhvr>
                                        <p:cTn id="105" dur="770" decel="100000"/>
                                        <p:tgtEl>
                                          <p:spTgt spid="5">
                                            <p:txEl>
                                              <p:pRg st="9" end="9"/>
                                            </p:txEl>
                                          </p:spTgt>
                                        </p:tgtEl>
                                      </p:cBhvr>
                                      <p:from x="10000" y="10000"/>
                                      <p:to x="200000" y="450000"/>
                                    </p:animScale>
                                    <p:animScale>
                                      <p:cBhvr>
                                        <p:cTn id="106" dur="1230" accel="100000" fill="hold">
                                          <p:stCondLst>
                                            <p:cond delay="770"/>
                                          </p:stCondLst>
                                        </p:cTn>
                                        <p:tgtEl>
                                          <p:spTgt spid="5">
                                            <p:txEl>
                                              <p:pRg st="9" end="9"/>
                                            </p:txEl>
                                          </p:spTgt>
                                        </p:tgtEl>
                                      </p:cBhvr>
                                      <p:from x="200000" y="450000"/>
                                      <p:to x="100000" y="100000"/>
                                    </p:animScale>
                                    <p:set>
                                      <p:cBhvr>
                                        <p:cTn id="107" dur="770" fill="hold"/>
                                        <p:tgtEl>
                                          <p:spTgt spid="5">
                                            <p:txEl>
                                              <p:pRg st="9" end="9"/>
                                            </p:txEl>
                                          </p:spTgt>
                                        </p:tgtEl>
                                        <p:attrNameLst>
                                          <p:attrName>ppt_x</p:attrName>
                                        </p:attrNameLst>
                                      </p:cBhvr>
                                      <p:to>
                                        <p:strVal val="(0.5)"/>
                                      </p:to>
                                    </p:set>
                                    <p:anim from="(0.5)" to="(#ppt_x)" calcmode="lin" valueType="num">
                                      <p:cBhvr>
                                        <p:cTn id="108" dur="1230" accel="100000" fill="hold">
                                          <p:stCondLst>
                                            <p:cond delay="770"/>
                                          </p:stCondLst>
                                        </p:cTn>
                                        <p:tgtEl>
                                          <p:spTgt spid="5">
                                            <p:txEl>
                                              <p:pRg st="9" end="9"/>
                                            </p:txEl>
                                          </p:spTgt>
                                        </p:tgtEl>
                                        <p:attrNameLst>
                                          <p:attrName>ppt_x</p:attrName>
                                        </p:attrNameLst>
                                      </p:cBhvr>
                                    </p:anim>
                                    <p:set>
                                      <p:cBhvr>
                                        <p:cTn id="109" dur="770" fill="hold"/>
                                        <p:tgtEl>
                                          <p:spTgt spid="5">
                                            <p:txEl>
                                              <p:pRg st="9" end="9"/>
                                            </p:txEl>
                                          </p:spTgt>
                                        </p:tgtEl>
                                        <p:attrNameLst>
                                          <p:attrName>ppt_y</p:attrName>
                                        </p:attrNameLst>
                                      </p:cBhvr>
                                      <p:to>
                                        <p:strVal val="(#ppt_y+0.4)"/>
                                      </p:to>
                                    </p:set>
                                    <p:anim from="(#ppt_y+0.4)" to="(#ppt_y)" calcmode="lin" valueType="num">
                                      <p:cBhvr>
                                        <p:cTn id="110"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chemeClr val="accent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Mark 4:1-8</a:t>
            </a:r>
          </a:p>
          <a:p>
            <a:pPr>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First Case the Seed Produces Nothing</a:t>
            </a:r>
          </a:p>
          <a:p>
            <a:pPr>
              <a:spcBef>
                <a:spcPts val="120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Second it Produces Only the Blade</a:t>
            </a:r>
          </a:p>
          <a:p>
            <a:pPr>
              <a:spcBef>
                <a:spcPts val="120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Third it is Near the Point of Producing Fruit, but Fails to Bring Forth to Harvest</a:t>
            </a:r>
          </a:p>
          <a:p>
            <a:pPr>
              <a:spcBef>
                <a:spcPts val="1200"/>
              </a:spcBef>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Fourth it Yields Fruit, but in Different Measures</a:t>
            </a:r>
          </a:p>
          <a:p>
            <a:pPr>
              <a:buNone/>
            </a:pPr>
            <a:endParaRPr lang="en-US" sz="2800"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More Than We Sow </a:t>
            </a:r>
          </a:p>
        </p:txBody>
      </p:sp>
    </p:spTree>
    <p:extLst>
      <p:ext uri="{BB962C8B-B14F-4D97-AF65-F5344CB8AC3E}">
        <p14:creationId xmlns:p14="http://schemas.microsoft.com/office/powerpoint/2010/main" val="20857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2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8"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2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5"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2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2"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2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9"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447800"/>
            <a:ext cx="7543800" cy="4846638"/>
          </a:xfrm>
          <a:solidFill>
            <a:schemeClr val="bg1">
              <a:alpha val="80000"/>
            </a:schemeClr>
          </a:solidFill>
        </p:spPr>
        <p:txBody>
          <a:bodyPr>
            <a:normAutofit lnSpcReduction="10000"/>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Reap…</a:t>
            </a:r>
          </a:p>
          <a:p>
            <a:pPr>
              <a:buClrTx/>
              <a:buSzPct val="99000"/>
              <a:buFont typeface="Wingdings"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Marriage</a:t>
            </a: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Your Marriage</a:t>
            </a:r>
          </a:p>
          <a:p>
            <a:pPr>
              <a:spcBef>
                <a:spcPts val="1200"/>
              </a:spcBef>
              <a:buClrTx/>
              <a:buSzPct val="99000"/>
              <a:buFont typeface="Wingdings"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Work Relationships </a:t>
            </a: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Work Relationships</a:t>
            </a:r>
          </a:p>
          <a:p>
            <a:pPr>
              <a:spcBef>
                <a:spcPts val="1200"/>
              </a:spcBef>
              <a:buClrTx/>
              <a:buSzPct val="99000"/>
              <a:buFont typeface="Wingdings"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Personal Relationships</a:t>
            </a: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Personal Relationships</a:t>
            </a:r>
          </a:p>
          <a:p>
            <a:pPr>
              <a:spcBef>
                <a:spcPts val="1200"/>
              </a:spcBef>
              <a:buClrTx/>
              <a:buSzPct val="99000"/>
              <a:buFont typeface="Wingdings"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Spiritual Life </a:t>
            </a: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Spiritual Things  </a:t>
            </a:r>
          </a:p>
        </p:txBody>
      </p:sp>
      <p:sp>
        <p:nvSpPr>
          <p:cNvPr id="7" name="TextBox 6"/>
          <p:cNvSpPr txBox="1"/>
          <p:nvPr/>
        </p:nvSpPr>
        <p:spPr>
          <a:xfrm>
            <a:off x="381000" y="228600"/>
            <a:ext cx="64770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rPr>
              <a:t>We Reap More Than We Sow </a:t>
            </a:r>
          </a:p>
        </p:txBody>
      </p:sp>
    </p:spTree>
    <p:extLst>
      <p:ext uri="{BB962C8B-B14F-4D97-AF65-F5344CB8AC3E}">
        <p14:creationId xmlns:p14="http://schemas.microsoft.com/office/powerpoint/2010/main" val="175276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par>
                          <p:cTn id="55" fill="hold">
                            <p:stCondLst>
                              <p:cond delay="2000"/>
                            </p:stCondLst>
                            <p:childTnLst>
                              <p:par>
                                <p:cTn id="56" presetID="51" presetClass="entr" presetSubtype="0" fill="hold" grpId="0"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fade">
                                      <p:cBhvr>
                                        <p:cTn id="69" dur="770" decel="100000"/>
                                        <p:tgtEl>
                                          <p:spTgt spid="5">
                                            <p:txEl>
                                              <p:pRg st="5" end="5"/>
                                            </p:txEl>
                                          </p:spTgt>
                                        </p:tgtEl>
                                      </p:cBhvr>
                                    </p:animEffect>
                                    <p:animScale>
                                      <p:cBhvr>
                                        <p:cTn id="70" dur="770" decel="100000"/>
                                        <p:tgtEl>
                                          <p:spTgt spid="5">
                                            <p:txEl>
                                              <p:pRg st="5" end="5"/>
                                            </p:txEl>
                                          </p:spTgt>
                                        </p:tgtEl>
                                      </p:cBhvr>
                                      <p:from x="10000" y="10000"/>
                                      <p:to x="200000" y="450000"/>
                                    </p:animScale>
                                    <p:animScale>
                                      <p:cBhvr>
                                        <p:cTn id="71" dur="1230" accel="100000" fill="hold">
                                          <p:stCondLst>
                                            <p:cond delay="770"/>
                                          </p:stCondLst>
                                        </p:cTn>
                                        <p:tgtEl>
                                          <p:spTgt spid="5">
                                            <p:txEl>
                                              <p:pRg st="5" end="5"/>
                                            </p:txEl>
                                          </p:spTgt>
                                        </p:tgtEl>
                                      </p:cBhvr>
                                      <p:from x="200000" y="450000"/>
                                      <p:to x="100000" y="100000"/>
                                    </p:animScale>
                                    <p:set>
                                      <p:cBhvr>
                                        <p:cTn id="72" dur="770" fill="hold"/>
                                        <p:tgtEl>
                                          <p:spTgt spid="5">
                                            <p:txEl>
                                              <p:pRg st="5" end="5"/>
                                            </p:txEl>
                                          </p:spTgt>
                                        </p:tgtEl>
                                        <p:attrNameLst>
                                          <p:attrName>ppt_x</p:attrName>
                                        </p:attrNameLst>
                                      </p:cBhvr>
                                      <p:to>
                                        <p:strVal val="(0.5)"/>
                                      </p:to>
                                    </p:set>
                                    <p:anim from="(0.5)" to="(#ppt_x)" calcmode="lin" valueType="num">
                                      <p:cBhvr>
                                        <p:cTn id="73" dur="1230" accel="100000" fill="hold">
                                          <p:stCondLst>
                                            <p:cond delay="770"/>
                                          </p:stCondLst>
                                        </p:cTn>
                                        <p:tgtEl>
                                          <p:spTgt spid="5">
                                            <p:txEl>
                                              <p:pRg st="5" end="5"/>
                                            </p:txEl>
                                          </p:spTgt>
                                        </p:tgtEl>
                                        <p:attrNameLst>
                                          <p:attrName>ppt_x</p:attrName>
                                        </p:attrNameLst>
                                      </p:cBhvr>
                                    </p:anim>
                                    <p:set>
                                      <p:cBhvr>
                                        <p:cTn id="74" dur="770" fill="hold"/>
                                        <p:tgtEl>
                                          <p:spTgt spid="5">
                                            <p:txEl>
                                              <p:pRg st="5" end="5"/>
                                            </p:txEl>
                                          </p:spTgt>
                                        </p:tgtEl>
                                        <p:attrNameLst>
                                          <p:attrName>ppt_y</p:attrName>
                                        </p:attrNameLst>
                                      </p:cBhvr>
                                      <p:to>
                                        <p:strVal val="(#ppt_y+0.4)"/>
                                      </p:to>
                                    </p:set>
                                    <p:anim from="(#ppt_y+0.4)" to="(#ppt_y)" calcmode="lin" valueType="num">
                                      <p:cBhvr>
                                        <p:cTn id="75" dur="1230" accel="100000" fill="hold">
                                          <p:stCondLst>
                                            <p:cond delay="770"/>
                                          </p:stCondLst>
                                        </p:cTn>
                                        <p:tgtEl>
                                          <p:spTgt spid="5">
                                            <p:txEl>
                                              <p:pRg st="5" end="5"/>
                                            </p:txEl>
                                          </p:spTgt>
                                        </p:tgtEl>
                                        <p:attrNameLst>
                                          <p:attrName>ppt_y</p:attrName>
                                        </p:attrNameLst>
                                      </p:cBhvr>
                                    </p:anim>
                                  </p:childTnLst>
                                </p:cTn>
                              </p:par>
                            </p:childTnLst>
                          </p:cTn>
                        </p:par>
                        <p:par>
                          <p:cTn id="76" fill="hold">
                            <p:stCondLst>
                              <p:cond delay="2000"/>
                            </p:stCondLst>
                            <p:childTnLst>
                              <p:par>
                                <p:cTn id="77" presetID="51" presetClass="entr" presetSubtype="0" fill="hold" grpId="0" nodeType="after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770" decel="100000"/>
                                        <p:tgtEl>
                                          <p:spTgt spid="5">
                                            <p:txEl>
                                              <p:pRg st="6" end="6"/>
                                            </p:txEl>
                                          </p:spTgt>
                                        </p:tgtEl>
                                      </p:cBhvr>
                                    </p:animEffect>
                                    <p:animScale>
                                      <p:cBhvr>
                                        <p:cTn id="80" dur="770" decel="100000"/>
                                        <p:tgtEl>
                                          <p:spTgt spid="5">
                                            <p:txEl>
                                              <p:pRg st="6" end="6"/>
                                            </p:txEl>
                                          </p:spTgt>
                                        </p:tgtEl>
                                      </p:cBhvr>
                                      <p:from x="10000" y="10000"/>
                                      <p:to x="200000" y="450000"/>
                                    </p:animScale>
                                    <p:animScale>
                                      <p:cBhvr>
                                        <p:cTn id="81" dur="1230" accel="100000" fill="hold">
                                          <p:stCondLst>
                                            <p:cond delay="770"/>
                                          </p:stCondLst>
                                        </p:cTn>
                                        <p:tgtEl>
                                          <p:spTgt spid="5">
                                            <p:txEl>
                                              <p:pRg st="6" end="6"/>
                                            </p:txEl>
                                          </p:spTgt>
                                        </p:tgtEl>
                                      </p:cBhvr>
                                      <p:from x="200000" y="450000"/>
                                      <p:to x="100000" y="100000"/>
                                    </p:animScale>
                                    <p:set>
                                      <p:cBhvr>
                                        <p:cTn id="82" dur="770" fill="hold"/>
                                        <p:tgtEl>
                                          <p:spTgt spid="5">
                                            <p:txEl>
                                              <p:pRg st="6" end="6"/>
                                            </p:txEl>
                                          </p:spTgt>
                                        </p:tgtEl>
                                        <p:attrNameLst>
                                          <p:attrName>ppt_x</p:attrName>
                                        </p:attrNameLst>
                                      </p:cBhvr>
                                      <p:to>
                                        <p:strVal val="(0.5)"/>
                                      </p:to>
                                    </p:set>
                                    <p:anim from="(0.5)" to="(#ppt_x)" calcmode="lin" valueType="num">
                                      <p:cBhvr>
                                        <p:cTn id="83" dur="1230" accel="100000" fill="hold">
                                          <p:stCondLst>
                                            <p:cond delay="770"/>
                                          </p:stCondLst>
                                        </p:cTn>
                                        <p:tgtEl>
                                          <p:spTgt spid="5">
                                            <p:txEl>
                                              <p:pRg st="6" end="6"/>
                                            </p:txEl>
                                          </p:spTgt>
                                        </p:tgtEl>
                                        <p:attrNameLst>
                                          <p:attrName>ppt_x</p:attrName>
                                        </p:attrNameLst>
                                      </p:cBhvr>
                                    </p:anim>
                                    <p:set>
                                      <p:cBhvr>
                                        <p:cTn id="84" dur="770" fill="hold"/>
                                        <p:tgtEl>
                                          <p:spTgt spid="5">
                                            <p:txEl>
                                              <p:pRg st="6" end="6"/>
                                            </p:txEl>
                                          </p:spTgt>
                                        </p:tgtEl>
                                        <p:attrNameLst>
                                          <p:attrName>ppt_y</p:attrName>
                                        </p:attrNameLst>
                                      </p:cBhvr>
                                      <p:to>
                                        <p:strVal val="(#ppt_y+0.4)"/>
                                      </p:to>
                                    </p:set>
                                    <p:anim from="(#ppt_y+0.4)" to="(#ppt_y)" calcmode="lin" valueType="num">
                                      <p:cBhvr>
                                        <p:cTn id="85" dur="1230" accel="100000" fill="hold">
                                          <p:stCondLst>
                                            <p:cond delay="770"/>
                                          </p:stCondLst>
                                        </p:cTn>
                                        <p:tgtEl>
                                          <p:spTgt spid="5">
                                            <p:txEl>
                                              <p:pRg st="6" end="6"/>
                                            </p:txEl>
                                          </p:spTgt>
                                        </p:tgtEl>
                                        <p:attrNameLst>
                                          <p:attrName>ppt_y</p:attrName>
                                        </p:attrNameLst>
                                      </p:cBhvr>
                                    </p:anim>
                                  </p:childTnLst>
                                </p:cTn>
                              </p:par>
                            </p:childTnLst>
                          </p:cTn>
                        </p:par>
                      </p:childTnLst>
                    </p:cTn>
                  </p:par>
                  <p:par>
                    <p:cTn id="86" fill="hold">
                      <p:stCondLst>
                        <p:cond delay="indefinite"/>
                      </p:stCondLst>
                      <p:childTnLst>
                        <p:par>
                          <p:cTn id="87" fill="hold">
                            <p:stCondLst>
                              <p:cond delay="0"/>
                            </p:stCondLst>
                            <p:childTnLst>
                              <p:par>
                                <p:cTn id="88" presetID="51" presetClass="entr" presetSubtype="0" fill="hold" grpId="0" nodeType="click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Effect transition="in" filter="fade">
                                      <p:cBhvr>
                                        <p:cTn id="90" dur="770" decel="100000"/>
                                        <p:tgtEl>
                                          <p:spTgt spid="5">
                                            <p:txEl>
                                              <p:pRg st="7" end="7"/>
                                            </p:txEl>
                                          </p:spTgt>
                                        </p:tgtEl>
                                      </p:cBhvr>
                                    </p:animEffect>
                                    <p:animScale>
                                      <p:cBhvr>
                                        <p:cTn id="91" dur="770" decel="100000"/>
                                        <p:tgtEl>
                                          <p:spTgt spid="5">
                                            <p:txEl>
                                              <p:pRg st="7" end="7"/>
                                            </p:txEl>
                                          </p:spTgt>
                                        </p:tgtEl>
                                      </p:cBhvr>
                                      <p:from x="10000" y="10000"/>
                                      <p:to x="200000" y="450000"/>
                                    </p:animScale>
                                    <p:animScale>
                                      <p:cBhvr>
                                        <p:cTn id="92" dur="1230" accel="100000" fill="hold">
                                          <p:stCondLst>
                                            <p:cond delay="770"/>
                                          </p:stCondLst>
                                        </p:cTn>
                                        <p:tgtEl>
                                          <p:spTgt spid="5">
                                            <p:txEl>
                                              <p:pRg st="7" end="7"/>
                                            </p:txEl>
                                          </p:spTgt>
                                        </p:tgtEl>
                                      </p:cBhvr>
                                      <p:from x="200000" y="450000"/>
                                      <p:to x="100000" y="100000"/>
                                    </p:animScale>
                                    <p:set>
                                      <p:cBhvr>
                                        <p:cTn id="93" dur="770" fill="hold"/>
                                        <p:tgtEl>
                                          <p:spTgt spid="5">
                                            <p:txEl>
                                              <p:pRg st="7" end="7"/>
                                            </p:txEl>
                                          </p:spTgt>
                                        </p:tgtEl>
                                        <p:attrNameLst>
                                          <p:attrName>ppt_x</p:attrName>
                                        </p:attrNameLst>
                                      </p:cBhvr>
                                      <p:to>
                                        <p:strVal val="(0.5)"/>
                                      </p:to>
                                    </p:set>
                                    <p:anim from="(0.5)" to="(#ppt_x)" calcmode="lin" valueType="num">
                                      <p:cBhvr>
                                        <p:cTn id="94" dur="1230" accel="100000" fill="hold">
                                          <p:stCondLst>
                                            <p:cond delay="770"/>
                                          </p:stCondLst>
                                        </p:cTn>
                                        <p:tgtEl>
                                          <p:spTgt spid="5">
                                            <p:txEl>
                                              <p:pRg st="7" end="7"/>
                                            </p:txEl>
                                          </p:spTgt>
                                        </p:tgtEl>
                                        <p:attrNameLst>
                                          <p:attrName>ppt_x</p:attrName>
                                        </p:attrNameLst>
                                      </p:cBhvr>
                                    </p:anim>
                                    <p:set>
                                      <p:cBhvr>
                                        <p:cTn id="95" dur="770" fill="hold"/>
                                        <p:tgtEl>
                                          <p:spTgt spid="5">
                                            <p:txEl>
                                              <p:pRg st="7" end="7"/>
                                            </p:txEl>
                                          </p:spTgt>
                                        </p:tgtEl>
                                        <p:attrNameLst>
                                          <p:attrName>ppt_y</p:attrName>
                                        </p:attrNameLst>
                                      </p:cBhvr>
                                      <p:to>
                                        <p:strVal val="(#ppt_y+0.4)"/>
                                      </p:to>
                                    </p:set>
                                    <p:anim from="(#ppt_y+0.4)" to="(#ppt_y)" calcmode="lin" valueType="num">
                                      <p:cBhvr>
                                        <p:cTn id="96" dur="1230" accel="100000" fill="hold">
                                          <p:stCondLst>
                                            <p:cond delay="770"/>
                                          </p:stCondLst>
                                        </p:cTn>
                                        <p:tgtEl>
                                          <p:spTgt spid="5">
                                            <p:txEl>
                                              <p:pRg st="7" end="7"/>
                                            </p:txEl>
                                          </p:spTgt>
                                        </p:tgtEl>
                                        <p:attrNameLst>
                                          <p:attrName>ppt_y</p:attrName>
                                        </p:attrNameLst>
                                      </p:cBhvr>
                                    </p:anim>
                                  </p:childTnLst>
                                </p:cTn>
                              </p:par>
                            </p:childTnLst>
                          </p:cTn>
                        </p:par>
                        <p:par>
                          <p:cTn id="97" fill="hold">
                            <p:stCondLst>
                              <p:cond delay="2000"/>
                            </p:stCondLst>
                            <p:childTnLst>
                              <p:par>
                                <p:cTn id="98" presetID="51" presetClass="entr" presetSubtype="0" fill="hold" grpId="0" nodeType="afterEffect">
                                  <p:stCondLst>
                                    <p:cond delay="0"/>
                                  </p:stCondLst>
                                  <p:childTnLst>
                                    <p:set>
                                      <p:cBhvr>
                                        <p:cTn id="99" dur="1" fill="hold">
                                          <p:stCondLst>
                                            <p:cond delay="0"/>
                                          </p:stCondLst>
                                        </p:cTn>
                                        <p:tgtEl>
                                          <p:spTgt spid="5">
                                            <p:txEl>
                                              <p:pRg st="8" end="8"/>
                                            </p:txEl>
                                          </p:spTgt>
                                        </p:tgtEl>
                                        <p:attrNameLst>
                                          <p:attrName>style.visibility</p:attrName>
                                        </p:attrNameLst>
                                      </p:cBhvr>
                                      <p:to>
                                        <p:strVal val="visible"/>
                                      </p:to>
                                    </p:set>
                                    <p:animEffect transition="in" filter="fade">
                                      <p:cBhvr>
                                        <p:cTn id="100" dur="770" decel="100000"/>
                                        <p:tgtEl>
                                          <p:spTgt spid="5">
                                            <p:txEl>
                                              <p:pRg st="8" end="8"/>
                                            </p:txEl>
                                          </p:spTgt>
                                        </p:tgtEl>
                                      </p:cBhvr>
                                    </p:animEffect>
                                    <p:animScale>
                                      <p:cBhvr>
                                        <p:cTn id="101" dur="770" decel="100000"/>
                                        <p:tgtEl>
                                          <p:spTgt spid="5">
                                            <p:txEl>
                                              <p:pRg st="8" end="8"/>
                                            </p:txEl>
                                          </p:spTgt>
                                        </p:tgtEl>
                                      </p:cBhvr>
                                      <p:from x="10000" y="10000"/>
                                      <p:to x="200000" y="450000"/>
                                    </p:animScale>
                                    <p:animScale>
                                      <p:cBhvr>
                                        <p:cTn id="102" dur="1230" accel="100000" fill="hold">
                                          <p:stCondLst>
                                            <p:cond delay="770"/>
                                          </p:stCondLst>
                                        </p:cTn>
                                        <p:tgtEl>
                                          <p:spTgt spid="5">
                                            <p:txEl>
                                              <p:pRg st="8" end="8"/>
                                            </p:txEl>
                                          </p:spTgt>
                                        </p:tgtEl>
                                      </p:cBhvr>
                                      <p:from x="200000" y="450000"/>
                                      <p:to x="100000" y="100000"/>
                                    </p:animScale>
                                    <p:set>
                                      <p:cBhvr>
                                        <p:cTn id="103" dur="770" fill="hold"/>
                                        <p:tgtEl>
                                          <p:spTgt spid="5">
                                            <p:txEl>
                                              <p:pRg st="8" end="8"/>
                                            </p:txEl>
                                          </p:spTgt>
                                        </p:tgtEl>
                                        <p:attrNameLst>
                                          <p:attrName>ppt_x</p:attrName>
                                        </p:attrNameLst>
                                      </p:cBhvr>
                                      <p:to>
                                        <p:strVal val="(0.5)"/>
                                      </p:to>
                                    </p:set>
                                    <p:anim from="(0.5)" to="(#ppt_x)" calcmode="lin" valueType="num">
                                      <p:cBhvr>
                                        <p:cTn id="104" dur="1230" accel="100000" fill="hold">
                                          <p:stCondLst>
                                            <p:cond delay="770"/>
                                          </p:stCondLst>
                                        </p:cTn>
                                        <p:tgtEl>
                                          <p:spTgt spid="5">
                                            <p:txEl>
                                              <p:pRg st="8" end="8"/>
                                            </p:txEl>
                                          </p:spTgt>
                                        </p:tgtEl>
                                        <p:attrNameLst>
                                          <p:attrName>ppt_x</p:attrName>
                                        </p:attrNameLst>
                                      </p:cBhvr>
                                    </p:anim>
                                    <p:set>
                                      <p:cBhvr>
                                        <p:cTn id="105" dur="770" fill="hold"/>
                                        <p:tgtEl>
                                          <p:spTgt spid="5">
                                            <p:txEl>
                                              <p:pRg st="8" end="8"/>
                                            </p:txEl>
                                          </p:spTgt>
                                        </p:tgtEl>
                                        <p:attrNameLst>
                                          <p:attrName>ppt_y</p:attrName>
                                        </p:attrNameLst>
                                      </p:cBhvr>
                                      <p:to>
                                        <p:strVal val="(#ppt_y+0.4)"/>
                                      </p:to>
                                    </p:set>
                                    <p:anim from="(#ppt_y+0.4)" to="(#ppt_y)" calcmode="lin" valueType="num">
                                      <p:cBhvr>
                                        <p:cTn id="106" dur="1230" accel="100000" fill="hold">
                                          <p:stCondLst>
                                            <p:cond delay="770"/>
                                          </p:stCondLst>
                                        </p:cTn>
                                        <p:tgtEl>
                                          <p:spTgt spid="5">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81100" y="2667000"/>
            <a:ext cx="6858000" cy="3703637"/>
          </a:xfrm>
          <a:solidFill>
            <a:schemeClr val="bg1">
              <a:alpha val="8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Reap a Good Crop</a:t>
            </a:r>
          </a:p>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Requires Proper …</a:t>
            </a: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Planning </a:t>
            </a: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Preparation</a:t>
            </a: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Planting</a:t>
            </a: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Patience</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p:txBody>
      </p:sp>
      <p:sp>
        <p:nvSpPr>
          <p:cNvPr id="7" name="TextBox 6"/>
          <p:cNvSpPr txBox="1"/>
          <p:nvPr/>
        </p:nvSpPr>
        <p:spPr>
          <a:xfrm>
            <a:off x="381000" y="228600"/>
            <a:ext cx="74676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p>
        </p:txBody>
      </p:sp>
    </p:spTree>
    <p:extLst>
      <p:ext uri="{BB962C8B-B14F-4D97-AF65-F5344CB8AC3E}">
        <p14:creationId xmlns:p14="http://schemas.microsoft.com/office/powerpoint/2010/main" val="245041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770" decel="100000"/>
                                        <p:tgtEl>
                                          <p:spTgt spid="5">
                                            <p:txEl>
                                              <p:pRg st="1" end="1"/>
                                            </p:txEl>
                                          </p:spTgt>
                                        </p:tgtEl>
                                      </p:cBhvr>
                                    </p:animEffect>
                                    <p:animScale>
                                      <p:cBhvr>
                                        <p:cTn id="19" dur="770" decel="100000"/>
                                        <p:tgtEl>
                                          <p:spTgt spid="5">
                                            <p:txEl>
                                              <p:pRg st="1" end="1"/>
                                            </p:txEl>
                                          </p:spTgt>
                                        </p:tgtEl>
                                      </p:cBhvr>
                                      <p:from x="10000" y="10000"/>
                                      <p:to x="200000" y="450000"/>
                                    </p:animScale>
                                    <p:animScale>
                                      <p:cBhvr>
                                        <p:cTn id="20" dur="1230" accel="100000" fill="hold">
                                          <p:stCondLst>
                                            <p:cond delay="770"/>
                                          </p:stCondLst>
                                        </p:cTn>
                                        <p:tgtEl>
                                          <p:spTgt spid="5">
                                            <p:txEl>
                                              <p:pRg st="1" end="1"/>
                                            </p:txEl>
                                          </p:spTgt>
                                        </p:tgtEl>
                                      </p:cBhvr>
                                      <p:from x="200000" y="450000"/>
                                      <p:to x="100000" y="100000"/>
                                    </p:animScale>
                                    <p:set>
                                      <p:cBhvr>
                                        <p:cTn id="21" dur="770" fill="hold"/>
                                        <p:tgtEl>
                                          <p:spTgt spid="5">
                                            <p:txEl>
                                              <p:pRg st="1" end="1"/>
                                            </p:txEl>
                                          </p:spTgt>
                                        </p:tgtEl>
                                        <p:attrNameLst>
                                          <p:attrName>ppt_x</p:attrName>
                                        </p:attrNameLst>
                                      </p:cBhvr>
                                      <p:to>
                                        <p:strVal val="(0.5)"/>
                                      </p:to>
                                    </p:set>
                                    <p:anim from="(0.5)" to="(#ppt_x)" calcmode="lin" valueType="num">
                                      <p:cBhvr>
                                        <p:cTn id="22" dur="1230" accel="100000" fill="hold">
                                          <p:stCondLst>
                                            <p:cond delay="770"/>
                                          </p:stCondLst>
                                        </p:cTn>
                                        <p:tgtEl>
                                          <p:spTgt spid="5">
                                            <p:txEl>
                                              <p:pRg st="1" end="1"/>
                                            </p:txEl>
                                          </p:spTgt>
                                        </p:tgtEl>
                                        <p:attrNameLst>
                                          <p:attrName>ppt_x</p:attrName>
                                        </p:attrNameLst>
                                      </p:cBhvr>
                                    </p:anim>
                                    <p:set>
                                      <p:cBhvr>
                                        <p:cTn id="23" dur="770" fill="hold"/>
                                        <p:tgtEl>
                                          <p:spTgt spid="5">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1" end="1"/>
                                            </p:txEl>
                                          </p:spTgt>
                                        </p:tgtEl>
                                        <p:attrNameLst>
                                          <p:attrName>ppt_y</p:attrName>
                                        </p:attrNameLst>
                                      </p:cBhvr>
                                    </p:anim>
                                  </p:childTnLst>
                                </p:cTn>
                              </p:par>
                            </p:childTnLst>
                          </p:cTn>
                        </p:par>
                        <p:par>
                          <p:cTn id="25" fill="hold">
                            <p:stCondLst>
                              <p:cond delay="2000"/>
                            </p:stCondLst>
                            <p:childTnLst>
                              <p:par>
                                <p:cTn id="26" presetID="51"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770" decel="100000"/>
                                        <p:tgtEl>
                                          <p:spTgt spid="5">
                                            <p:txEl>
                                              <p:pRg st="2" end="2"/>
                                            </p:txEl>
                                          </p:spTgt>
                                        </p:tgtEl>
                                      </p:cBhvr>
                                    </p:animEffect>
                                    <p:animScale>
                                      <p:cBhvr>
                                        <p:cTn id="29" dur="770" decel="100000"/>
                                        <p:tgtEl>
                                          <p:spTgt spid="5">
                                            <p:txEl>
                                              <p:pRg st="2" end="2"/>
                                            </p:txEl>
                                          </p:spTgt>
                                        </p:tgtEl>
                                      </p:cBhvr>
                                      <p:from x="10000" y="10000"/>
                                      <p:to x="200000" y="450000"/>
                                    </p:animScale>
                                    <p:animScale>
                                      <p:cBhvr>
                                        <p:cTn id="30" dur="1230" accel="100000" fill="hold">
                                          <p:stCondLst>
                                            <p:cond delay="770"/>
                                          </p:stCondLst>
                                        </p:cTn>
                                        <p:tgtEl>
                                          <p:spTgt spid="5">
                                            <p:txEl>
                                              <p:pRg st="2" end="2"/>
                                            </p:txEl>
                                          </p:spTgt>
                                        </p:tgtEl>
                                      </p:cBhvr>
                                      <p:from x="200000" y="450000"/>
                                      <p:to x="100000" y="100000"/>
                                    </p:animScale>
                                    <p:set>
                                      <p:cBhvr>
                                        <p:cTn id="31" dur="770" fill="hold"/>
                                        <p:tgtEl>
                                          <p:spTgt spid="5">
                                            <p:txEl>
                                              <p:pRg st="2" end="2"/>
                                            </p:txEl>
                                          </p:spTgt>
                                        </p:tgtEl>
                                        <p:attrNameLst>
                                          <p:attrName>ppt_x</p:attrName>
                                        </p:attrNameLst>
                                      </p:cBhvr>
                                      <p:to>
                                        <p:strVal val="(0.5)"/>
                                      </p:to>
                                    </p:set>
                                    <p:anim from="(0.5)" to="(#ppt_x)" calcmode="lin" valueType="num">
                                      <p:cBhvr>
                                        <p:cTn id="32" dur="1230" accel="100000" fill="hold">
                                          <p:stCondLst>
                                            <p:cond delay="770"/>
                                          </p:stCondLst>
                                        </p:cTn>
                                        <p:tgtEl>
                                          <p:spTgt spid="5">
                                            <p:txEl>
                                              <p:pRg st="2" end="2"/>
                                            </p:txEl>
                                          </p:spTgt>
                                        </p:tgtEl>
                                        <p:attrNameLst>
                                          <p:attrName>ppt_x</p:attrName>
                                        </p:attrNameLst>
                                      </p:cBhvr>
                                    </p:anim>
                                    <p:set>
                                      <p:cBhvr>
                                        <p:cTn id="33" dur="770" fill="hold"/>
                                        <p:tgtEl>
                                          <p:spTgt spid="5">
                                            <p:txEl>
                                              <p:pRg st="2" end="2"/>
                                            </p:txEl>
                                          </p:spTgt>
                                        </p:tgtEl>
                                        <p:attrNameLst>
                                          <p:attrName>ppt_y</p:attrName>
                                        </p:attrNameLst>
                                      </p:cBhvr>
                                      <p:to>
                                        <p:strVal val="(#ppt_y+0.4)"/>
                                      </p:to>
                                    </p:set>
                                    <p:anim from="(#ppt_y+0.4)" to="(#ppt_y)" calcmode="lin" valueType="num">
                                      <p:cBhvr>
                                        <p:cTn id="34" dur="1230" accel="100000" fill="hold">
                                          <p:stCondLst>
                                            <p:cond delay="770"/>
                                          </p:stCondLst>
                                        </p:cTn>
                                        <p:tgtEl>
                                          <p:spTgt spid="5">
                                            <p:txEl>
                                              <p:pRg st="2" end="2"/>
                                            </p:txEl>
                                          </p:spTgt>
                                        </p:tgtEl>
                                        <p:attrNameLst>
                                          <p:attrName>ppt_y</p:attrName>
                                        </p:attrNameLst>
                                      </p:cBhvr>
                                    </p:anim>
                                  </p:childTnLst>
                                </p:cTn>
                              </p:par>
                            </p:childTnLst>
                          </p:cTn>
                        </p:par>
                        <p:par>
                          <p:cTn id="35" fill="hold">
                            <p:stCondLst>
                              <p:cond delay="4000"/>
                            </p:stCondLst>
                            <p:childTnLst>
                              <p:par>
                                <p:cTn id="36" presetID="51" presetClass="entr" presetSubtype="0"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770" decel="100000"/>
                                        <p:tgtEl>
                                          <p:spTgt spid="5">
                                            <p:txEl>
                                              <p:pRg st="3" end="3"/>
                                            </p:txEl>
                                          </p:spTgt>
                                        </p:tgtEl>
                                      </p:cBhvr>
                                    </p:animEffect>
                                    <p:animScale>
                                      <p:cBhvr>
                                        <p:cTn id="39" dur="770" decel="100000"/>
                                        <p:tgtEl>
                                          <p:spTgt spid="5">
                                            <p:txEl>
                                              <p:pRg st="3" end="3"/>
                                            </p:txEl>
                                          </p:spTgt>
                                        </p:tgtEl>
                                      </p:cBhvr>
                                      <p:from x="10000" y="10000"/>
                                      <p:to x="200000" y="450000"/>
                                    </p:animScale>
                                    <p:animScale>
                                      <p:cBhvr>
                                        <p:cTn id="40" dur="1230" accel="100000" fill="hold">
                                          <p:stCondLst>
                                            <p:cond delay="770"/>
                                          </p:stCondLst>
                                        </p:cTn>
                                        <p:tgtEl>
                                          <p:spTgt spid="5">
                                            <p:txEl>
                                              <p:pRg st="3" end="3"/>
                                            </p:txEl>
                                          </p:spTgt>
                                        </p:tgtEl>
                                      </p:cBhvr>
                                      <p:from x="200000" y="450000"/>
                                      <p:to x="100000" y="100000"/>
                                    </p:animScale>
                                    <p:set>
                                      <p:cBhvr>
                                        <p:cTn id="41" dur="770" fill="hold"/>
                                        <p:tgtEl>
                                          <p:spTgt spid="5">
                                            <p:txEl>
                                              <p:pRg st="3" end="3"/>
                                            </p:txEl>
                                          </p:spTgt>
                                        </p:tgtEl>
                                        <p:attrNameLst>
                                          <p:attrName>ppt_x</p:attrName>
                                        </p:attrNameLst>
                                      </p:cBhvr>
                                      <p:to>
                                        <p:strVal val="(0.5)"/>
                                      </p:to>
                                    </p:set>
                                    <p:anim from="(0.5)" to="(#ppt_x)" calcmode="lin" valueType="num">
                                      <p:cBhvr>
                                        <p:cTn id="42" dur="1230" accel="100000" fill="hold">
                                          <p:stCondLst>
                                            <p:cond delay="770"/>
                                          </p:stCondLst>
                                        </p:cTn>
                                        <p:tgtEl>
                                          <p:spTgt spid="5">
                                            <p:txEl>
                                              <p:pRg st="3" end="3"/>
                                            </p:txEl>
                                          </p:spTgt>
                                        </p:tgtEl>
                                        <p:attrNameLst>
                                          <p:attrName>ppt_x</p:attrName>
                                        </p:attrNameLst>
                                      </p:cBhvr>
                                    </p:anim>
                                    <p:set>
                                      <p:cBhvr>
                                        <p:cTn id="43" dur="770" fill="hold"/>
                                        <p:tgtEl>
                                          <p:spTgt spid="5">
                                            <p:txEl>
                                              <p:pRg st="3" end="3"/>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3" end="3"/>
                                            </p:txEl>
                                          </p:spTgt>
                                        </p:tgtEl>
                                        <p:attrNameLst>
                                          <p:attrName>ppt_y</p:attrName>
                                        </p:attrNameLst>
                                      </p:cBhvr>
                                    </p:anim>
                                  </p:childTnLst>
                                </p:cTn>
                              </p:par>
                            </p:childTnLst>
                          </p:cTn>
                        </p:par>
                        <p:par>
                          <p:cTn id="45" fill="hold">
                            <p:stCondLst>
                              <p:cond delay="6000"/>
                            </p:stCondLst>
                            <p:childTnLst>
                              <p:par>
                                <p:cTn id="46" presetID="51" presetClass="entr" presetSubtype="0" fill="hold" grpId="0" nodeType="after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770" decel="100000"/>
                                        <p:tgtEl>
                                          <p:spTgt spid="5">
                                            <p:txEl>
                                              <p:pRg st="4" end="4"/>
                                            </p:txEl>
                                          </p:spTgt>
                                        </p:tgtEl>
                                      </p:cBhvr>
                                    </p:animEffect>
                                    <p:animScale>
                                      <p:cBhvr>
                                        <p:cTn id="49" dur="770" decel="100000"/>
                                        <p:tgtEl>
                                          <p:spTgt spid="5">
                                            <p:txEl>
                                              <p:pRg st="4" end="4"/>
                                            </p:txEl>
                                          </p:spTgt>
                                        </p:tgtEl>
                                      </p:cBhvr>
                                      <p:from x="10000" y="10000"/>
                                      <p:to x="200000" y="450000"/>
                                    </p:animScale>
                                    <p:animScale>
                                      <p:cBhvr>
                                        <p:cTn id="50" dur="1230" accel="100000" fill="hold">
                                          <p:stCondLst>
                                            <p:cond delay="770"/>
                                          </p:stCondLst>
                                        </p:cTn>
                                        <p:tgtEl>
                                          <p:spTgt spid="5">
                                            <p:txEl>
                                              <p:pRg st="4" end="4"/>
                                            </p:txEl>
                                          </p:spTgt>
                                        </p:tgtEl>
                                      </p:cBhvr>
                                      <p:from x="200000" y="450000"/>
                                      <p:to x="100000" y="100000"/>
                                    </p:animScale>
                                    <p:set>
                                      <p:cBhvr>
                                        <p:cTn id="51" dur="770" fill="hold"/>
                                        <p:tgtEl>
                                          <p:spTgt spid="5">
                                            <p:txEl>
                                              <p:pRg st="4" end="4"/>
                                            </p:txEl>
                                          </p:spTgt>
                                        </p:tgtEl>
                                        <p:attrNameLst>
                                          <p:attrName>ppt_x</p:attrName>
                                        </p:attrNameLst>
                                      </p:cBhvr>
                                      <p:to>
                                        <p:strVal val="(0.5)"/>
                                      </p:to>
                                    </p:set>
                                    <p:anim from="(0.5)" to="(#ppt_x)" calcmode="lin" valueType="num">
                                      <p:cBhvr>
                                        <p:cTn id="52" dur="1230" accel="100000" fill="hold">
                                          <p:stCondLst>
                                            <p:cond delay="770"/>
                                          </p:stCondLst>
                                        </p:cTn>
                                        <p:tgtEl>
                                          <p:spTgt spid="5">
                                            <p:txEl>
                                              <p:pRg st="4" end="4"/>
                                            </p:txEl>
                                          </p:spTgt>
                                        </p:tgtEl>
                                        <p:attrNameLst>
                                          <p:attrName>ppt_x</p:attrName>
                                        </p:attrNameLst>
                                      </p:cBhvr>
                                    </p:anim>
                                    <p:set>
                                      <p:cBhvr>
                                        <p:cTn id="53" dur="770" fill="hold"/>
                                        <p:tgtEl>
                                          <p:spTgt spid="5">
                                            <p:txEl>
                                              <p:pRg st="4" end="4"/>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4" end="4"/>
                                            </p:txEl>
                                          </p:spTgt>
                                        </p:tgtEl>
                                        <p:attrNameLst>
                                          <p:attrName>ppt_y</p:attrName>
                                        </p:attrNameLst>
                                      </p:cBhvr>
                                    </p:anim>
                                  </p:childTnLst>
                                </p:cTn>
                              </p:par>
                            </p:childTnLst>
                          </p:cTn>
                        </p:par>
                        <p:par>
                          <p:cTn id="55" fill="hold">
                            <p:stCondLst>
                              <p:cond delay="8000"/>
                            </p:stCondLst>
                            <p:childTnLst>
                              <p:par>
                                <p:cTn id="56" presetID="51" presetClass="entr" presetSubtype="0" fill="hold" grpId="0" nodeType="after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770" decel="100000"/>
                                        <p:tgtEl>
                                          <p:spTgt spid="5">
                                            <p:txEl>
                                              <p:pRg st="5" end="5"/>
                                            </p:txEl>
                                          </p:spTgt>
                                        </p:tgtEl>
                                      </p:cBhvr>
                                    </p:animEffect>
                                    <p:animScale>
                                      <p:cBhvr>
                                        <p:cTn id="59" dur="770" decel="100000"/>
                                        <p:tgtEl>
                                          <p:spTgt spid="5">
                                            <p:txEl>
                                              <p:pRg st="5" end="5"/>
                                            </p:txEl>
                                          </p:spTgt>
                                        </p:tgtEl>
                                      </p:cBhvr>
                                      <p:from x="10000" y="10000"/>
                                      <p:to x="200000" y="450000"/>
                                    </p:animScale>
                                    <p:animScale>
                                      <p:cBhvr>
                                        <p:cTn id="60" dur="1230" accel="100000" fill="hold">
                                          <p:stCondLst>
                                            <p:cond delay="770"/>
                                          </p:stCondLst>
                                        </p:cTn>
                                        <p:tgtEl>
                                          <p:spTgt spid="5">
                                            <p:txEl>
                                              <p:pRg st="5" end="5"/>
                                            </p:txEl>
                                          </p:spTgt>
                                        </p:tgtEl>
                                      </p:cBhvr>
                                      <p:from x="200000" y="450000"/>
                                      <p:to x="100000" y="100000"/>
                                    </p:animScale>
                                    <p:set>
                                      <p:cBhvr>
                                        <p:cTn id="61" dur="770" fill="hold"/>
                                        <p:tgtEl>
                                          <p:spTgt spid="5">
                                            <p:txEl>
                                              <p:pRg st="5" end="5"/>
                                            </p:txEl>
                                          </p:spTgt>
                                        </p:tgtEl>
                                        <p:attrNameLst>
                                          <p:attrName>ppt_x</p:attrName>
                                        </p:attrNameLst>
                                      </p:cBhvr>
                                      <p:to>
                                        <p:strVal val="(0.5)"/>
                                      </p:to>
                                    </p:set>
                                    <p:anim from="(0.5)" to="(#ppt_x)" calcmode="lin" valueType="num">
                                      <p:cBhvr>
                                        <p:cTn id="62" dur="1230" accel="100000" fill="hold">
                                          <p:stCondLst>
                                            <p:cond delay="770"/>
                                          </p:stCondLst>
                                        </p:cTn>
                                        <p:tgtEl>
                                          <p:spTgt spid="5">
                                            <p:txEl>
                                              <p:pRg st="5" end="5"/>
                                            </p:txEl>
                                          </p:spTgt>
                                        </p:tgtEl>
                                        <p:attrNameLst>
                                          <p:attrName>ppt_x</p:attrName>
                                        </p:attrNameLst>
                                      </p:cBhvr>
                                    </p:anim>
                                    <p:set>
                                      <p:cBhvr>
                                        <p:cTn id="63" dur="770" fill="hold"/>
                                        <p:tgtEl>
                                          <p:spTgt spid="5">
                                            <p:txEl>
                                              <p:pRg st="5" end="5"/>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1752600"/>
            <a:ext cx="8305800" cy="4846638"/>
          </a:xfrm>
          <a:solidFill>
            <a:schemeClr val="bg1">
              <a:alpha val="90000"/>
            </a:schemeClr>
          </a:solidFill>
        </p:spPr>
        <p:txBody>
          <a:bodyPr>
            <a:normAutofit/>
          </a:bodyPr>
          <a:lstStyle/>
          <a:p>
            <a:pPr>
              <a:spcBef>
                <a:spcPts val="0"/>
              </a:spcBef>
              <a:buNone/>
            </a:pPr>
            <a:r>
              <a:rPr lang="en-US" sz="2800" b="1" dirty="0">
                <a:solidFill>
                  <a:schemeClr val="tx1"/>
                </a:solidFill>
                <a:effectLst>
                  <a:outerShdw blurRad="38100" dist="38100" dir="2700000" algn="tl">
                    <a:srgbClr val="000000">
                      <a:alpha val="43137"/>
                    </a:srgbClr>
                  </a:outerShdw>
                </a:effectLst>
              </a:rPr>
              <a:t>Job 4:8 (AMP) </a:t>
            </a:r>
          </a:p>
          <a:p>
            <a:pPr>
              <a:spcBef>
                <a:spcPts val="0"/>
              </a:spcBef>
              <a:buNone/>
            </a:pPr>
            <a:r>
              <a:rPr lang="en-US" sz="2800" b="1" i="1" dirty="0">
                <a:solidFill>
                  <a:schemeClr val="tx1"/>
                </a:solidFill>
                <a:effectLst>
                  <a:outerShdw blurRad="38100" dist="38100" dir="2700000" algn="tl">
                    <a:srgbClr val="000000">
                      <a:alpha val="43137"/>
                    </a:srgbClr>
                  </a:outerShdw>
                </a:effectLst>
              </a:rPr>
              <a:t>As I myself have seen, those who plow iniquity </a:t>
            </a:r>
          </a:p>
          <a:p>
            <a:pPr>
              <a:spcBef>
                <a:spcPts val="0"/>
              </a:spcBef>
              <a:buNone/>
            </a:pPr>
            <a:r>
              <a:rPr lang="en-US" sz="2800" b="1" i="1" dirty="0">
                <a:solidFill>
                  <a:schemeClr val="tx1"/>
                </a:solidFill>
                <a:effectLst>
                  <a:outerShdw blurRad="38100" dist="38100" dir="2700000" algn="tl">
                    <a:srgbClr val="000000">
                      <a:alpha val="43137"/>
                    </a:srgbClr>
                  </a:outerShdw>
                </a:effectLst>
              </a:rPr>
              <a:t>And sow trouble and mischief reap the same.</a:t>
            </a:r>
          </a:p>
          <a:p>
            <a:pPr>
              <a:spcBef>
                <a:spcPts val="1200"/>
              </a:spcBef>
              <a:buNone/>
            </a:pPr>
            <a:r>
              <a:rPr lang="en-US" sz="2800" b="1" dirty="0">
                <a:solidFill>
                  <a:schemeClr val="tx1"/>
                </a:solidFill>
                <a:effectLst>
                  <a:outerShdw blurRad="38100" dist="38100" dir="2700000" algn="tl">
                    <a:srgbClr val="000000">
                      <a:alpha val="43137"/>
                    </a:srgbClr>
                  </a:outerShdw>
                </a:effectLst>
              </a:rPr>
              <a:t>Proverbs 11:18 (NASB) </a:t>
            </a:r>
          </a:p>
          <a:p>
            <a:pPr>
              <a:spcBef>
                <a:spcPts val="0"/>
              </a:spcBef>
              <a:buNone/>
            </a:pPr>
            <a:r>
              <a:rPr lang="en-US" sz="2800" b="1" dirty="0">
                <a:solidFill>
                  <a:schemeClr val="tx1"/>
                </a:solidFill>
                <a:effectLst>
                  <a:outerShdw blurRad="38100" dist="38100" dir="2700000" algn="tl">
                    <a:srgbClr val="000000">
                      <a:alpha val="43137"/>
                    </a:srgbClr>
                  </a:outerShdw>
                </a:effectLst>
              </a:rPr>
              <a:t>The wicked earns deceptive wages, But he who sows</a:t>
            </a:r>
          </a:p>
          <a:p>
            <a:pPr>
              <a:spcBef>
                <a:spcPts val="0"/>
              </a:spcBef>
              <a:buNone/>
            </a:pPr>
            <a:r>
              <a:rPr lang="en-US" sz="2800" b="1" dirty="0">
                <a:solidFill>
                  <a:schemeClr val="tx1"/>
                </a:solidFill>
                <a:effectLst>
                  <a:outerShdw blurRad="38100" dist="38100" dir="2700000" algn="tl">
                    <a:srgbClr val="000000">
                      <a:alpha val="43137"/>
                    </a:srgbClr>
                  </a:outerShdw>
                </a:effectLst>
              </a:rPr>
              <a:t>righteousness gets a true reward. </a:t>
            </a:r>
          </a:p>
          <a:p>
            <a:pPr>
              <a:spcBef>
                <a:spcPts val="1200"/>
              </a:spcBef>
              <a:buNone/>
            </a:pPr>
            <a:r>
              <a:rPr lang="en-US" sz="2800" b="1" dirty="0">
                <a:solidFill>
                  <a:schemeClr val="tx1"/>
                </a:solidFill>
                <a:effectLst>
                  <a:outerShdw blurRad="38100" dist="38100" dir="2700000" algn="tl">
                    <a:srgbClr val="000000">
                      <a:alpha val="43137"/>
                    </a:srgbClr>
                  </a:outerShdw>
                </a:effectLst>
              </a:rPr>
              <a:t>Matthew 7:12 (KJV) </a:t>
            </a:r>
          </a:p>
          <a:p>
            <a:pPr>
              <a:spcBef>
                <a:spcPts val="0"/>
              </a:spcBef>
              <a:buNone/>
            </a:pPr>
            <a:r>
              <a:rPr lang="en-US" sz="2800" b="1" dirty="0">
                <a:solidFill>
                  <a:schemeClr val="tx1"/>
                </a:solidFill>
                <a:effectLst>
                  <a:outerShdw blurRad="38100" dist="38100" dir="2700000" algn="tl">
                    <a:srgbClr val="000000">
                      <a:alpha val="43137"/>
                    </a:srgbClr>
                  </a:outerShdw>
                </a:effectLst>
              </a:rPr>
              <a:t>Therefore all things whatsoever ye would that men </a:t>
            </a:r>
          </a:p>
          <a:p>
            <a:pPr>
              <a:spcBef>
                <a:spcPts val="0"/>
              </a:spcBef>
              <a:buNone/>
            </a:pPr>
            <a:r>
              <a:rPr lang="en-US" sz="2800" b="1" dirty="0">
                <a:solidFill>
                  <a:schemeClr val="tx1"/>
                </a:solidFill>
                <a:effectLst>
                  <a:outerShdw blurRad="38100" dist="38100" dir="2700000" algn="tl">
                    <a:srgbClr val="000000">
                      <a:alpha val="43137"/>
                    </a:srgbClr>
                  </a:outerShdw>
                </a:effectLst>
              </a:rPr>
              <a:t>should do to you, do ye even so to them: for this is</a:t>
            </a:r>
          </a:p>
          <a:p>
            <a:pPr>
              <a:spcBef>
                <a:spcPts val="0"/>
              </a:spcBef>
              <a:buNone/>
            </a:pPr>
            <a:r>
              <a:rPr lang="en-US" sz="2800" b="1" dirty="0">
                <a:solidFill>
                  <a:schemeClr val="tx1"/>
                </a:solidFill>
                <a:effectLst>
                  <a:outerShdw blurRad="38100" dist="38100" dir="2700000" algn="tl">
                    <a:srgbClr val="000000">
                      <a:alpha val="43137"/>
                    </a:srgbClr>
                  </a:outerShdw>
                </a:effectLst>
              </a:rPr>
              <a:t>the law and the prophets.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p>
        </p:txBody>
      </p:sp>
    </p:spTree>
    <p:extLst>
      <p:ext uri="{BB962C8B-B14F-4D97-AF65-F5344CB8AC3E}">
        <p14:creationId xmlns:p14="http://schemas.microsoft.com/office/powerpoint/2010/main" val="266650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67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12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140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19000"/>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228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51" fill="hold">
                            <p:stCondLst>
                              <p:cond delay="253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57" fill="hold">
                            <p:stCondLst>
                              <p:cond delay="30400"/>
                            </p:stCondLst>
                            <p:childTnLst>
                              <p:par>
                                <p:cTn id="58" presetID="40" presetClass="entr" presetSubtype="0" fill="hold" grpId="0" nodeType="afterEffect">
                                  <p:stCondLst>
                                    <p:cond delay="0"/>
                                  </p:stCondLst>
                                  <p:iterate type="lt">
                                    <p:tmPct val="10000"/>
                                  </p:iterate>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1"/>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35300"/>
                            </p:stCondLst>
                            <p:childTnLst>
                              <p:par>
                                <p:cTn id="64" presetID="40" presetClass="entr" presetSubtype="0" fill="hold" grpId="0" nodeType="afterEffect">
                                  <p:stCondLst>
                                    <p:cond delay="0"/>
                                  </p:stCondLst>
                                  <p:iterate type="lt">
                                    <p:tmPct val="10000"/>
                                  </p:iterate>
                                  <p:childTnLst>
                                    <p:set>
                                      <p:cBhvr>
                                        <p:cTn id="65" dur="1" fill="hold">
                                          <p:stCondLst>
                                            <p:cond delay="0"/>
                                          </p:stCondLst>
                                        </p:cTn>
                                        <p:tgtEl>
                                          <p:spTgt spid="5">
                                            <p:txEl>
                                              <p:pRg st="9" end="9"/>
                                            </p:txEl>
                                          </p:spTgt>
                                        </p:tgtEl>
                                        <p:attrNameLst>
                                          <p:attrName>style.visibility</p:attrName>
                                        </p:attrNameLst>
                                      </p:cBhvr>
                                      <p:to>
                                        <p:strVal val="visible"/>
                                      </p:to>
                                    </p:set>
                                    <p:animEffect transition="in" filter="fade">
                                      <p:cBhvr>
                                        <p:cTn id="66" dur="1000"/>
                                        <p:tgtEl>
                                          <p:spTgt spid="5">
                                            <p:txEl>
                                              <p:pRg st="9" end="9"/>
                                            </p:txEl>
                                          </p:spTgt>
                                        </p:tgtEl>
                                      </p:cBhvr>
                                    </p:animEffect>
                                    <p:anim calcmode="lin" valueType="num">
                                      <p:cBhvr>
                                        <p:cTn id="67" dur="1000" fill="hold"/>
                                        <p:tgtEl>
                                          <p:spTgt spid="5">
                                            <p:txEl>
                                              <p:pRg st="9" end="9"/>
                                            </p:txEl>
                                          </p:spTgt>
                                        </p:tgtEl>
                                        <p:attrNameLst>
                                          <p:attrName>ppt_x</p:attrName>
                                        </p:attrNameLst>
                                      </p:cBhvr>
                                      <p:tavLst>
                                        <p:tav tm="0">
                                          <p:val>
                                            <p:strVal val="#ppt_x-.1"/>
                                          </p:val>
                                        </p:tav>
                                        <p:tav tm="100000">
                                          <p:val>
                                            <p:strVal val="#ppt_x"/>
                                          </p:val>
                                        </p:tav>
                                      </p:tavLst>
                                    </p:anim>
                                    <p:anim calcmode="lin" valueType="num">
                                      <p:cBhvr>
                                        <p:cTn id="68"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chemeClr val="accent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Mark 4:1-8</a:t>
            </a: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Showed us the Potential of the Seed</a:t>
            </a:r>
          </a:p>
          <a:p>
            <a:pPr>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Single Grain Grew to be a Plant that Produced </a:t>
            </a:r>
          </a:p>
          <a:p>
            <a:pPr>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Thirty, Sixty, or a Hundred More Seeds.</a:t>
            </a:r>
          </a:p>
          <a:p>
            <a:pPr>
              <a:spcBef>
                <a:spcPts val="1200"/>
              </a:spcBef>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More than We Sow is Fundamental to the Laws of the Harvest. </a:t>
            </a:r>
          </a:p>
          <a:p>
            <a:pPr>
              <a:spcBef>
                <a:spcPts val="1200"/>
              </a:spcBef>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Every Farmer Lives by this Principle. If His Work Only Returned Exactly What He had Planted in the Ground, His Labor Would be Futile. </a:t>
            </a: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p>
        </p:txBody>
      </p:sp>
    </p:spTree>
    <p:extLst>
      <p:ext uri="{BB962C8B-B14F-4D97-AF65-F5344CB8AC3E}">
        <p14:creationId xmlns:p14="http://schemas.microsoft.com/office/powerpoint/2010/main" val="39423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43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solidFill>
            <a:schemeClr val="bg1">
              <a:alpha val="7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Always</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Surrenders</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the…</a:t>
            </a: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…Law of Reproduction</a:t>
            </a: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Just Natural Seeds…</a:t>
            </a: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Gal.6:7 (KJV) </a:t>
            </a:r>
            <a:b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br>
            <a:r>
              <a:rPr lang="en-US" b="1"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rPr>
              <a:t>7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Be not deceived; God is </a:t>
            </a:r>
            <a:r>
              <a:rPr lang="en-US" i="1" u="sng" dirty="0">
                <a:solidFill>
                  <a:schemeClr val="tx1"/>
                </a:solidFill>
                <a:effectLst>
                  <a:outerShdw blurRad="38100" dist="38100" dir="2700000" algn="tl">
                    <a:srgbClr val="000000">
                      <a:alpha val="43137"/>
                    </a:srgbClr>
                  </a:outerShdw>
                </a:effectLst>
                <a:latin typeface="Arial Rounded MT Bold" panose="020F0704030504030204" pitchFamily="34" charset="0"/>
              </a:rPr>
              <a:t>not mocked</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for </a:t>
            </a:r>
            <a:r>
              <a:rPr lang="en-US" i="1" u="sng"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a man soweth, that shall he also reap.</a:t>
            </a:r>
          </a:p>
          <a:p>
            <a:pPr>
              <a:buNone/>
            </a:pP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228600"/>
            <a:ext cx="8686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p>
        </p:txBody>
      </p:sp>
    </p:spTree>
    <p:extLst>
      <p:ext uri="{BB962C8B-B14F-4D97-AF65-F5344CB8AC3E}">
        <p14:creationId xmlns:p14="http://schemas.microsoft.com/office/powerpoint/2010/main" val="14881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770" decel="100000"/>
                                        <p:tgtEl>
                                          <p:spTgt spid="5">
                                            <p:txEl>
                                              <p:pRg st="2" end="2"/>
                                            </p:txEl>
                                          </p:spTgt>
                                        </p:tgtEl>
                                      </p:cBhvr>
                                    </p:animEffect>
                                    <p:animScale>
                                      <p:cBhvr>
                                        <p:cTn id="19" dur="770" decel="100000"/>
                                        <p:tgtEl>
                                          <p:spTgt spid="5">
                                            <p:txEl>
                                              <p:pRg st="2" end="2"/>
                                            </p:txEl>
                                          </p:spTgt>
                                        </p:tgtEl>
                                      </p:cBhvr>
                                      <p:from x="10000" y="10000"/>
                                      <p:to x="200000" y="450000"/>
                                    </p:animScale>
                                    <p:animScale>
                                      <p:cBhvr>
                                        <p:cTn id="20" dur="1230" accel="100000" fill="hold">
                                          <p:stCondLst>
                                            <p:cond delay="770"/>
                                          </p:stCondLst>
                                        </p:cTn>
                                        <p:tgtEl>
                                          <p:spTgt spid="5">
                                            <p:txEl>
                                              <p:pRg st="2" end="2"/>
                                            </p:txEl>
                                          </p:spTgt>
                                        </p:tgtEl>
                                      </p:cBhvr>
                                      <p:from x="200000" y="450000"/>
                                      <p:to x="100000" y="100000"/>
                                    </p:animScale>
                                    <p:set>
                                      <p:cBhvr>
                                        <p:cTn id="21" dur="770" fill="hold"/>
                                        <p:tgtEl>
                                          <p:spTgt spid="5">
                                            <p:txEl>
                                              <p:pRg st="2" end="2"/>
                                            </p:txEl>
                                          </p:spTgt>
                                        </p:tgtEl>
                                        <p:attrNameLst>
                                          <p:attrName>ppt_x</p:attrName>
                                        </p:attrNameLst>
                                      </p:cBhvr>
                                      <p:to>
                                        <p:strVal val="(0.5)"/>
                                      </p:to>
                                    </p:set>
                                    <p:anim from="(0.5)" to="(#ppt_x)" calcmode="lin" valueType="num">
                                      <p:cBhvr>
                                        <p:cTn id="22" dur="1230" accel="100000" fill="hold">
                                          <p:stCondLst>
                                            <p:cond delay="770"/>
                                          </p:stCondLst>
                                        </p:cTn>
                                        <p:tgtEl>
                                          <p:spTgt spid="5">
                                            <p:txEl>
                                              <p:pRg st="2" end="2"/>
                                            </p:txEl>
                                          </p:spTgt>
                                        </p:tgtEl>
                                        <p:attrNameLst>
                                          <p:attrName>ppt_x</p:attrName>
                                        </p:attrNameLst>
                                      </p:cBhvr>
                                    </p:anim>
                                    <p:set>
                                      <p:cBhvr>
                                        <p:cTn id="23" dur="770" fill="hold"/>
                                        <p:tgtEl>
                                          <p:spTgt spid="5">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2" end="2"/>
                                            </p:txEl>
                                          </p:spTgt>
                                        </p:tgtEl>
                                        <p:attrNameLst>
                                          <p:attrName>ppt_y</p:attrName>
                                        </p:attrNameLst>
                                      </p:cBhvr>
                                    </p:anim>
                                  </p:childTnLst>
                                </p:cTn>
                              </p:par>
                            </p:childTnLst>
                          </p:cTn>
                        </p:par>
                        <p:par>
                          <p:cTn id="25" fill="hold">
                            <p:stCondLst>
                              <p:cond delay="2000"/>
                            </p:stCondLst>
                            <p:childTnLst>
                              <p:par>
                                <p:cTn id="26" presetID="51"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770" decel="100000"/>
                                        <p:tgtEl>
                                          <p:spTgt spid="5">
                                            <p:txEl>
                                              <p:pRg st="3" end="3"/>
                                            </p:txEl>
                                          </p:spTgt>
                                        </p:tgtEl>
                                      </p:cBhvr>
                                    </p:animEffect>
                                    <p:animScale>
                                      <p:cBhvr>
                                        <p:cTn id="29" dur="770" decel="100000"/>
                                        <p:tgtEl>
                                          <p:spTgt spid="5">
                                            <p:txEl>
                                              <p:pRg st="3" end="3"/>
                                            </p:txEl>
                                          </p:spTgt>
                                        </p:tgtEl>
                                      </p:cBhvr>
                                      <p:from x="10000" y="10000"/>
                                      <p:to x="200000" y="450000"/>
                                    </p:animScale>
                                    <p:animScale>
                                      <p:cBhvr>
                                        <p:cTn id="30" dur="1230" accel="100000" fill="hold">
                                          <p:stCondLst>
                                            <p:cond delay="770"/>
                                          </p:stCondLst>
                                        </p:cTn>
                                        <p:tgtEl>
                                          <p:spTgt spid="5">
                                            <p:txEl>
                                              <p:pRg st="3" end="3"/>
                                            </p:txEl>
                                          </p:spTgt>
                                        </p:tgtEl>
                                      </p:cBhvr>
                                      <p:from x="200000" y="450000"/>
                                      <p:to x="100000" y="100000"/>
                                    </p:animScale>
                                    <p:set>
                                      <p:cBhvr>
                                        <p:cTn id="31" dur="770" fill="hold"/>
                                        <p:tgtEl>
                                          <p:spTgt spid="5">
                                            <p:txEl>
                                              <p:pRg st="3" end="3"/>
                                            </p:txEl>
                                          </p:spTgt>
                                        </p:tgtEl>
                                        <p:attrNameLst>
                                          <p:attrName>ppt_x</p:attrName>
                                        </p:attrNameLst>
                                      </p:cBhvr>
                                      <p:to>
                                        <p:strVal val="(0.5)"/>
                                      </p:to>
                                    </p:set>
                                    <p:anim from="(0.5)" to="(#ppt_x)" calcmode="lin" valueType="num">
                                      <p:cBhvr>
                                        <p:cTn id="32" dur="1230" accel="100000" fill="hold">
                                          <p:stCondLst>
                                            <p:cond delay="770"/>
                                          </p:stCondLst>
                                        </p:cTn>
                                        <p:tgtEl>
                                          <p:spTgt spid="5">
                                            <p:txEl>
                                              <p:pRg st="3" end="3"/>
                                            </p:txEl>
                                          </p:spTgt>
                                        </p:tgtEl>
                                        <p:attrNameLst>
                                          <p:attrName>ppt_x</p:attrName>
                                        </p:attrNameLst>
                                      </p:cBhvr>
                                    </p:anim>
                                    <p:set>
                                      <p:cBhvr>
                                        <p:cTn id="33" dur="770" fill="hold"/>
                                        <p:tgtEl>
                                          <p:spTgt spid="5">
                                            <p:txEl>
                                              <p:pRg st="3" end="3"/>
                                            </p:txEl>
                                          </p:spTgt>
                                        </p:tgtEl>
                                        <p:attrNameLst>
                                          <p:attrName>ppt_y</p:attrName>
                                        </p:attrNameLst>
                                      </p:cBhvr>
                                      <p:to>
                                        <p:strVal val="(#ppt_y+0.4)"/>
                                      </p:to>
                                    </p:set>
                                    <p:anim from="(#ppt_y+0.4)" to="(#ppt_y)" calcmode="lin" valueType="num">
                                      <p:cBhvr>
                                        <p:cTn id="34" dur="1230" accel="100000" fill="hold">
                                          <p:stCondLst>
                                            <p:cond delay="770"/>
                                          </p:stCondLst>
                                        </p:cTn>
                                        <p:tgtEl>
                                          <p:spTgt spid="5">
                                            <p:txEl>
                                              <p:pRg st="3" end="3"/>
                                            </p:txEl>
                                          </p:spTgt>
                                        </p:tgtEl>
                                        <p:attrNameLst>
                                          <p:attrName>ppt_y</p:attrName>
                                        </p:attrNameLst>
                                      </p:cBhvr>
                                    </p:anim>
                                  </p:childTnLst>
                                </p:cTn>
                              </p:par>
                            </p:childTnLst>
                          </p:cTn>
                        </p:par>
                        <p:par>
                          <p:cTn id="35" fill="hold">
                            <p:stCondLst>
                              <p:cond delay="4000"/>
                            </p:stCondLst>
                            <p:childTnLst>
                              <p:par>
                                <p:cTn id="36" presetID="51" presetClass="entr" presetSubtype="0" fill="hold" grpId="0"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770" decel="100000"/>
                                        <p:tgtEl>
                                          <p:spTgt spid="5">
                                            <p:txEl>
                                              <p:pRg st="4" end="4"/>
                                            </p:txEl>
                                          </p:spTgt>
                                        </p:tgtEl>
                                      </p:cBhvr>
                                    </p:animEffect>
                                    <p:animScale>
                                      <p:cBhvr>
                                        <p:cTn id="39" dur="770" decel="100000"/>
                                        <p:tgtEl>
                                          <p:spTgt spid="5">
                                            <p:txEl>
                                              <p:pRg st="4" end="4"/>
                                            </p:txEl>
                                          </p:spTgt>
                                        </p:tgtEl>
                                      </p:cBhvr>
                                      <p:from x="10000" y="10000"/>
                                      <p:to x="200000" y="450000"/>
                                    </p:animScale>
                                    <p:animScale>
                                      <p:cBhvr>
                                        <p:cTn id="40" dur="1230" accel="100000" fill="hold">
                                          <p:stCondLst>
                                            <p:cond delay="770"/>
                                          </p:stCondLst>
                                        </p:cTn>
                                        <p:tgtEl>
                                          <p:spTgt spid="5">
                                            <p:txEl>
                                              <p:pRg st="4" end="4"/>
                                            </p:txEl>
                                          </p:spTgt>
                                        </p:tgtEl>
                                      </p:cBhvr>
                                      <p:from x="200000" y="450000"/>
                                      <p:to x="100000" y="100000"/>
                                    </p:animScale>
                                    <p:set>
                                      <p:cBhvr>
                                        <p:cTn id="41" dur="770" fill="hold"/>
                                        <p:tgtEl>
                                          <p:spTgt spid="5">
                                            <p:txEl>
                                              <p:pRg st="4" end="4"/>
                                            </p:txEl>
                                          </p:spTgt>
                                        </p:tgtEl>
                                        <p:attrNameLst>
                                          <p:attrName>ppt_x</p:attrName>
                                        </p:attrNameLst>
                                      </p:cBhvr>
                                      <p:to>
                                        <p:strVal val="(0.5)"/>
                                      </p:to>
                                    </p:set>
                                    <p:anim from="(0.5)" to="(#ppt_x)" calcmode="lin" valueType="num">
                                      <p:cBhvr>
                                        <p:cTn id="42" dur="1230" accel="100000" fill="hold">
                                          <p:stCondLst>
                                            <p:cond delay="770"/>
                                          </p:stCondLst>
                                        </p:cTn>
                                        <p:tgtEl>
                                          <p:spTgt spid="5">
                                            <p:txEl>
                                              <p:pRg st="4" end="4"/>
                                            </p:txEl>
                                          </p:spTgt>
                                        </p:tgtEl>
                                        <p:attrNameLst>
                                          <p:attrName>ppt_x</p:attrName>
                                        </p:attrNameLst>
                                      </p:cBhvr>
                                    </p:anim>
                                    <p:set>
                                      <p:cBhvr>
                                        <p:cTn id="43" dur="770" fill="hold"/>
                                        <p:tgtEl>
                                          <p:spTgt spid="5">
                                            <p:txEl>
                                              <p:pRg st="4" end="4"/>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8800" y="1676400"/>
            <a:ext cx="5867400" cy="4953000"/>
          </a:xfrm>
          <a:solidFill>
            <a:schemeClr val="bg1">
              <a:alpha val="80000"/>
            </a:schemeClr>
          </a:solidFill>
        </p:spPr>
        <p:txBody>
          <a:bodyPr>
            <a:normAutofit fontScale="77500" lnSpcReduction="20000"/>
          </a:bodyPr>
          <a:lstStyle/>
          <a:p>
            <a:pPr>
              <a:lnSpc>
                <a:spcPct val="110000"/>
              </a:lnSpc>
              <a:spcBef>
                <a:spcPts val="600"/>
              </a:spcBef>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Do You Need? </a:t>
            </a:r>
          </a:p>
          <a:p>
            <a:pPr lvl="1">
              <a:lnSpc>
                <a:spcPct val="120000"/>
              </a:lnSpc>
              <a:spcBef>
                <a:spcPts val="0"/>
              </a:spcBef>
              <a:spcAft>
                <a:spcPts val="300"/>
              </a:spcAft>
              <a:buClrTx/>
              <a:buSzPct val="99000"/>
              <a:buFont typeface="Wingdings"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Love </a:t>
            </a:r>
          </a:p>
          <a:p>
            <a:pPr lvl="1">
              <a:lnSpc>
                <a:spcPct val="120000"/>
              </a:lnSpc>
              <a:spcBef>
                <a:spcPts val="0"/>
              </a:spcBef>
              <a:spcAft>
                <a:spcPts val="300"/>
              </a:spcAft>
              <a:buClrTx/>
              <a:buSzPct val="99000"/>
              <a:buFont typeface="Wingdings"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Joy </a:t>
            </a:r>
          </a:p>
          <a:p>
            <a:pPr lvl="1">
              <a:lnSpc>
                <a:spcPct val="120000"/>
              </a:lnSpc>
              <a:spcBef>
                <a:spcPts val="0"/>
              </a:spcBef>
              <a:spcAft>
                <a:spcPts val="300"/>
              </a:spcAft>
              <a:buClrTx/>
              <a:buSzPct val="99000"/>
              <a:buFont typeface="Wingdings"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Peace</a:t>
            </a:r>
          </a:p>
          <a:p>
            <a:pPr lvl="1">
              <a:lnSpc>
                <a:spcPct val="120000"/>
              </a:lnSpc>
              <a:spcBef>
                <a:spcPts val="0"/>
              </a:spcBef>
              <a:spcAft>
                <a:spcPts val="300"/>
              </a:spcAft>
              <a:buClrTx/>
              <a:buSzPct val="99000"/>
              <a:buFont typeface="Wingdings"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p>
          <a:p>
            <a:pPr lvl="2">
              <a:lnSpc>
                <a:spcPct val="120000"/>
              </a:lnSpc>
              <a:spcBef>
                <a:spcPts val="0"/>
              </a:spcBef>
              <a:buClrTx/>
              <a:buSzPct val="99000"/>
              <a:buFont typeface="Courier New"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a:t>
            </a:r>
          </a:p>
          <a:p>
            <a:pPr lvl="2">
              <a:lnSpc>
                <a:spcPct val="120000"/>
              </a:lnSpc>
              <a:buClrTx/>
              <a:buSzPct val="99000"/>
              <a:buFont typeface="Courier New"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Mental</a:t>
            </a:r>
          </a:p>
          <a:p>
            <a:pPr lvl="2">
              <a:lnSpc>
                <a:spcPct val="120000"/>
              </a:lnSpc>
              <a:buClrTx/>
              <a:buSzPct val="99000"/>
              <a:buFont typeface="Courier New"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Financial</a:t>
            </a:r>
          </a:p>
          <a:p>
            <a:pPr lvl="2">
              <a:lnSpc>
                <a:spcPct val="120000"/>
              </a:lnSpc>
              <a:buClrTx/>
              <a:buSzPct val="99000"/>
              <a:buFont typeface="Courier New"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a:t>
            </a:r>
          </a:p>
          <a:p>
            <a:pPr>
              <a:lnSpc>
                <a:spcPct val="110000"/>
              </a:lnSpc>
              <a:spcBef>
                <a:spcPts val="600"/>
              </a:spcBef>
              <a:buClrTx/>
              <a:buSzPct val="99000"/>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Quit Placing Blame and…</a:t>
            </a:r>
          </a:p>
          <a:p>
            <a:pPr>
              <a:lnSpc>
                <a:spcPct val="110000"/>
              </a:lnSpc>
              <a:buClrTx/>
              <a:buSzPct val="99000"/>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Start Planting Seed!!!</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228600" y="228600"/>
            <a:ext cx="72390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p>
        </p:txBody>
      </p:sp>
    </p:spTree>
    <p:extLst>
      <p:ext uri="{BB962C8B-B14F-4D97-AF65-F5344CB8AC3E}">
        <p14:creationId xmlns:p14="http://schemas.microsoft.com/office/powerpoint/2010/main" val="38744166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6"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9"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2" presetClass="entr" presetSubtype="3"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9"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2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20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5">
                                            <p:txEl>
                                              <p:pRg st="9" end="9"/>
                                            </p:txEl>
                                          </p:spTgt>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686800" cy="3551238"/>
          </a:xfrm>
          <a:solidFill>
            <a:schemeClr val="bg1">
              <a:alpha val="75000"/>
            </a:schemeClr>
          </a:solidFill>
        </p:spPr>
        <p:txBody>
          <a:bodyPr>
            <a:normAutofit/>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None are More Important or Significant </a:t>
            </a: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 the Principles that …</a:t>
            </a: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…Govern the Harvest We Reap</a:t>
            </a:r>
          </a:p>
          <a:p>
            <a:pPr hangingPunct="0">
              <a:buNone/>
            </a:pP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ClrTx/>
              <a:buSzPct val="9900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Harvest:</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 a man sows that shall he also reap.</a:t>
            </a:r>
          </a:p>
        </p:txBody>
      </p:sp>
      <p:sp>
        <p:nvSpPr>
          <p:cNvPr id="7" name="TextBox 6"/>
          <p:cNvSpPr txBox="1"/>
          <p:nvPr/>
        </p:nvSpPr>
        <p:spPr>
          <a:xfrm>
            <a:off x="652975" y="0"/>
            <a:ext cx="7500425"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2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73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05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30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2"/>
            <a:ext cx="8686800" cy="3932237"/>
          </a:xfrm>
          <a:solidFill>
            <a:schemeClr val="bg1">
              <a:alpha val="70000"/>
            </a:schemeClr>
          </a:solidFill>
        </p:spPr>
        <p:txBody>
          <a:bodyPr>
            <a:normAutofit/>
          </a:bodyPr>
          <a:lstStyle/>
          <a:p>
            <a:pPr>
              <a:lnSpc>
                <a:spcPct val="110000"/>
              </a:lnSpc>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First Law Can Be Divided into:</a:t>
            </a:r>
          </a:p>
          <a:p>
            <a:pPr lvl="1">
              <a:lnSpc>
                <a:spcPct val="110000"/>
              </a:lnSpc>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p>
          <a:p>
            <a:pPr lvl="1">
              <a:lnSpc>
                <a:spcPct val="110000"/>
              </a:lnSpc>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Others Sow</a:t>
            </a:r>
          </a:p>
          <a:p>
            <a:pPr lvl="2">
              <a:lnSpc>
                <a:spcPct val="110000"/>
              </a:lnSpc>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Sowing Always Involves Seeds</a:t>
            </a: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Seeds = Potential</a:t>
            </a:r>
          </a:p>
          <a:p>
            <a:pPr lvl="2">
              <a:lnSpc>
                <a:spcPct val="110000"/>
              </a:lnSpc>
              <a:buClrTx/>
              <a:buSzPct val="99000"/>
              <a:buFont typeface="Wingdings"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Seeds Always Produces a Harvest </a:t>
            </a: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Harvest = Results</a:t>
            </a: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Only What Has Been Sown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7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66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34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anim calcmode="lin" valueType="num">
                                      <p:cBhvr>
                                        <p:cTn id="45"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47" fill="hold">
                            <p:stCondLst>
                              <p:cond delay="3600"/>
                            </p:stCondLst>
                            <p:childTnLst>
                              <p:par>
                                <p:cTn id="48" presetID="40" presetClass="entr" presetSubtype="0" fill="hold" grpId="0" nodeType="afterEffect">
                                  <p:stCondLst>
                                    <p:cond delay="0"/>
                                  </p:stCondLst>
                                  <p:iterate type="lt">
                                    <p:tmPct val="10000"/>
                                  </p:iterate>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1000"/>
                                        <p:tgtEl>
                                          <p:spTgt spid="5">
                                            <p:txEl>
                                              <p:pRg st="6" end="6"/>
                                            </p:txEl>
                                          </p:spTgt>
                                        </p:tgtEl>
                                      </p:cBhvr>
                                    </p:animEffect>
                                    <p:anim calcmode="lin" valueType="num">
                                      <p:cBhvr>
                                        <p:cTn id="51"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2"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Harvest is a Consequence </a:t>
            </a:r>
          </a:p>
          <a:p>
            <a:pPr hangingPunct="0">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Will Always Reap What You Sow”</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Harvest is a Process</a:t>
            </a:r>
          </a:p>
          <a:p>
            <a:pPr hangingPunct="0">
              <a:spcBef>
                <a:spcPts val="0"/>
              </a:spcBef>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Takes Time”</a:t>
            </a: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a Different Season than” “”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a Different Season than” “”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Proportion to What We Sow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p>
        </p:txBody>
      </p:sp>
      <p:sp>
        <p:nvSpPr>
          <p:cNvPr id="7" name="TextBox 6"/>
          <p:cNvSpPr txBox="1"/>
          <p:nvPr/>
        </p:nvSpPr>
        <p:spPr>
          <a:xfrm>
            <a:off x="228600" y="228600"/>
            <a:ext cx="8686800" cy="1323439"/>
          </a:xfrm>
          <a:prstGeom prst="rect">
            <a:avLst/>
          </a:prstGeom>
          <a:noFill/>
        </p:spPr>
        <p:txBody>
          <a:bodyPr wrap="square" rtlCol="0">
            <a:spAutoFit/>
          </a:bodyPr>
          <a:lstStyle/>
          <a:p>
            <a:pPr lvl="0"/>
            <a:r>
              <a:rPr lang="en-US" sz="4000" b="1" dirty="0">
                <a:effectLst>
                  <a:outerShdw blurRad="38100" dist="38100" dir="2700000" algn="tl">
                    <a:srgbClr val="000000">
                      <a:alpha val="43137"/>
                    </a:srgbClr>
                  </a:outerShdw>
                </a:effectLst>
              </a:rPr>
              <a:t>We Reap the Full Harvest Of the Good Only if We Persevere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p>
        </p:txBody>
      </p:sp>
      <p:sp>
        <p:nvSpPr>
          <p:cNvPr id="7" name="TextBox 6"/>
          <p:cNvSpPr txBox="1"/>
          <p:nvPr/>
        </p:nvSpPr>
        <p:spPr>
          <a:xfrm>
            <a:off x="228600" y="228600"/>
            <a:ext cx="8686800" cy="1323439"/>
          </a:xfrm>
          <a:prstGeom prst="rect">
            <a:avLst/>
          </a:prstGeom>
          <a:noFill/>
        </p:spPr>
        <p:txBody>
          <a:bodyPr wrap="square" rtlCol="0">
            <a:spAutoFit/>
          </a:bodyPr>
          <a:lstStyle/>
          <a:p>
            <a:pPr lvl="0"/>
            <a:r>
              <a:rPr lang="en-US" sz="4000" b="1" dirty="0">
                <a:effectLst>
                  <a:outerShdw blurRad="38100" dist="38100" dir="2700000" algn="tl">
                    <a:srgbClr val="000000">
                      <a:alpha val="43137"/>
                    </a:srgbClr>
                  </a:outerShdw>
                </a:effectLst>
              </a:rPr>
              <a:t>We Can’t do Anything About Last Year’s Harvest…but We Can About This Year’s</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buNone/>
            </a:pPr>
            <a:r>
              <a:rPr lang="en-US" b="1" dirty="0">
                <a:solidFill>
                  <a:schemeClr val="tx1"/>
                </a:solidFill>
                <a:effectLst>
                  <a:outerShdw blurRad="38100" dist="38100" dir="2700000" algn="tl">
                    <a:srgbClr val="000000">
                      <a:alpha val="43137"/>
                    </a:srgbClr>
                  </a:outerShdw>
                </a:effectLst>
              </a:rPr>
              <a:t>What you Sowed</a:t>
            </a:r>
          </a:p>
          <a:p>
            <a:pPr hangingPunct="0">
              <a:buNone/>
            </a:pPr>
            <a:r>
              <a:rPr lang="en-US" b="1" dirty="0">
                <a:solidFill>
                  <a:schemeClr val="tx1"/>
                </a:solidFill>
                <a:effectLst>
                  <a:outerShdw blurRad="38100" dist="38100" dir="2700000" algn="tl">
                    <a:srgbClr val="000000">
                      <a:alpha val="43137"/>
                    </a:srgbClr>
                  </a:outerShdw>
                </a:effectLst>
              </a:rPr>
              <a:t>Where you Sowed </a:t>
            </a:r>
          </a:p>
          <a:p>
            <a:pPr hangingPunct="0">
              <a:buNone/>
            </a:pPr>
            <a:r>
              <a:rPr lang="en-US" b="1" dirty="0">
                <a:solidFill>
                  <a:schemeClr val="tx1"/>
                </a:solidFill>
                <a:effectLst>
                  <a:outerShdw blurRad="38100" dist="38100" dir="2700000" algn="tl">
                    <a:srgbClr val="000000">
                      <a:alpha val="43137"/>
                    </a:srgbClr>
                  </a:outerShdw>
                </a:effectLst>
              </a:rPr>
              <a:t>More than you Sowed</a:t>
            </a:r>
          </a:p>
          <a:p>
            <a:pPr hangingPunct="0">
              <a:buNone/>
            </a:pPr>
            <a:r>
              <a:rPr lang="en-US" b="1" dirty="0">
                <a:solidFill>
                  <a:schemeClr val="tx1"/>
                </a:solidFill>
                <a:effectLst>
                  <a:outerShdw blurRad="38100" dist="38100" dir="2700000" algn="tl">
                    <a:srgbClr val="000000">
                      <a:alpha val="43137"/>
                    </a:srgbClr>
                  </a:outerShdw>
                </a:effectLst>
              </a:rPr>
              <a:t>Longer than you Sowed</a:t>
            </a:r>
          </a:p>
          <a:p>
            <a:pPr hangingPunct="0">
              <a:buNone/>
            </a:pPr>
            <a:r>
              <a:rPr lang="en-US" b="1" dirty="0">
                <a:solidFill>
                  <a:schemeClr val="tx1"/>
                </a:solidFill>
                <a:effectLst>
                  <a:outerShdw blurRad="38100" dist="38100" dir="2700000" algn="tl">
                    <a:srgbClr val="000000">
                      <a:alpha val="43137"/>
                    </a:srgbClr>
                  </a:outerShdw>
                </a:effectLst>
              </a:rPr>
              <a:t>Therefore –this Eternal Principle can be..</a:t>
            </a:r>
          </a:p>
          <a:p>
            <a:pPr hangingPunct="0">
              <a:buNone/>
            </a:pPr>
            <a:r>
              <a:rPr lang="en-US" b="1" dirty="0">
                <a:solidFill>
                  <a:schemeClr val="tx1"/>
                </a:solidFill>
                <a:effectLst>
                  <a:outerShdw blurRad="38100" dist="38100" dir="2700000" algn="tl">
                    <a:srgbClr val="000000">
                      <a:alpha val="43137"/>
                    </a:srgbClr>
                  </a:outerShdw>
                </a:effectLst>
              </a:rPr>
              <a:t>                  Positive or Negative</a:t>
            </a: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You Reap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95997" y="3154362"/>
            <a:ext cx="8382000" cy="3703638"/>
          </a:xfrm>
          <a:solidFill>
            <a:schemeClr val="bg1">
              <a:alpha val="70000"/>
            </a:schemeClr>
          </a:solidFill>
        </p:spPr>
        <p:txBody>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Law of Harvest Can Be Divided into…</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…7 Laws and </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…3 Basic Principles</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First  Principle…</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Harvest is a Consequence </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Will Always Reap What You Sow”</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533400" y="228600"/>
            <a:ext cx="59436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Law of the Harvest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par>
                          <p:cTn id="27" fill="hold">
                            <p:stCondLst>
                              <p:cond delay="2500"/>
                            </p:stCondLst>
                            <p:childTnLst>
                              <p:par>
                                <p:cTn id="28" presetID="51"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70" decel="100000"/>
                                        <p:tgtEl>
                                          <p:spTgt spid="5">
                                            <p:txEl>
                                              <p:pRg st="1" end="1"/>
                                            </p:txEl>
                                          </p:spTgt>
                                        </p:tgtEl>
                                      </p:cBhvr>
                                    </p:animEffect>
                                    <p:animScale>
                                      <p:cBhvr>
                                        <p:cTn id="31" dur="770" decel="100000"/>
                                        <p:tgtEl>
                                          <p:spTgt spid="5">
                                            <p:txEl>
                                              <p:pRg st="1" end="1"/>
                                            </p:txEl>
                                          </p:spTgt>
                                        </p:tgtEl>
                                      </p:cBhvr>
                                      <p:from x="10000" y="10000"/>
                                      <p:to x="200000" y="450000"/>
                                    </p:animScale>
                                    <p:animScale>
                                      <p:cBhvr>
                                        <p:cTn id="32" dur="1230" accel="100000" fill="hold">
                                          <p:stCondLst>
                                            <p:cond delay="770"/>
                                          </p:stCondLst>
                                        </p:cTn>
                                        <p:tgtEl>
                                          <p:spTgt spid="5">
                                            <p:txEl>
                                              <p:pRg st="1" end="1"/>
                                            </p:txEl>
                                          </p:spTgt>
                                        </p:tgtEl>
                                      </p:cBhvr>
                                      <p:from x="200000" y="450000"/>
                                      <p:to x="100000" y="100000"/>
                                    </p:animScale>
                                    <p:set>
                                      <p:cBhvr>
                                        <p:cTn id="33" dur="770" fill="hold"/>
                                        <p:tgtEl>
                                          <p:spTgt spid="5">
                                            <p:txEl>
                                              <p:pRg st="1" end="1"/>
                                            </p:txEl>
                                          </p:spTgt>
                                        </p:tgtEl>
                                        <p:attrNameLst>
                                          <p:attrName>ppt_x</p:attrName>
                                        </p:attrNameLst>
                                      </p:cBhvr>
                                      <p:to>
                                        <p:strVal val="(0.5)"/>
                                      </p:to>
                                    </p:set>
                                    <p:anim from="(0.5)" to="(#ppt_x)" calcmode="lin" valueType="num">
                                      <p:cBhvr>
                                        <p:cTn id="34" dur="1230" accel="100000" fill="hold">
                                          <p:stCondLst>
                                            <p:cond delay="770"/>
                                          </p:stCondLst>
                                        </p:cTn>
                                        <p:tgtEl>
                                          <p:spTgt spid="5">
                                            <p:txEl>
                                              <p:pRg st="1" end="1"/>
                                            </p:txEl>
                                          </p:spTgt>
                                        </p:tgtEl>
                                        <p:attrNameLst>
                                          <p:attrName>ppt_x</p:attrName>
                                        </p:attrNameLst>
                                      </p:cBhvr>
                                    </p:anim>
                                    <p:set>
                                      <p:cBhvr>
                                        <p:cTn id="35" dur="770" fill="hold"/>
                                        <p:tgtEl>
                                          <p:spTgt spid="5">
                                            <p:txEl>
                                              <p:pRg st="1" end="1"/>
                                            </p:txEl>
                                          </p:spTgt>
                                        </p:tgtEl>
                                        <p:attrNameLst>
                                          <p:attrName>ppt_y</p:attrName>
                                        </p:attrNameLst>
                                      </p:cBhvr>
                                      <p:to>
                                        <p:strVal val="(#ppt_y+0.4)"/>
                                      </p:to>
                                    </p:set>
                                    <p:anim from="(#ppt_y+0.4)" to="(#ppt_y)" calcmode="lin" valueType="num">
                                      <p:cBhvr>
                                        <p:cTn id="36" dur="1230" accel="100000" fill="hold">
                                          <p:stCondLst>
                                            <p:cond delay="770"/>
                                          </p:stCondLst>
                                        </p:cTn>
                                        <p:tgtEl>
                                          <p:spTgt spid="5">
                                            <p:txEl>
                                              <p:pRg st="1" end="1"/>
                                            </p:txEl>
                                          </p:spTgt>
                                        </p:tgtEl>
                                        <p:attrNameLst>
                                          <p:attrName>ppt_y</p:attrName>
                                        </p:attrNameLst>
                                      </p:cBhvr>
                                    </p:anim>
                                  </p:childTnLst>
                                </p:cTn>
                              </p:par>
                            </p:childTnLst>
                          </p:cTn>
                        </p:par>
                        <p:par>
                          <p:cTn id="37" fill="hold">
                            <p:stCondLst>
                              <p:cond delay="4500"/>
                            </p:stCondLst>
                            <p:childTnLst>
                              <p:par>
                                <p:cTn id="38" presetID="51" presetClass="entr" presetSubtype="0"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770" decel="100000"/>
                                        <p:tgtEl>
                                          <p:spTgt spid="5">
                                            <p:txEl>
                                              <p:pRg st="2" end="2"/>
                                            </p:txEl>
                                          </p:spTgt>
                                        </p:tgtEl>
                                      </p:cBhvr>
                                    </p:animEffect>
                                    <p:animScale>
                                      <p:cBhvr>
                                        <p:cTn id="41" dur="770" decel="100000"/>
                                        <p:tgtEl>
                                          <p:spTgt spid="5">
                                            <p:txEl>
                                              <p:pRg st="2" end="2"/>
                                            </p:txEl>
                                          </p:spTgt>
                                        </p:tgtEl>
                                      </p:cBhvr>
                                      <p:from x="10000" y="10000"/>
                                      <p:to x="200000" y="450000"/>
                                    </p:animScale>
                                    <p:animScale>
                                      <p:cBhvr>
                                        <p:cTn id="42" dur="1230" accel="100000" fill="hold">
                                          <p:stCondLst>
                                            <p:cond delay="770"/>
                                          </p:stCondLst>
                                        </p:cTn>
                                        <p:tgtEl>
                                          <p:spTgt spid="5">
                                            <p:txEl>
                                              <p:pRg st="2" end="2"/>
                                            </p:txEl>
                                          </p:spTgt>
                                        </p:tgtEl>
                                      </p:cBhvr>
                                      <p:from x="200000" y="450000"/>
                                      <p:to x="100000" y="100000"/>
                                    </p:animScale>
                                    <p:set>
                                      <p:cBhvr>
                                        <p:cTn id="43" dur="770" fill="hold"/>
                                        <p:tgtEl>
                                          <p:spTgt spid="5">
                                            <p:txEl>
                                              <p:pRg st="2" end="2"/>
                                            </p:txEl>
                                          </p:spTgt>
                                        </p:tgtEl>
                                        <p:attrNameLst>
                                          <p:attrName>ppt_x</p:attrName>
                                        </p:attrNameLst>
                                      </p:cBhvr>
                                      <p:to>
                                        <p:strVal val="(0.5)"/>
                                      </p:to>
                                    </p:set>
                                    <p:anim from="(0.5)" to="(#ppt_x)" calcmode="lin" valueType="num">
                                      <p:cBhvr>
                                        <p:cTn id="44" dur="1230" accel="100000" fill="hold">
                                          <p:stCondLst>
                                            <p:cond delay="770"/>
                                          </p:stCondLst>
                                        </p:cTn>
                                        <p:tgtEl>
                                          <p:spTgt spid="5">
                                            <p:txEl>
                                              <p:pRg st="2" end="2"/>
                                            </p:txEl>
                                          </p:spTgt>
                                        </p:tgtEl>
                                        <p:attrNameLst>
                                          <p:attrName>ppt_x</p:attrName>
                                        </p:attrNameLst>
                                      </p:cBhvr>
                                    </p:anim>
                                    <p:set>
                                      <p:cBhvr>
                                        <p:cTn id="45" dur="770" fill="hold"/>
                                        <p:tgtEl>
                                          <p:spTgt spid="5">
                                            <p:txEl>
                                              <p:pRg st="2" end="2"/>
                                            </p:txEl>
                                          </p:spTgt>
                                        </p:tgtEl>
                                        <p:attrNameLst>
                                          <p:attrName>ppt_y</p:attrName>
                                        </p:attrNameLst>
                                      </p:cBhvr>
                                      <p:to>
                                        <p:strVal val="(#ppt_y+0.4)"/>
                                      </p:to>
                                    </p:set>
                                    <p:anim from="(#ppt_y+0.4)" to="(#ppt_y)" calcmode="lin" valueType="num">
                                      <p:cBhvr>
                                        <p:cTn id="46" dur="1230" accel="100000" fill="hold">
                                          <p:stCondLst>
                                            <p:cond delay="770"/>
                                          </p:stCondLst>
                                        </p:cTn>
                                        <p:tgtEl>
                                          <p:spTgt spid="5">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770" decel="100000"/>
                                        <p:tgtEl>
                                          <p:spTgt spid="5">
                                            <p:txEl>
                                              <p:pRg st="3" end="3"/>
                                            </p:txEl>
                                          </p:spTgt>
                                        </p:tgtEl>
                                      </p:cBhvr>
                                    </p:animEffect>
                                    <p:animScale>
                                      <p:cBhvr>
                                        <p:cTn id="52" dur="770" decel="100000"/>
                                        <p:tgtEl>
                                          <p:spTgt spid="5">
                                            <p:txEl>
                                              <p:pRg st="3" end="3"/>
                                            </p:txEl>
                                          </p:spTgt>
                                        </p:tgtEl>
                                      </p:cBhvr>
                                      <p:from x="10000" y="10000"/>
                                      <p:to x="200000" y="450000"/>
                                    </p:animScale>
                                    <p:animScale>
                                      <p:cBhvr>
                                        <p:cTn id="53" dur="1230" accel="100000" fill="hold">
                                          <p:stCondLst>
                                            <p:cond delay="770"/>
                                          </p:stCondLst>
                                        </p:cTn>
                                        <p:tgtEl>
                                          <p:spTgt spid="5">
                                            <p:txEl>
                                              <p:pRg st="3" end="3"/>
                                            </p:txEl>
                                          </p:spTgt>
                                        </p:tgtEl>
                                      </p:cBhvr>
                                      <p:from x="200000" y="450000"/>
                                      <p:to x="100000" y="100000"/>
                                    </p:animScale>
                                    <p:set>
                                      <p:cBhvr>
                                        <p:cTn id="54" dur="770" fill="hold"/>
                                        <p:tgtEl>
                                          <p:spTgt spid="5">
                                            <p:txEl>
                                              <p:pRg st="3" end="3"/>
                                            </p:txEl>
                                          </p:spTgt>
                                        </p:tgtEl>
                                        <p:attrNameLst>
                                          <p:attrName>ppt_x</p:attrName>
                                        </p:attrNameLst>
                                      </p:cBhvr>
                                      <p:to>
                                        <p:strVal val="(0.5)"/>
                                      </p:to>
                                    </p:set>
                                    <p:anim from="(0.5)" to="(#ppt_x)" calcmode="lin" valueType="num">
                                      <p:cBhvr>
                                        <p:cTn id="55" dur="1230" accel="100000" fill="hold">
                                          <p:stCondLst>
                                            <p:cond delay="770"/>
                                          </p:stCondLst>
                                        </p:cTn>
                                        <p:tgtEl>
                                          <p:spTgt spid="5">
                                            <p:txEl>
                                              <p:pRg st="3" end="3"/>
                                            </p:txEl>
                                          </p:spTgt>
                                        </p:tgtEl>
                                        <p:attrNameLst>
                                          <p:attrName>ppt_x</p:attrName>
                                        </p:attrNameLst>
                                      </p:cBhvr>
                                    </p:anim>
                                    <p:set>
                                      <p:cBhvr>
                                        <p:cTn id="56" dur="770" fill="hold"/>
                                        <p:tgtEl>
                                          <p:spTgt spid="5">
                                            <p:txEl>
                                              <p:pRg st="3" end="3"/>
                                            </p:txEl>
                                          </p:spTgt>
                                        </p:tgtEl>
                                        <p:attrNameLst>
                                          <p:attrName>ppt_y</p:attrName>
                                        </p:attrNameLst>
                                      </p:cBhvr>
                                      <p:to>
                                        <p:strVal val="(#ppt_y+0.4)"/>
                                      </p:to>
                                    </p:set>
                                    <p:anim from="(#ppt_y+0.4)" to="(#ppt_y)" calcmode="lin" valueType="num">
                                      <p:cBhvr>
                                        <p:cTn id="57" dur="1230" accel="100000" fill="hold">
                                          <p:stCondLst>
                                            <p:cond delay="770"/>
                                          </p:stCondLst>
                                        </p:cTn>
                                        <p:tgtEl>
                                          <p:spTgt spid="5">
                                            <p:txEl>
                                              <p:pRg st="3" end="3"/>
                                            </p:txEl>
                                          </p:spTgt>
                                        </p:tgtEl>
                                        <p:attrNameLst>
                                          <p:attrName>ppt_y</p:attrName>
                                        </p:attrNameLst>
                                      </p:cBhvr>
                                    </p:anim>
                                  </p:childTnLst>
                                </p:cTn>
                              </p:par>
                            </p:childTnLst>
                          </p:cTn>
                        </p:par>
                        <p:par>
                          <p:cTn id="58" fill="hold">
                            <p:stCondLst>
                              <p:cond delay="2000"/>
                            </p:stCondLst>
                            <p:childTnLst>
                              <p:par>
                                <p:cTn id="59" presetID="51" presetClass="entr" presetSubtype="0" fill="hold" grpId="0" nodeType="after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770" decel="100000"/>
                                        <p:tgtEl>
                                          <p:spTgt spid="5">
                                            <p:txEl>
                                              <p:pRg st="4" end="4"/>
                                            </p:txEl>
                                          </p:spTgt>
                                        </p:tgtEl>
                                      </p:cBhvr>
                                    </p:animEffect>
                                    <p:animScale>
                                      <p:cBhvr>
                                        <p:cTn id="62" dur="770" decel="100000"/>
                                        <p:tgtEl>
                                          <p:spTgt spid="5">
                                            <p:txEl>
                                              <p:pRg st="4" end="4"/>
                                            </p:txEl>
                                          </p:spTgt>
                                        </p:tgtEl>
                                      </p:cBhvr>
                                      <p:from x="10000" y="10000"/>
                                      <p:to x="200000" y="450000"/>
                                    </p:animScale>
                                    <p:animScale>
                                      <p:cBhvr>
                                        <p:cTn id="63" dur="1230" accel="100000" fill="hold">
                                          <p:stCondLst>
                                            <p:cond delay="770"/>
                                          </p:stCondLst>
                                        </p:cTn>
                                        <p:tgtEl>
                                          <p:spTgt spid="5">
                                            <p:txEl>
                                              <p:pRg st="4" end="4"/>
                                            </p:txEl>
                                          </p:spTgt>
                                        </p:tgtEl>
                                      </p:cBhvr>
                                      <p:from x="200000" y="450000"/>
                                      <p:to x="100000" y="100000"/>
                                    </p:animScale>
                                    <p:set>
                                      <p:cBhvr>
                                        <p:cTn id="64" dur="770" fill="hold"/>
                                        <p:tgtEl>
                                          <p:spTgt spid="5">
                                            <p:txEl>
                                              <p:pRg st="4" end="4"/>
                                            </p:txEl>
                                          </p:spTgt>
                                        </p:tgtEl>
                                        <p:attrNameLst>
                                          <p:attrName>ppt_x</p:attrName>
                                        </p:attrNameLst>
                                      </p:cBhvr>
                                      <p:to>
                                        <p:strVal val="(0.5)"/>
                                      </p:to>
                                    </p:set>
                                    <p:anim from="(0.5)" to="(#ppt_x)" calcmode="lin" valueType="num">
                                      <p:cBhvr>
                                        <p:cTn id="65" dur="1230" accel="100000" fill="hold">
                                          <p:stCondLst>
                                            <p:cond delay="770"/>
                                          </p:stCondLst>
                                        </p:cTn>
                                        <p:tgtEl>
                                          <p:spTgt spid="5">
                                            <p:txEl>
                                              <p:pRg st="4" end="4"/>
                                            </p:txEl>
                                          </p:spTgt>
                                        </p:tgtEl>
                                        <p:attrNameLst>
                                          <p:attrName>ppt_x</p:attrName>
                                        </p:attrNameLst>
                                      </p:cBhvr>
                                    </p:anim>
                                    <p:set>
                                      <p:cBhvr>
                                        <p:cTn id="66" dur="770" fill="hold"/>
                                        <p:tgtEl>
                                          <p:spTgt spid="5">
                                            <p:txEl>
                                              <p:pRg st="4" end="4"/>
                                            </p:txEl>
                                          </p:spTgt>
                                        </p:tgtEl>
                                        <p:attrNameLst>
                                          <p:attrName>ppt_y</p:attrName>
                                        </p:attrNameLst>
                                      </p:cBhvr>
                                      <p:to>
                                        <p:strVal val="(#ppt_y+0.4)"/>
                                      </p:to>
                                    </p:set>
                                    <p:anim from="(#ppt_y+0.4)" to="(#ppt_y)" calcmode="lin" valueType="num">
                                      <p:cBhvr>
                                        <p:cTn id="67" dur="1230" accel="100000" fill="hold">
                                          <p:stCondLst>
                                            <p:cond delay="770"/>
                                          </p:stCondLst>
                                        </p:cTn>
                                        <p:tgtEl>
                                          <p:spTgt spid="5">
                                            <p:txEl>
                                              <p:pRg st="4" end="4"/>
                                            </p:txEl>
                                          </p:spTgt>
                                        </p:tgtEl>
                                        <p:attrNameLst>
                                          <p:attrName>ppt_y</p:attrName>
                                        </p:attrNameLst>
                                      </p:cBhvr>
                                    </p:anim>
                                  </p:childTnLst>
                                </p:cTn>
                              </p:par>
                            </p:childTnLst>
                          </p:cTn>
                        </p:par>
                        <p:par>
                          <p:cTn id="68" fill="hold">
                            <p:stCondLst>
                              <p:cond delay="4000"/>
                            </p:stCondLst>
                            <p:childTnLst>
                              <p:par>
                                <p:cTn id="69" presetID="51" presetClass="entr" presetSubtype="0" fill="hold" grpId="0" nodeType="after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770" decel="100000"/>
                                        <p:tgtEl>
                                          <p:spTgt spid="5">
                                            <p:txEl>
                                              <p:pRg st="5" end="5"/>
                                            </p:txEl>
                                          </p:spTgt>
                                        </p:tgtEl>
                                      </p:cBhvr>
                                    </p:animEffect>
                                    <p:animScale>
                                      <p:cBhvr>
                                        <p:cTn id="72" dur="770" decel="100000"/>
                                        <p:tgtEl>
                                          <p:spTgt spid="5">
                                            <p:txEl>
                                              <p:pRg st="5" end="5"/>
                                            </p:txEl>
                                          </p:spTgt>
                                        </p:tgtEl>
                                      </p:cBhvr>
                                      <p:from x="10000" y="10000"/>
                                      <p:to x="200000" y="450000"/>
                                    </p:animScale>
                                    <p:animScale>
                                      <p:cBhvr>
                                        <p:cTn id="73" dur="1230" accel="100000" fill="hold">
                                          <p:stCondLst>
                                            <p:cond delay="770"/>
                                          </p:stCondLst>
                                        </p:cTn>
                                        <p:tgtEl>
                                          <p:spTgt spid="5">
                                            <p:txEl>
                                              <p:pRg st="5" end="5"/>
                                            </p:txEl>
                                          </p:spTgt>
                                        </p:tgtEl>
                                      </p:cBhvr>
                                      <p:from x="200000" y="450000"/>
                                      <p:to x="100000" y="100000"/>
                                    </p:animScale>
                                    <p:set>
                                      <p:cBhvr>
                                        <p:cTn id="74" dur="770" fill="hold"/>
                                        <p:tgtEl>
                                          <p:spTgt spid="5">
                                            <p:txEl>
                                              <p:pRg st="5" end="5"/>
                                            </p:txEl>
                                          </p:spTgt>
                                        </p:tgtEl>
                                        <p:attrNameLst>
                                          <p:attrName>ppt_x</p:attrName>
                                        </p:attrNameLst>
                                      </p:cBhvr>
                                      <p:to>
                                        <p:strVal val="(0.5)"/>
                                      </p:to>
                                    </p:set>
                                    <p:anim from="(0.5)" to="(#ppt_x)" calcmode="lin" valueType="num">
                                      <p:cBhvr>
                                        <p:cTn id="75" dur="1230" accel="100000" fill="hold">
                                          <p:stCondLst>
                                            <p:cond delay="770"/>
                                          </p:stCondLst>
                                        </p:cTn>
                                        <p:tgtEl>
                                          <p:spTgt spid="5">
                                            <p:txEl>
                                              <p:pRg st="5" end="5"/>
                                            </p:txEl>
                                          </p:spTgt>
                                        </p:tgtEl>
                                        <p:attrNameLst>
                                          <p:attrName>ppt_x</p:attrName>
                                        </p:attrNameLst>
                                      </p:cBhvr>
                                    </p:anim>
                                    <p:set>
                                      <p:cBhvr>
                                        <p:cTn id="76" dur="770" fill="hold"/>
                                        <p:tgtEl>
                                          <p:spTgt spid="5">
                                            <p:txEl>
                                              <p:pRg st="5" end="5"/>
                                            </p:txEl>
                                          </p:spTgt>
                                        </p:tgtEl>
                                        <p:attrNameLst>
                                          <p:attrName>ppt_y</p:attrName>
                                        </p:attrNameLst>
                                      </p:cBhvr>
                                      <p:to>
                                        <p:strVal val="(#ppt_y+0.4)"/>
                                      </p:to>
                                    </p:set>
                                    <p:anim from="(#ppt_y+0.4)" to="(#ppt_y)" calcmode="lin" valueType="num">
                                      <p:cBhvr>
                                        <p:cTn id="77" dur="1230" accel="100000" fill="hold">
                                          <p:stCondLst>
                                            <p:cond delay="770"/>
                                          </p:stCondLst>
                                        </p:cTn>
                                        <p:tgtEl>
                                          <p:spTgt spid="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r>
              <a:rPr lang="en-US" b="1" dirty="0">
                <a:solidFill>
                  <a:schemeClr val="tx1"/>
                </a:solidFill>
                <a:effectLst>
                  <a:outerShdw blurRad="38100" dist="38100" dir="2700000" algn="tl">
                    <a:srgbClr val="000000">
                      <a:alpha val="43137"/>
                    </a:srgbClr>
                  </a:outerShdw>
                </a:effectLst>
              </a:rPr>
              <a:t>Life is filled with choices, choices that affect us on an everyday basis in everything we do which means our everyday choices are not without significance. Our choices affect us and others in dramatic ways whether we see it immediately or not. While earth remains, no man will mock God by changing for even one time these laws of the harvest. </a:t>
            </a: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Harvest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rgbClr val="FFC000">
              <a:alpha val="70000"/>
            </a:srgb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Positive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Blessings We Reap Because of …</a:t>
            </a:r>
          </a:p>
          <a:p>
            <a:pPr marL="971550" lvl="1" indent="-514350">
              <a:buClrTx/>
              <a:buSzPct val="99000"/>
              <a:buFont typeface="+mj-lt"/>
              <a:buAutoNum type="arabicPeriod"/>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God Has Done on Our Behalf</a:t>
            </a:r>
          </a:p>
          <a:p>
            <a:pPr lvl="3">
              <a:spcBef>
                <a:spcPts val="0"/>
              </a:spcBef>
              <a:buClrTx/>
              <a:buSzPct val="99000"/>
              <a:buFont typeface="Wingdings" pitchFamily="2" charset="2"/>
              <a:buChar char="Ø"/>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Cross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 + action</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971550" lvl="1" indent="-514350" hangingPunct="0">
              <a:buClrTx/>
              <a:buSzPct val="99000"/>
              <a:buFont typeface="+mj-lt"/>
              <a:buAutoNum type="arabicPeriod"/>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Others Have Done In Our Behalf</a:t>
            </a:r>
          </a:p>
          <a:p>
            <a:pPr lvl="3" hangingPunct="0">
              <a:spcBef>
                <a:spcPts val="0"/>
              </a:spcBef>
              <a:buClrTx/>
              <a:buSzPct val="99000"/>
              <a:buFont typeface="Wingdings"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Right Choices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decisions</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lvl="3" hangingPunct="0">
              <a:spcBef>
                <a:spcPts val="0"/>
              </a:spcBef>
              <a:buClrTx/>
              <a:buSzPct val="99000"/>
              <a:buFont typeface="Wingdings"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Right Actions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decisions carried out</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spcBef>
                <a:spcPts val="6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Negative</a:t>
            </a:r>
          </a:p>
          <a:p>
            <a:pPr marL="971550" lvl="1" indent="-514350">
              <a:buClrTx/>
              <a:buSzPct val="99000"/>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Reap the Wrong Others Have Sown</a:t>
            </a:r>
          </a:p>
          <a:p>
            <a:pPr marL="1828800" lvl="3" indent="-514350">
              <a:spcBef>
                <a:spcPts val="0"/>
              </a:spcBef>
              <a:buClrTx/>
              <a:buSzPct val="99000"/>
              <a:buFont typeface="Wingdings"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Bad Choices </a:t>
            </a:r>
          </a:p>
          <a:p>
            <a:pPr marL="1828800" lvl="3" indent="-514350">
              <a:spcBef>
                <a:spcPts val="0"/>
              </a:spcBef>
              <a:buClrTx/>
              <a:buSzPct val="99000"/>
              <a:buFont typeface="Wingdings"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Bad Actions</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Others Sow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par>
                          <p:cTn id="55" fill="hold">
                            <p:stCondLst>
                              <p:cond delay="2000"/>
                            </p:stCondLst>
                            <p:childTnLst>
                              <p:par>
                                <p:cTn id="56" presetID="51" presetClass="entr" presetSubtype="0" fill="hold" grpId="0"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childTnLst>
                          </p:cTn>
                        </p:par>
                        <p:par>
                          <p:cTn id="65" fill="hold">
                            <p:stCondLst>
                              <p:cond delay="4000"/>
                            </p:stCondLst>
                            <p:childTnLst>
                              <p:par>
                                <p:cTn id="66" presetID="51" presetClass="entr" presetSubtype="0" fill="hold" grpId="0" nodeType="after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770" decel="100000"/>
                                        <p:tgtEl>
                                          <p:spTgt spid="5">
                                            <p:txEl>
                                              <p:pRg st="5" end="5"/>
                                            </p:txEl>
                                          </p:spTgt>
                                        </p:tgtEl>
                                      </p:cBhvr>
                                    </p:animEffect>
                                    <p:animScale>
                                      <p:cBhvr>
                                        <p:cTn id="69" dur="770" decel="100000"/>
                                        <p:tgtEl>
                                          <p:spTgt spid="5">
                                            <p:txEl>
                                              <p:pRg st="5" end="5"/>
                                            </p:txEl>
                                          </p:spTgt>
                                        </p:tgtEl>
                                      </p:cBhvr>
                                      <p:from x="10000" y="10000"/>
                                      <p:to x="200000" y="450000"/>
                                    </p:animScale>
                                    <p:animScale>
                                      <p:cBhvr>
                                        <p:cTn id="70" dur="1230" accel="100000" fill="hold">
                                          <p:stCondLst>
                                            <p:cond delay="770"/>
                                          </p:stCondLst>
                                        </p:cTn>
                                        <p:tgtEl>
                                          <p:spTgt spid="5">
                                            <p:txEl>
                                              <p:pRg st="5" end="5"/>
                                            </p:txEl>
                                          </p:spTgt>
                                        </p:tgtEl>
                                      </p:cBhvr>
                                      <p:from x="200000" y="450000"/>
                                      <p:to x="100000" y="100000"/>
                                    </p:animScale>
                                    <p:set>
                                      <p:cBhvr>
                                        <p:cTn id="71" dur="770" fill="hold"/>
                                        <p:tgtEl>
                                          <p:spTgt spid="5">
                                            <p:txEl>
                                              <p:pRg st="5" end="5"/>
                                            </p:txEl>
                                          </p:spTgt>
                                        </p:tgtEl>
                                        <p:attrNameLst>
                                          <p:attrName>ppt_x</p:attrName>
                                        </p:attrNameLst>
                                      </p:cBhvr>
                                      <p:to>
                                        <p:strVal val="(0.5)"/>
                                      </p:to>
                                    </p:set>
                                    <p:anim from="(0.5)" to="(#ppt_x)" calcmode="lin" valueType="num">
                                      <p:cBhvr>
                                        <p:cTn id="72" dur="1230" accel="100000" fill="hold">
                                          <p:stCondLst>
                                            <p:cond delay="770"/>
                                          </p:stCondLst>
                                        </p:cTn>
                                        <p:tgtEl>
                                          <p:spTgt spid="5">
                                            <p:txEl>
                                              <p:pRg st="5" end="5"/>
                                            </p:txEl>
                                          </p:spTgt>
                                        </p:tgtEl>
                                        <p:attrNameLst>
                                          <p:attrName>ppt_x</p:attrName>
                                        </p:attrNameLst>
                                      </p:cBhvr>
                                    </p:anim>
                                    <p:set>
                                      <p:cBhvr>
                                        <p:cTn id="73" dur="770" fill="hold"/>
                                        <p:tgtEl>
                                          <p:spTgt spid="5">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5" end="5"/>
                                            </p:txEl>
                                          </p:spTgt>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grpId="0"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770" decel="100000"/>
                                        <p:tgtEl>
                                          <p:spTgt spid="5">
                                            <p:txEl>
                                              <p:pRg st="6" end="6"/>
                                            </p:txEl>
                                          </p:spTgt>
                                        </p:tgtEl>
                                      </p:cBhvr>
                                    </p:animEffect>
                                    <p:animScale>
                                      <p:cBhvr>
                                        <p:cTn id="80" dur="770" decel="100000"/>
                                        <p:tgtEl>
                                          <p:spTgt spid="5">
                                            <p:txEl>
                                              <p:pRg st="6" end="6"/>
                                            </p:txEl>
                                          </p:spTgt>
                                        </p:tgtEl>
                                      </p:cBhvr>
                                      <p:from x="10000" y="10000"/>
                                      <p:to x="200000" y="450000"/>
                                    </p:animScale>
                                    <p:animScale>
                                      <p:cBhvr>
                                        <p:cTn id="81" dur="1230" accel="100000" fill="hold">
                                          <p:stCondLst>
                                            <p:cond delay="770"/>
                                          </p:stCondLst>
                                        </p:cTn>
                                        <p:tgtEl>
                                          <p:spTgt spid="5">
                                            <p:txEl>
                                              <p:pRg st="6" end="6"/>
                                            </p:txEl>
                                          </p:spTgt>
                                        </p:tgtEl>
                                      </p:cBhvr>
                                      <p:from x="200000" y="450000"/>
                                      <p:to x="100000" y="100000"/>
                                    </p:animScale>
                                    <p:set>
                                      <p:cBhvr>
                                        <p:cTn id="82" dur="770" fill="hold"/>
                                        <p:tgtEl>
                                          <p:spTgt spid="5">
                                            <p:txEl>
                                              <p:pRg st="6" end="6"/>
                                            </p:txEl>
                                          </p:spTgt>
                                        </p:tgtEl>
                                        <p:attrNameLst>
                                          <p:attrName>ppt_x</p:attrName>
                                        </p:attrNameLst>
                                      </p:cBhvr>
                                      <p:to>
                                        <p:strVal val="(0.5)"/>
                                      </p:to>
                                    </p:set>
                                    <p:anim from="(0.5)" to="(#ppt_x)" calcmode="lin" valueType="num">
                                      <p:cBhvr>
                                        <p:cTn id="83" dur="1230" accel="100000" fill="hold">
                                          <p:stCondLst>
                                            <p:cond delay="770"/>
                                          </p:stCondLst>
                                        </p:cTn>
                                        <p:tgtEl>
                                          <p:spTgt spid="5">
                                            <p:txEl>
                                              <p:pRg st="6" end="6"/>
                                            </p:txEl>
                                          </p:spTgt>
                                        </p:tgtEl>
                                        <p:attrNameLst>
                                          <p:attrName>ppt_x</p:attrName>
                                        </p:attrNameLst>
                                      </p:cBhvr>
                                    </p:anim>
                                    <p:set>
                                      <p:cBhvr>
                                        <p:cTn id="84" dur="770" fill="hold"/>
                                        <p:tgtEl>
                                          <p:spTgt spid="5">
                                            <p:txEl>
                                              <p:pRg st="6" end="6"/>
                                            </p:txEl>
                                          </p:spTgt>
                                        </p:tgtEl>
                                        <p:attrNameLst>
                                          <p:attrName>ppt_y</p:attrName>
                                        </p:attrNameLst>
                                      </p:cBhvr>
                                      <p:to>
                                        <p:strVal val="(#ppt_y+0.4)"/>
                                      </p:to>
                                    </p:set>
                                    <p:anim from="(#ppt_y+0.4)" to="(#ppt_y)" calcmode="lin" valueType="num">
                                      <p:cBhvr>
                                        <p:cTn id="85" dur="1230" accel="100000" fill="hold">
                                          <p:stCondLst>
                                            <p:cond delay="770"/>
                                          </p:stCondLst>
                                        </p:cTn>
                                        <p:tgtEl>
                                          <p:spTgt spid="5">
                                            <p:txEl>
                                              <p:pRg st="6" end="6"/>
                                            </p:txEl>
                                          </p:spTgt>
                                        </p:tgtEl>
                                        <p:attrNameLst>
                                          <p:attrName>ppt_y</p:attrName>
                                        </p:attrNameLst>
                                      </p:cBhvr>
                                    </p:anim>
                                  </p:childTnLst>
                                </p:cTn>
                              </p:par>
                            </p:childTnLst>
                          </p:cTn>
                        </p:par>
                        <p:par>
                          <p:cTn id="86" fill="hold">
                            <p:stCondLst>
                              <p:cond delay="2000"/>
                            </p:stCondLst>
                            <p:childTnLst>
                              <p:par>
                                <p:cTn id="87" presetID="51" presetClass="entr" presetSubtype="0" fill="hold" grpId="0" nodeType="after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Effect transition="in" filter="fade">
                                      <p:cBhvr>
                                        <p:cTn id="89" dur="770" decel="100000"/>
                                        <p:tgtEl>
                                          <p:spTgt spid="5">
                                            <p:txEl>
                                              <p:pRg st="7" end="7"/>
                                            </p:txEl>
                                          </p:spTgt>
                                        </p:tgtEl>
                                      </p:cBhvr>
                                    </p:animEffect>
                                    <p:animScale>
                                      <p:cBhvr>
                                        <p:cTn id="90" dur="770" decel="100000"/>
                                        <p:tgtEl>
                                          <p:spTgt spid="5">
                                            <p:txEl>
                                              <p:pRg st="7" end="7"/>
                                            </p:txEl>
                                          </p:spTgt>
                                        </p:tgtEl>
                                      </p:cBhvr>
                                      <p:from x="10000" y="10000"/>
                                      <p:to x="200000" y="450000"/>
                                    </p:animScale>
                                    <p:animScale>
                                      <p:cBhvr>
                                        <p:cTn id="91" dur="1230" accel="100000" fill="hold">
                                          <p:stCondLst>
                                            <p:cond delay="770"/>
                                          </p:stCondLst>
                                        </p:cTn>
                                        <p:tgtEl>
                                          <p:spTgt spid="5">
                                            <p:txEl>
                                              <p:pRg st="7" end="7"/>
                                            </p:txEl>
                                          </p:spTgt>
                                        </p:tgtEl>
                                      </p:cBhvr>
                                      <p:from x="200000" y="450000"/>
                                      <p:to x="100000" y="100000"/>
                                    </p:animScale>
                                    <p:set>
                                      <p:cBhvr>
                                        <p:cTn id="92" dur="770" fill="hold"/>
                                        <p:tgtEl>
                                          <p:spTgt spid="5">
                                            <p:txEl>
                                              <p:pRg st="7" end="7"/>
                                            </p:txEl>
                                          </p:spTgt>
                                        </p:tgtEl>
                                        <p:attrNameLst>
                                          <p:attrName>ppt_x</p:attrName>
                                        </p:attrNameLst>
                                      </p:cBhvr>
                                      <p:to>
                                        <p:strVal val="(0.5)"/>
                                      </p:to>
                                    </p:set>
                                    <p:anim from="(0.5)" to="(#ppt_x)" calcmode="lin" valueType="num">
                                      <p:cBhvr>
                                        <p:cTn id="93" dur="1230" accel="100000" fill="hold">
                                          <p:stCondLst>
                                            <p:cond delay="770"/>
                                          </p:stCondLst>
                                        </p:cTn>
                                        <p:tgtEl>
                                          <p:spTgt spid="5">
                                            <p:txEl>
                                              <p:pRg st="7" end="7"/>
                                            </p:txEl>
                                          </p:spTgt>
                                        </p:tgtEl>
                                        <p:attrNameLst>
                                          <p:attrName>ppt_x</p:attrName>
                                        </p:attrNameLst>
                                      </p:cBhvr>
                                    </p:anim>
                                    <p:set>
                                      <p:cBhvr>
                                        <p:cTn id="94" dur="770" fill="hold"/>
                                        <p:tgtEl>
                                          <p:spTgt spid="5">
                                            <p:txEl>
                                              <p:pRg st="7" end="7"/>
                                            </p:txEl>
                                          </p:spTgt>
                                        </p:tgtEl>
                                        <p:attrNameLst>
                                          <p:attrName>ppt_y</p:attrName>
                                        </p:attrNameLst>
                                      </p:cBhvr>
                                      <p:to>
                                        <p:strVal val="(#ppt_y+0.4)"/>
                                      </p:to>
                                    </p:set>
                                    <p:anim from="(#ppt_y+0.4)" to="(#ppt_y)" calcmode="lin" valueType="num">
                                      <p:cBhvr>
                                        <p:cTn id="95" dur="1230" accel="100000" fill="hold">
                                          <p:stCondLst>
                                            <p:cond delay="770"/>
                                          </p:stCondLst>
                                        </p:cTn>
                                        <p:tgtEl>
                                          <p:spTgt spid="5">
                                            <p:txEl>
                                              <p:pRg st="7" end="7"/>
                                            </p:txEl>
                                          </p:spTgt>
                                        </p:tgtEl>
                                        <p:attrNameLst>
                                          <p:attrName>ppt_y</p:attrName>
                                        </p:attrNameLst>
                                      </p:cBhvr>
                                    </p:anim>
                                  </p:childTnLst>
                                </p:cTn>
                              </p:par>
                            </p:childTnLst>
                          </p:cTn>
                        </p:par>
                        <p:par>
                          <p:cTn id="96" fill="hold">
                            <p:stCondLst>
                              <p:cond delay="4000"/>
                            </p:stCondLst>
                            <p:childTnLst>
                              <p:par>
                                <p:cTn id="97" presetID="51" presetClass="entr" presetSubtype="0" fill="hold" grpId="0" nodeType="after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770" decel="100000"/>
                                        <p:tgtEl>
                                          <p:spTgt spid="5">
                                            <p:txEl>
                                              <p:pRg st="8" end="8"/>
                                            </p:txEl>
                                          </p:spTgt>
                                        </p:tgtEl>
                                      </p:cBhvr>
                                    </p:animEffect>
                                    <p:animScale>
                                      <p:cBhvr>
                                        <p:cTn id="100" dur="770" decel="100000"/>
                                        <p:tgtEl>
                                          <p:spTgt spid="5">
                                            <p:txEl>
                                              <p:pRg st="8" end="8"/>
                                            </p:txEl>
                                          </p:spTgt>
                                        </p:tgtEl>
                                      </p:cBhvr>
                                      <p:from x="10000" y="10000"/>
                                      <p:to x="200000" y="450000"/>
                                    </p:animScale>
                                    <p:animScale>
                                      <p:cBhvr>
                                        <p:cTn id="101" dur="1230" accel="100000" fill="hold">
                                          <p:stCondLst>
                                            <p:cond delay="770"/>
                                          </p:stCondLst>
                                        </p:cTn>
                                        <p:tgtEl>
                                          <p:spTgt spid="5">
                                            <p:txEl>
                                              <p:pRg st="8" end="8"/>
                                            </p:txEl>
                                          </p:spTgt>
                                        </p:tgtEl>
                                      </p:cBhvr>
                                      <p:from x="200000" y="450000"/>
                                      <p:to x="100000" y="100000"/>
                                    </p:animScale>
                                    <p:set>
                                      <p:cBhvr>
                                        <p:cTn id="102" dur="770" fill="hold"/>
                                        <p:tgtEl>
                                          <p:spTgt spid="5">
                                            <p:txEl>
                                              <p:pRg st="8" end="8"/>
                                            </p:txEl>
                                          </p:spTgt>
                                        </p:tgtEl>
                                        <p:attrNameLst>
                                          <p:attrName>ppt_x</p:attrName>
                                        </p:attrNameLst>
                                      </p:cBhvr>
                                      <p:to>
                                        <p:strVal val="(0.5)"/>
                                      </p:to>
                                    </p:set>
                                    <p:anim from="(0.5)" to="(#ppt_x)" calcmode="lin" valueType="num">
                                      <p:cBhvr>
                                        <p:cTn id="103" dur="1230" accel="100000" fill="hold">
                                          <p:stCondLst>
                                            <p:cond delay="770"/>
                                          </p:stCondLst>
                                        </p:cTn>
                                        <p:tgtEl>
                                          <p:spTgt spid="5">
                                            <p:txEl>
                                              <p:pRg st="8" end="8"/>
                                            </p:txEl>
                                          </p:spTgt>
                                        </p:tgtEl>
                                        <p:attrNameLst>
                                          <p:attrName>ppt_x</p:attrName>
                                        </p:attrNameLst>
                                      </p:cBhvr>
                                    </p:anim>
                                    <p:set>
                                      <p:cBhvr>
                                        <p:cTn id="104" dur="770" fill="hold"/>
                                        <p:tgtEl>
                                          <p:spTgt spid="5">
                                            <p:txEl>
                                              <p:pRg st="8" end="8"/>
                                            </p:txEl>
                                          </p:spTgt>
                                        </p:tgtEl>
                                        <p:attrNameLst>
                                          <p:attrName>ppt_y</p:attrName>
                                        </p:attrNameLst>
                                      </p:cBhvr>
                                      <p:to>
                                        <p:strVal val="(#ppt_y+0.4)"/>
                                      </p:to>
                                    </p:set>
                                    <p:anim from="(#ppt_y+0.4)" to="(#ppt_y)" calcmode="lin" valueType="num">
                                      <p:cBhvr>
                                        <p:cTn id="105" dur="1230" accel="100000" fill="hold">
                                          <p:stCondLst>
                                            <p:cond delay="770"/>
                                          </p:stCondLst>
                                        </p:cTn>
                                        <p:tgtEl>
                                          <p:spTgt spid="5">
                                            <p:txEl>
                                              <p:pRg st="8" end="8"/>
                                            </p:txEl>
                                          </p:spTgt>
                                        </p:tgtEl>
                                        <p:attrNameLst>
                                          <p:attrName>ppt_y</p:attrName>
                                        </p:attrNameLst>
                                      </p:cBhvr>
                                    </p:anim>
                                  </p:childTnLst>
                                </p:cTn>
                              </p:par>
                            </p:childTnLst>
                          </p:cTn>
                        </p:par>
                        <p:par>
                          <p:cTn id="106" fill="hold">
                            <p:stCondLst>
                              <p:cond delay="6000"/>
                            </p:stCondLst>
                            <p:childTnLst>
                              <p:par>
                                <p:cTn id="107" presetID="51" presetClass="entr" presetSubtype="0" fill="hold" grpId="0" nodeType="after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animEffect transition="in" filter="fade">
                                      <p:cBhvr>
                                        <p:cTn id="109" dur="770" decel="100000"/>
                                        <p:tgtEl>
                                          <p:spTgt spid="5">
                                            <p:txEl>
                                              <p:pRg st="9" end="9"/>
                                            </p:txEl>
                                          </p:spTgt>
                                        </p:tgtEl>
                                      </p:cBhvr>
                                    </p:animEffect>
                                    <p:animScale>
                                      <p:cBhvr>
                                        <p:cTn id="110" dur="770" decel="100000"/>
                                        <p:tgtEl>
                                          <p:spTgt spid="5">
                                            <p:txEl>
                                              <p:pRg st="9" end="9"/>
                                            </p:txEl>
                                          </p:spTgt>
                                        </p:tgtEl>
                                      </p:cBhvr>
                                      <p:from x="10000" y="10000"/>
                                      <p:to x="200000" y="450000"/>
                                    </p:animScale>
                                    <p:animScale>
                                      <p:cBhvr>
                                        <p:cTn id="111" dur="1230" accel="100000" fill="hold">
                                          <p:stCondLst>
                                            <p:cond delay="770"/>
                                          </p:stCondLst>
                                        </p:cTn>
                                        <p:tgtEl>
                                          <p:spTgt spid="5">
                                            <p:txEl>
                                              <p:pRg st="9" end="9"/>
                                            </p:txEl>
                                          </p:spTgt>
                                        </p:tgtEl>
                                      </p:cBhvr>
                                      <p:from x="200000" y="450000"/>
                                      <p:to x="100000" y="100000"/>
                                    </p:animScale>
                                    <p:set>
                                      <p:cBhvr>
                                        <p:cTn id="112" dur="770" fill="hold"/>
                                        <p:tgtEl>
                                          <p:spTgt spid="5">
                                            <p:txEl>
                                              <p:pRg st="9" end="9"/>
                                            </p:txEl>
                                          </p:spTgt>
                                        </p:tgtEl>
                                        <p:attrNameLst>
                                          <p:attrName>ppt_x</p:attrName>
                                        </p:attrNameLst>
                                      </p:cBhvr>
                                      <p:to>
                                        <p:strVal val="(0.5)"/>
                                      </p:to>
                                    </p:set>
                                    <p:anim from="(0.5)" to="(#ppt_x)" calcmode="lin" valueType="num">
                                      <p:cBhvr>
                                        <p:cTn id="113" dur="1230" accel="100000" fill="hold">
                                          <p:stCondLst>
                                            <p:cond delay="770"/>
                                          </p:stCondLst>
                                        </p:cTn>
                                        <p:tgtEl>
                                          <p:spTgt spid="5">
                                            <p:txEl>
                                              <p:pRg st="9" end="9"/>
                                            </p:txEl>
                                          </p:spTgt>
                                        </p:tgtEl>
                                        <p:attrNameLst>
                                          <p:attrName>ppt_x</p:attrName>
                                        </p:attrNameLst>
                                      </p:cBhvr>
                                    </p:anim>
                                    <p:set>
                                      <p:cBhvr>
                                        <p:cTn id="114" dur="770" fill="hold"/>
                                        <p:tgtEl>
                                          <p:spTgt spid="5">
                                            <p:txEl>
                                              <p:pRg st="9" end="9"/>
                                            </p:txEl>
                                          </p:spTgt>
                                        </p:tgtEl>
                                        <p:attrNameLst>
                                          <p:attrName>ppt_y</p:attrName>
                                        </p:attrNameLst>
                                      </p:cBhvr>
                                      <p:to>
                                        <p:strVal val="(#ppt_y+0.4)"/>
                                      </p:to>
                                    </p:set>
                                    <p:anim from="(#ppt_y+0.4)" to="(#ppt_y)" calcmode="lin" valueType="num">
                                      <p:cBhvr>
                                        <p:cTn id="115"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rgbClr val="FFC000">
              <a:alpha val="70000"/>
            </a:srgb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Receive Positive or Negative…</a:t>
            </a: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…From the Seeds We Plant </a:t>
            </a:r>
          </a:p>
          <a:p>
            <a:pPr marL="971550" lvl="1" indent="-514350">
              <a:buClrTx/>
              <a:buSzPct val="99000"/>
              <a:buFont typeface="+mj-lt"/>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Choices</a:t>
            </a:r>
          </a:p>
          <a:p>
            <a:pPr marL="971550" lvl="1" indent="-514350">
              <a:buClrTx/>
              <a:buSzPct val="99000"/>
              <a:buFont typeface="+mj-lt"/>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Action</a:t>
            </a:r>
          </a:p>
          <a:p>
            <a:pPr marL="571500" indent="-514350">
              <a:buClrTx/>
              <a:buSzPct val="99000"/>
              <a:buNone/>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…Every Choice</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…Every Action </a:t>
            </a: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Seed (potential)</a:t>
            </a:r>
          </a:p>
          <a:p>
            <a:pPr>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2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par>
                                <p:cTn id="65" presetID="51" presetClass="entr" presetSubtype="0" fill="hold" grpId="0" nodeType="with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770" decel="100000"/>
                                        <p:tgtEl>
                                          <p:spTgt spid="5">
                                            <p:txEl>
                                              <p:pRg st="5" end="5"/>
                                            </p:txEl>
                                          </p:spTgt>
                                        </p:tgtEl>
                                      </p:cBhvr>
                                    </p:animEffect>
                                    <p:animScale>
                                      <p:cBhvr>
                                        <p:cTn id="68" dur="770" decel="100000"/>
                                        <p:tgtEl>
                                          <p:spTgt spid="5">
                                            <p:txEl>
                                              <p:pRg st="5" end="5"/>
                                            </p:txEl>
                                          </p:spTgt>
                                        </p:tgtEl>
                                      </p:cBhvr>
                                      <p:from x="10000" y="10000"/>
                                      <p:to x="200000" y="450000"/>
                                    </p:animScale>
                                    <p:animScale>
                                      <p:cBhvr>
                                        <p:cTn id="69" dur="1230" accel="100000" fill="hold">
                                          <p:stCondLst>
                                            <p:cond delay="770"/>
                                          </p:stCondLst>
                                        </p:cTn>
                                        <p:tgtEl>
                                          <p:spTgt spid="5">
                                            <p:txEl>
                                              <p:pRg st="5" end="5"/>
                                            </p:txEl>
                                          </p:spTgt>
                                        </p:tgtEl>
                                      </p:cBhvr>
                                      <p:from x="200000" y="450000"/>
                                      <p:to x="100000" y="100000"/>
                                    </p:animScale>
                                    <p:set>
                                      <p:cBhvr>
                                        <p:cTn id="70" dur="770" fill="hold"/>
                                        <p:tgtEl>
                                          <p:spTgt spid="5">
                                            <p:txEl>
                                              <p:pRg st="5" end="5"/>
                                            </p:txEl>
                                          </p:spTgt>
                                        </p:tgtEl>
                                        <p:attrNameLst>
                                          <p:attrName>ppt_x</p:attrName>
                                        </p:attrNameLst>
                                      </p:cBhvr>
                                      <p:to>
                                        <p:strVal val="(0.5)"/>
                                      </p:to>
                                    </p:set>
                                    <p:anim from="(0.5)" to="(#ppt_x)" calcmode="lin" valueType="num">
                                      <p:cBhvr>
                                        <p:cTn id="71" dur="1230" accel="100000" fill="hold">
                                          <p:stCondLst>
                                            <p:cond delay="770"/>
                                          </p:stCondLst>
                                        </p:cTn>
                                        <p:tgtEl>
                                          <p:spTgt spid="5">
                                            <p:txEl>
                                              <p:pRg st="5" end="5"/>
                                            </p:txEl>
                                          </p:spTgt>
                                        </p:tgtEl>
                                        <p:attrNameLst>
                                          <p:attrName>ppt_x</p:attrName>
                                        </p:attrNameLst>
                                      </p:cBhvr>
                                    </p:anim>
                                    <p:set>
                                      <p:cBhvr>
                                        <p:cTn id="72" dur="770" fill="hold"/>
                                        <p:tgtEl>
                                          <p:spTgt spid="5">
                                            <p:txEl>
                                              <p:pRg st="5" end="5"/>
                                            </p:txEl>
                                          </p:spTgt>
                                        </p:tgtEl>
                                        <p:attrNameLst>
                                          <p:attrName>ppt_y</p:attrName>
                                        </p:attrNameLst>
                                      </p:cBhvr>
                                      <p:to>
                                        <p:strVal val="(#ppt_y+0.4)"/>
                                      </p:to>
                                    </p:set>
                                    <p:anim from="(#ppt_y+0.4)" to="(#ppt_y)" calcmode="lin" valueType="num">
                                      <p:cBhvr>
                                        <p:cTn id="73" dur="1230" accel="100000" fill="hold">
                                          <p:stCondLst>
                                            <p:cond delay="770"/>
                                          </p:stCondLst>
                                        </p:cTn>
                                        <p:tgtEl>
                                          <p:spTgt spid="5">
                                            <p:txEl>
                                              <p:pRg st="5" end="5"/>
                                            </p:txEl>
                                          </p:spTgt>
                                        </p:tgtEl>
                                        <p:attrNameLst>
                                          <p:attrName>ppt_y</p:attrName>
                                        </p:attrNameLst>
                                      </p:cBhvr>
                                    </p:anim>
                                  </p:childTnLst>
                                </p:cTn>
                              </p:par>
                            </p:childTnLst>
                          </p:cTn>
                        </p:par>
                        <p:par>
                          <p:cTn id="74" fill="hold">
                            <p:stCondLst>
                              <p:cond delay="2000"/>
                            </p:stCondLst>
                            <p:childTnLst>
                              <p:par>
                                <p:cTn id="75" presetID="51" presetClass="entr" presetSubtype="0" fill="hold" grpId="0" nodeType="after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fade">
                                      <p:cBhvr>
                                        <p:cTn id="77" dur="770" decel="100000"/>
                                        <p:tgtEl>
                                          <p:spTgt spid="5">
                                            <p:txEl>
                                              <p:pRg st="6" end="6"/>
                                            </p:txEl>
                                          </p:spTgt>
                                        </p:tgtEl>
                                      </p:cBhvr>
                                    </p:animEffect>
                                    <p:animScale>
                                      <p:cBhvr>
                                        <p:cTn id="78" dur="770" decel="100000"/>
                                        <p:tgtEl>
                                          <p:spTgt spid="5">
                                            <p:txEl>
                                              <p:pRg st="6" end="6"/>
                                            </p:txEl>
                                          </p:spTgt>
                                        </p:tgtEl>
                                      </p:cBhvr>
                                      <p:from x="10000" y="10000"/>
                                      <p:to x="200000" y="450000"/>
                                    </p:animScale>
                                    <p:animScale>
                                      <p:cBhvr>
                                        <p:cTn id="79" dur="1230" accel="100000" fill="hold">
                                          <p:stCondLst>
                                            <p:cond delay="770"/>
                                          </p:stCondLst>
                                        </p:cTn>
                                        <p:tgtEl>
                                          <p:spTgt spid="5">
                                            <p:txEl>
                                              <p:pRg st="6" end="6"/>
                                            </p:txEl>
                                          </p:spTgt>
                                        </p:tgtEl>
                                      </p:cBhvr>
                                      <p:from x="200000" y="450000"/>
                                      <p:to x="100000" y="100000"/>
                                    </p:animScale>
                                    <p:set>
                                      <p:cBhvr>
                                        <p:cTn id="80" dur="770" fill="hold"/>
                                        <p:tgtEl>
                                          <p:spTgt spid="5">
                                            <p:txEl>
                                              <p:pRg st="6" end="6"/>
                                            </p:txEl>
                                          </p:spTgt>
                                        </p:tgtEl>
                                        <p:attrNameLst>
                                          <p:attrName>ppt_x</p:attrName>
                                        </p:attrNameLst>
                                      </p:cBhvr>
                                      <p:to>
                                        <p:strVal val="(0.5)"/>
                                      </p:to>
                                    </p:set>
                                    <p:anim from="(0.5)" to="(#ppt_x)" calcmode="lin" valueType="num">
                                      <p:cBhvr>
                                        <p:cTn id="81" dur="1230" accel="100000" fill="hold">
                                          <p:stCondLst>
                                            <p:cond delay="770"/>
                                          </p:stCondLst>
                                        </p:cTn>
                                        <p:tgtEl>
                                          <p:spTgt spid="5">
                                            <p:txEl>
                                              <p:pRg st="6" end="6"/>
                                            </p:txEl>
                                          </p:spTgt>
                                        </p:tgtEl>
                                        <p:attrNameLst>
                                          <p:attrName>ppt_x</p:attrName>
                                        </p:attrNameLst>
                                      </p:cBhvr>
                                    </p:anim>
                                    <p:set>
                                      <p:cBhvr>
                                        <p:cTn id="82" dur="770" fill="hold"/>
                                        <p:tgtEl>
                                          <p:spTgt spid="5">
                                            <p:txEl>
                                              <p:pRg st="6" end="6"/>
                                            </p:txEl>
                                          </p:spTgt>
                                        </p:tgtEl>
                                        <p:attrNameLst>
                                          <p:attrName>ppt_y</p:attrName>
                                        </p:attrNameLst>
                                      </p:cBhvr>
                                      <p:to>
                                        <p:strVal val="(#ppt_y+0.4)"/>
                                      </p:to>
                                    </p:set>
                                    <p:anim from="(#ppt_y+0.4)" to="(#ppt_y)" calcmode="lin" valueType="num">
                                      <p:cBhvr>
                                        <p:cTn id="83" dur="1230" accel="100000" fill="hold">
                                          <p:stCondLst>
                                            <p:cond delay="770"/>
                                          </p:stCondLst>
                                        </p:cTn>
                                        <p:tgtEl>
                                          <p:spTgt spid="5">
                                            <p:txEl>
                                              <p:pRg st="6" end="6"/>
                                            </p:txEl>
                                          </p:spTgt>
                                        </p:tgtEl>
                                        <p:attrNameLst>
                                          <p:attrName>ppt_y</p:attrName>
                                        </p:attrNameLst>
                                      </p:cBhvr>
                                    </p:anim>
                                  </p:childTnLst>
                                </p:cTn>
                              </p:par>
                            </p:childTnLst>
                          </p:cTn>
                        </p:par>
                        <p:par>
                          <p:cTn id="84" fill="hold">
                            <p:stCondLst>
                              <p:cond delay="4000"/>
                            </p:stCondLst>
                            <p:childTnLst>
                              <p:par>
                                <p:cTn id="85" presetID="51"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770" decel="100000"/>
                                        <p:tgtEl>
                                          <p:spTgt spid="5">
                                            <p:txEl>
                                              <p:pRg st="7" end="7"/>
                                            </p:txEl>
                                          </p:spTgt>
                                        </p:tgtEl>
                                      </p:cBhvr>
                                    </p:animEffect>
                                    <p:animScale>
                                      <p:cBhvr>
                                        <p:cTn id="88" dur="770" decel="100000"/>
                                        <p:tgtEl>
                                          <p:spTgt spid="5">
                                            <p:txEl>
                                              <p:pRg st="7" end="7"/>
                                            </p:txEl>
                                          </p:spTgt>
                                        </p:tgtEl>
                                      </p:cBhvr>
                                      <p:from x="10000" y="10000"/>
                                      <p:to x="200000" y="450000"/>
                                    </p:animScale>
                                    <p:animScale>
                                      <p:cBhvr>
                                        <p:cTn id="89" dur="1230" accel="100000" fill="hold">
                                          <p:stCondLst>
                                            <p:cond delay="770"/>
                                          </p:stCondLst>
                                        </p:cTn>
                                        <p:tgtEl>
                                          <p:spTgt spid="5">
                                            <p:txEl>
                                              <p:pRg st="7" end="7"/>
                                            </p:txEl>
                                          </p:spTgt>
                                        </p:tgtEl>
                                      </p:cBhvr>
                                      <p:from x="200000" y="450000"/>
                                      <p:to x="100000" y="100000"/>
                                    </p:animScale>
                                    <p:set>
                                      <p:cBhvr>
                                        <p:cTn id="90" dur="770" fill="hold"/>
                                        <p:tgtEl>
                                          <p:spTgt spid="5">
                                            <p:txEl>
                                              <p:pRg st="7" end="7"/>
                                            </p:txEl>
                                          </p:spTgt>
                                        </p:tgtEl>
                                        <p:attrNameLst>
                                          <p:attrName>ppt_x</p:attrName>
                                        </p:attrNameLst>
                                      </p:cBhvr>
                                      <p:to>
                                        <p:strVal val="(0.5)"/>
                                      </p:to>
                                    </p:set>
                                    <p:anim from="(0.5)" to="(#ppt_x)" calcmode="lin" valueType="num">
                                      <p:cBhvr>
                                        <p:cTn id="91" dur="1230" accel="100000" fill="hold">
                                          <p:stCondLst>
                                            <p:cond delay="770"/>
                                          </p:stCondLst>
                                        </p:cTn>
                                        <p:tgtEl>
                                          <p:spTgt spid="5">
                                            <p:txEl>
                                              <p:pRg st="7" end="7"/>
                                            </p:txEl>
                                          </p:spTgt>
                                        </p:tgtEl>
                                        <p:attrNameLst>
                                          <p:attrName>ppt_x</p:attrName>
                                        </p:attrNameLst>
                                      </p:cBhvr>
                                    </p:anim>
                                    <p:set>
                                      <p:cBhvr>
                                        <p:cTn id="92" dur="770" fill="hold"/>
                                        <p:tgtEl>
                                          <p:spTgt spid="5">
                                            <p:txEl>
                                              <p:pRg st="7" end="7"/>
                                            </p:txEl>
                                          </p:spTgt>
                                        </p:tgtEl>
                                        <p:attrNameLst>
                                          <p:attrName>ppt_y</p:attrName>
                                        </p:attrNameLst>
                                      </p:cBhvr>
                                      <p:to>
                                        <p:strVal val="(#ppt_y+0.4)"/>
                                      </p:to>
                                    </p:set>
                                    <p:anim from="(#ppt_y+0.4)" to="(#ppt_y)" calcmode="lin" valueType="num">
                                      <p:cBhvr>
                                        <p:cTn id="93"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237038"/>
          </a:xfrm>
          <a:solidFill>
            <a:srgbClr val="FFC000">
              <a:alpha val="70000"/>
            </a:srgbClr>
          </a:solidFill>
        </p:spPr>
        <p:txBody>
          <a:bodyPr>
            <a:norm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Negative…</a:t>
            </a:r>
          </a:p>
          <a:p>
            <a:pPr>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that soweth iniquity shall reap vanity"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-Prov 22:8</a:t>
            </a:r>
          </a:p>
          <a:p>
            <a:pPr>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they have sown the wind, and they shall reap the whirlwind"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-Hosea 8:7</a:t>
            </a: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James 4:17 (KJV) </a:t>
            </a:r>
            <a:b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17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Therefore to him that knoweth to do good, and doeth it not, to him it is sin. </a:t>
            </a:r>
            <a:br>
              <a:rPr lang="en-US" sz="2800" i="1" dirty="0">
                <a:solidFill>
                  <a:schemeClr val="tx1"/>
                </a:solidFill>
                <a:effectLst>
                  <a:outerShdw blurRad="38100" dist="38100" dir="2700000" algn="tl">
                    <a:srgbClr val="000000">
                      <a:alpha val="43137"/>
                    </a:srgbClr>
                  </a:outerShdw>
                </a:effectLst>
              </a:rPr>
            </a:br>
            <a:br>
              <a:rPr lang="en-US" sz="2800" dirty="0"/>
            </a:br>
            <a:endParaRPr lang="en-US" sz="2800" dirty="0"/>
          </a:p>
          <a:p>
            <a:pPr>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76200" y="1371600"/>
            <a:ext cx="8991600" cy="4876800"/>
          </a:xfrm>
          <a:solidFill>
            <a:srgbClr val="FFC000">
              <a:alpha val="80000"/>
            </a:srgbClr>
          </a:solidFill>
        </p:spPr>
        <p:txBody>
          <a:bodyPr>
            <a:noAutofit/>
          </a:bodyPr>
          <a:lstStyle/>
          <a:p>
            <a:pPr hangingPunct="0">
              <a:buNone/>
            </a:pPr>
            <a:r>
              <a:rPr lang="en-US" sz="2800" b="1" dirty="0">
                <a:solidFill>
                  <a:schemeClr val="tx1"/>
                </a:solidFill>
                <a:effectLst>
                  <a:outerShdw blurRad="38100" dist="38100" dir="2700000" algn="tl">
                    <a:srgbClr val="000000">
                      <a:alpha val="43137"/>
                    </a:srgbClr>
                  </a:outerShdw>
                </a:effectLst>
              </a:rPr>
              <a:t>The Law of Gravity:</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whatever goes up must come down</a:t>
            </a: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Mathematics:</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two parallel lines do not meet</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1 + 1 = 2  </a:t>
            </a:r>
            <a:r>
              <a:rPr lang="en-US" b="1" dirty="0">
                <a:solidFill>
                  <a:schemeClr val="tx1"/>
                </a:solidFill>
                <a:effectLst>
                  <a:outerShdw blurRad="38100" dist="38100" dir="2700000" algn="tl">
                    <a:srgbClr val="000000">
                      <a:alpha val="43137"/>
                    </a:srgbClr>
                  </a:outerShdw>
                </a:effectLst>
              </a:rPr>
              <a:t>(except with hamsters)</a:t>
            </a: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Housekeeping:</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as you make your bed so you will sleep on it</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The day you clean it is the day the kids bring guests</a:t>
            </a: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the Prophets: </a:t>
            </a:r>
          </a:p>
          <a:p>
            <a:pPr lvl="1" hangingPunct="0">
              <a:spcBef>
                <a:spcPts val="0"/>
              </a:spcBef>
              <a:buClrTx/>
              <a:buSzPct val="99000"/>
              <a:buFont typeface="Wingdings" pitchFamily="2" charset="2"/>
              <a:buChar char="§"/>
            </a:pPr>
            <a:r>
              <a:rPr lang="en-US" b="1" i="1" dirty="0">
                <a:solidFill>
                  <a:schemeClr val="tx1"/>
                </a:solidFill>
                <a:effectLst>
                  <a:outerShdw blurRad="38100" dist="38100" dir="2700000" algn="tl">
                    <a:srgbClr val="000000">
                      <a:alpha val="43137"/>
                    </a:srgbClr>
                  </a:outerShdw>
                </a:effectLst>
              </a:rPr>
              <a:t>what you want men to do to you do the same to them</a:t>
            </a: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2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par>
                          <p:cTn id="54" fill="hold">
                            <p:stCondLst>
                              <p:cond delay="4000"/>
                            </p:stCondLst>
                            <p:childTnLst>
                              <p:par>
                                <p:cTn id="55" presetID="51" presetClass="entr" presetSubtype="0" fill="hold" grpId="0" nodeType="after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770" decel="100000"/>
                                        <p:tgtEl>
                                          <p:spTgt spid="5">
                                            <p:txEl>
                                              <p:pRg st="4" end="4"/>
                                            </p:txEl>
                                          </p:spTgt>
                                        </p:tgtEl>
                                      </p:cBhvr>
                                    </p:animEffect>
                                    <p:animScale>
                                      <p:cBhvr>
                                        <p:cTn id="58" dur="770" decel="100000"/>
                                        <p:tgtEl>
                                          <p:spTgt spid="5">
                                            <p:txEl>
                                              <p:pRg st="4" end="4"/>
                                            </p:txEl>
                                          </p:spTgt>
                                        </p:tgtEl>
                                      </p:cBhvr>
                                      <p:from x="10000" y="10000"/>
                                      <p:to x="200000" y="450000"/>
                                    </p:animScale>
                                    <p:animScale>
                                      <p:cBhvr>
                                        <p:cTn id="59" dur="1230" accel="100000" fill="hold">
                                          <p:stCondLst>
                                            <p:cond delay="770"/>
                                          </p:stCondLst>
                                        </p:cTn>
                                        <p:tgtEl>
                                          <p:spTgt spid="5">
                                            <p:txEl>
                                              <p:pRg st="4" end="4"/>
                                            </p:txEl>
                                          </p:spTgt>
                                        </p:tgtEl>
                                      </p:cBhvr>
                                      <p:from x="200000" y="450000"/>
                                      <p:to x="100000" y="100000"/>
                                    </p:animScale>
                                    <p:set>
                                      <p:cBhvr>
                                        <p:cTn id="60" dur="770" fill="hold"/>
                                        <p:tgtEl>
                                          <p:spTgt spid="5">
                                            <p:txEl>
                                              <p:pRg st="4" end="4"/>
                                            </p:txEl>
                                          </p:spTgt>
                                        </p:tgtEl>
                                        <p:attrNameLst>
                                          <p:attrName>ppt_x</p:attrName>
                                        </p:attrNameLst>
                                      </p:cBhvr>
                                      <p:to>
                                        <p:strVal val="(0.5)"/>
                                      </p:to>
                                    </p:set>
                                    <p:anim from="(0.5)" to="(#ppt_x)" calcmode="lin" valueType="num">
                                      <p:cBhvr>
                                        <p:cTn id="61" dur="1230" accel="100000" fill="hold">
                                          <p:stCondLst>
                                            <p:cond delay="770"/>
                                          </p:stCondLst>
                                        </p:cTn>
                                        <p:tgtEl>
                                          <p:spTgt spid="5">
                                            <p:txEl>
                                              <p:pRg st="4" end="4"/>
                                            </p:txEl>
                                          </p:spTgt>
                                        </p:tgtEl>
                                        <p:attrNameLst>
                                          <p:attrName>ppt_x</p:attrName>
                                        </p:attrNameLst>
                                      </p:cBhvr>
                                    </p:anim>
                                    <p:set>
                                      <p:cBhvr>
                                        <p:cTn id="62" dur="770" fill="hold"/>
                                        <p:tgtEl>
                                          <p:spTgt spid="5">
                                            <p:txEl>
                                              <p:pRg st="4" end="4"/>
                                            </p:txEl>
                                          </p:spTgt>
                                        </p:tgtEl>
                                        <p:attrNameLst>
                                          <p:attrName>ppt_y</p:attrName>
                                        </p:attrNameLst>
                                      </p:cBhvr>
                                      <p:to>
                                        <p:strVal val="(#ppt_y+0.4)"/>
                                      </p:to>
                                    </p:set>
                                    <p:anim from="(#ppt_y+0.4)" to="(#ppt_y)" calcmode="lin" valueType="num">
                                      <p:cBhvr>
                                        <p:cTn id="63" dur="1230" accel="100000" fill="hold">
                                          <p:stCondLst>
                                            <p:cond delay="770"/>
                                          </p:stCondLst>
                                        </p:cTn>
                                        <p:tgtEl>
                                          <p:spTgt spid="5">
                                            <p:txEl>
                                              <p:pRg st="4" end="4"/>
                                            </p:txEl>
                                          </p:spTgt>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770" decel="100000"/>
                                        <p:tgtEl>
                                          <p:spTgt spid="5">
                                            <p:txEl>
                                              <p:pRg st="5" end="5"/>
                                            </p:txEl>
                                          </p:spTgt>
                                        </p:tgtEl>
                                      </p:cBhvr>
                                    </p:animEffect>
                                    <p:animScale>
                                      <p:cBhvr>
                                        <p:cTn id="69" dur="770" decel="100000"/>
                                        <p:tgtEl>
                                          <p:spTgt spid="5">
                                            <p:txEl>
                                              <p:pRg st="5" end="5"/>
                                            </p:txEl>
                                          </p:spTgt>
                                        </p:tgtEl>
                                      </p:cBhvr>
                                      <p:from x="10000" y="10000"/>
                                      <p:to x="200000" y="450000"/>
                                    </p:animScale>
                                    <p:animScale>
                                      <p:cBhvr>
                                        <p:cTn id="70" dur="1230" accel="100000" fill="hold">
                                          <p:stCondLst>
                                            <p:cond delay="770"/>
                                          </p:stCondLst>
                                        </p:cTn>
                                        <p:tgtEl>
                                          <p:spTgt spid="5">
                                            <p:txEl>
                                              <p:pRg st="5" end="5"/>
                                            </p:txEl>
                                          </p:spTgt>
                                        </p:tgtEl>
                                      </p:cBhvr>
                                      <p:from x="200000" y="450000"/>
                                      <p:to x="100000" y="100000"/>
                                    </p:animScale>
                                    <p:set>
                                      <p:cBhvr>
                                        <p:cTn id="71" dur="770" fill="hold"/>
                                        <p:tgtEl>
                                          <p:spTgt spid="5">
                                            <p:txEl>
                                              <p:pRg st="5" end="5"/>
                                            </p:txEl>
                                          </p:spTgt>
                                        </p:tgtEl>
                                        <p:attrNameLst>
                                          <p:attrName>ppt_x</p:attrName>
                                        </p:attrNameLst>
                                      </p:cBhvr>
                                      <p:to>
                                        <p:strVal val="(0.5)"/>
                                      </p:to>
                                    </p:set>
                                    <p:anim from="(0.5)" to="(#ppt_x)" calcmode="lin" valueType="num">
                                      <p:cBhvr>
                                        <p:cTn id="72" dur="1230" accel="100000" fill="hold">
                                          <p:stCondLst>
                                            <p:cond delay="770"/>
                                          </p:stCondLst>
                                        </p:cTn>
                                        <p:tgtEl>
                                          <p:spTgt spid="5">
                                            <p:txEl>
                                              <p:pRg st="5" end="5"/>
                                            </p:txEl>
                                          </p:spTgt>
                                        </p:tgtEl>
                                        <p:attrNameLst>
                                          <p:attrName>ppt_x</p:attrName>
                                        </p:attrNameLst>
                                      </p:cBhvr>
                                    </p:anim>
                                    <p:set>
                                      <p:cBhvr>
                                        <p:cTn id="73" dur="770" fill="hold"/>
                                        <p:tgtEl>
                                          <p:spTgt spid="5">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5" end="5"/>
                                            </p:txEl>
                                          </p:spTgt>
                                        </p:tgtEl>
                                        <p:attrNameLst>
                                          <p:attrName>ppt_y</p:attrName>
                                        </p:attrNameLst>
                                      </p:cBhvr>
                                    </p:anim>
                                  </p:childTnLst>
                                </p:cTn>
                              </p:par>
                            </p:childTnLst>
                          </p:cTn>
                        </p:par>
                        <p:par>
                          <p:cTn id="75" fill="hold">
                            <p:stCondLst>
                              <p:cond delay="2000"/>
                            </p:stCondLst>
                            <p:childTnLst>
                              <p:par>
                                <p:cTn id="76" presetID="51" presetClass="entr" presetSubtype="0" fill="hold" grpId="0" nodeType="after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animEffect transition="in" filter="fade">
                                      <p:cBhvr>
                                        <p:cTn id="78" dur="770" decel="100000"/>
                                        <p:tgtEl>
                                          <p:spTgt spid="5">
                                            <p:txEl>
                                              <p:pRg st="6" end="6"/>
                                            </p:txEl>
                                          </p:spTgt>
                                        </p:tgtEl>
                                      </p:cBhvr>
                                    </p:animEffect>
                                    <p:animScale>
                                      <p:cBhvr>
                                        <p:cTn id="79" dur="770" decel="100000"/>
                                        <p:tgtEl>
                                          <p:spTgt spid="5">
                                            <p:txEl>
                                              <p:pRg st="6" end="6"/>
                                            </p:txEl>
                                          </p:spTgt>
                                        </p:tgtEl>
                                      </p:cBhvr>
                                      <p:from x="10000" y="10000"/>
                                      <p:to x="200000" y="450000"/>
                                    </p:animScale>
                                    <p:animScale>
                                      <p:cBhvr>
                                        <p:cTn id="80" dur="1230" accel="100000" fill="hold">
                                          <p:stCondLst>
                                            <p:cond delay="770"/>
                                          </p:stCondLst>
                                        </p:cTn>
                                        <p:tgtEl>
                                          <p:spTgt spid="5">
                                            <p:txEl>
                                              <p:pRg st="6" end="6"/>
                                            </p:txEl>
                                          </p:spTgt>
                                        </p:tgtEl>
                                      </p:cBhvr>
                                      <p:from x="200000" y="450000"/>
                                      <p:to x="100000" y="100000"/>
                                    </p:animScale>
                                    <p:set>
                                      <p:cBhvr>
                                        <p:cTn id="81" dur="770" fill="hold"/>
                                        <p:tgtEl>
                                          <p:spTgt spid="5">
                                            <p:txEl>
                                              <p:pRg st="6" end="6"/>
                                            </p:txEl>
                                          </p:spTgt>
                                        </p:tgtEl>
                                        <p:attrNameLst>
                                          <p:attrName>ppt_x</p:attrName>
                                        </p:attrNameLst>
                                      </p:cBhvr>
                                      <p:to>
                                        <p:strVal val="(0.5)"/>
                                      </p:to>
                                    </p:set>
                                    <p:anim from="(0.5)" to="(#ppt_x)" calcmode="lin" valueType="num">
                                      <p:cBhvr>
                                        <p:cTn id="82" dur="1230" accel="100000" fill="hold">
                                          <p:stCondLst>
                                            <p:cond delay="770"/>
                                          </p:stCondLst>
                                        </p:cTn>
                                        <p:tgtEl>
                                          <p:spTgt spid="5">
                                            <p:txEl>
                                              <p:pRg st="6" end="6"/>
                                            </p:txEl>
                                          </p:spTgt>
                                        </p:tgtEl>
                                        <p:attrNameLst>
                                          <p:attrName>ppt_x</p:attrName>
                                        </p:attrNameLst>
                                      </p:cBhvr>
                                    </p:anim>
                                    <p:set>
                                      <p:cBhvr>
                                        <p:cTn id="83" dur="770" fill="hold"/>
                                        <p:tgtEl>
                                          <p:spTgt spid="5">
                                            <p:txEl>
                                              <p:pRg st="6" end="6"/>
                                            </p:txEl>
                                          </p:spTgt>
                                        </p:tgtEl>
                                        <p:attrNameLst>
                                          <p:attrName>ppt_y</p:attrName>
                                        </p:attrNameLst>
                                      </p:cBhvr>
                                      <p:to>
                                        <p:strVal val="(#ppt_y+0.4)"/>
                                      </p:to>
                                    </p:set>
                                    <p:anim from="(#ppt_y+0.4)" to="(#ppt_y)" calcmode="lin" valueType="num">
                                      <p:cBhvr>
                                        <p:cTn id="84" dur="1230" accel="100000" fill="hold">
                                          <p:stCondLst>
                                            <p:cond delay="770"/>
                                          </p:stCondLst>
                                        </p:cTn>
                                        <p:tgtEl>
                                          <p:spTgt spid="5">
                                            <p:txEl>
                                              <p:pRg st="6" end="6"/>
                                            </p:txEl>
                                          </p:spTgt>
                                        </p:tgtEl>
                                        <p:attrNameLst>
                                          <p:attrName>ppt_y</p:attrName>
                                        </p:attrNameLst>
                                      </p:cBhvr>
                                    </p:anim>
                                  </p:childTnLst>
                                </p:cTn>
                              </p:par>
                            </p:childTnLst>
                          </p:cTn>
                        </p:par>
                        <p:par>
                          <p:cTn id="85" fill="hold">
                            <p:stCondLst>
                              <p:cond delay="4000"/>
                            </p:stCondLst>
                            <p:childTnLst>
                              <p:par>
                                <p:cTn id="86" presetID="51" presetClass="entr" presetSubtype="0" fill="hold" grpId="0" nodeType="afterEffect">
                                  <p:stCondLst>
                                    <p:cond delay="0"/>
                                  </p:stCondLst>
                                  <p:childTnLst>
                                    <p:set>
                                      <p:cBhvr>
                                        <p:cTn id="87" dur="1" fill="hold">
                                          <p:stCondLst>
                                            <p:cond delay="0"/>
                                          </p:stCondLst>
                                        </p:cTn>
                                        <p:tgtEl>
                                          <p:spTgt spid="5">
                                            <p:txEl>
                                              <p:pRg st="7" end="7"/>
                                            </p:txEl>
                                          </p:spTgt>
                                        </p:tgtEl>
                                        <p:attrNameLst>
                                          <p:attrName>style.visibility</p:attrName>
                                        </p:attrNameLst>
                                      </p:cBhvr>
                                      <p:to>
                                        <p:strVal val="visible"/>
                                      </p:to>
                                    </p:set>
                                    <p:animEffect transition="in" filter="fade">
                                      <p:cBhvr>
                                        <p:cTn id="88" dur="770" decel="100000"/>
                                        <p:tgtEl>
                                          <p:spTgt spid="5">
                                            <p:txEl>
                                              <p:pRg st="7" end="7"/>
                                            </p:txEl>
                                          </p:spTgt>
                                        </p:tgtEl>
                                      </p:cBhvr>
                                    </p:animEffect>
                                    <p:animScale>
                                      <p:cBhvr>
                                        <p:cTn id="89" dur="770" decel="100000"/>
                                        <p:tgtEl>
                                          <p:spTgt spid="5">
                                            <p:txEl>
                                              <p:pRg st="7" end="7"/>
                                            </p:txEl>
                                          </p:spTgt>
                                        </p:tgtEl>
                                      </p:cBhvr>
                                      <p:from x="10000" y="10000"/>
                                      <p:to x="200000" y="450000"/>
                                    </p:animScale>
                                    <p:animScale>
                                      <p:cBhvr>
                                        <p:cTn id="90" dur="1230" accel="100000" fill="hold">
                                          <p:stCondLst>
                                            <p:cond delay="770"/>
                                          </p:stCondLst>
                                        </p:cTn>
                                        <p:tgtEl>
                                          <p:spTgt spid="5">
                                            <p:txEl>
                                              <p:pRg st="7" end="7"/>
                                            </p:txEl>
                                          </p:spTgt>
                                        </p:tgtEl>
                                      </p:cBhvr>
                                      <p:from x="200000" y="450000"/>
                                      <p:to x="100000" y="100000"/>
                                    </p:animScale>
                                    <p:set>
                                      <p:cBhvr>
                                        <p:cTn id="91" dur="770" fill="hold"/>
                                        <p:tgtEl>
                                          <p:spTgt spid="5">
                                            <p:txEl>
                                              <p:pRg st="7" end="7"/>
                                            </p:txEl>
                                          </p:spTgt>
                                        </p:tgtEl>
                                        <p:attrNameLst>
                                          <p:attrName>ppt_x</p:attrName>
                                        </p:attrNameLst>
                                      </p:cBhvr>
                                      <p:to>
                                        <p:strVal val="(0.5)"/>
                                      </p:to>
                                    </p:set>
                                    <p:anim from="(0.5)" to="(#ppt_x)" calcmode="lin" valueType="num">
                                      <p:cBhvr>
                                        <p:cTn id="92" dur="1230" accel="100000" fill="hold">
                                          <p:stCondLst>
                                            <p:cond delay="770"/>
                                          </p:stCondLst>
                                        </p:cTn>
                                        <p:tgtEl>
                                          <p:spTgt spid="5">
                                            <p:txEl>
                                              <p:pRg st="7" end="7"/>
                                            </p:txEl>
                                          </p:spTgt>
                                        </p:tgtEl>
                                        <p:attrNameLst>
                                          <p:attrName>ppt_x</p:attrName>
                                        </p:attrNameLst>
                                      </p:cBhvr>
                                    </p:anim>
                                    <p:set>
                                      <p:cBhvr>
                                        <p:cTn id="93" dur="770" fill="hold"/>
                                        <p:tgtEl>
                                          <p:spTgt spid="5">
                                            <p:txEl>
                                              <p:pRg st="7" end="7"/>
                                            </p:txEl>
                                          </p:spTgt>
                                        </p:tgtEl>
                                        <p:attrNameLst>
                                          <p:attrName>ppt_y</p:attrName>
                                        </p:attrNameLst>
                                      </p:cBhvr>
                                      <p:to>
                                        <p:strVal val="(#ppt_y+0.4)"/>
                                      </p:to>
                                    </p:set>
                                    <p:anim from="(#ppt_y+0.4)" to="(#ppt_y)" calcmode="lin" valueType="num">
                                      <p:cBhvr>
                                        <p:cTn id="94" dur="1230" accel="100000" fill="hold">
                                          <p:stCondLst>
                                            <p:cond delay="770"/>
                                          </p:stCondLst>
                                        </p:cTn>
                                        <p:tgtEl>
                                          <p:spTgt spid="5">
                                            <p:txEl>
                                              <p:pRg st="7" end="7"/>
                                            </p:txEl>
                                          </p:spTgt>
                                        </p:tgtEl>
                                        <p:attrNameLst>
                                          <p:attrName>ppt_y</p:attrName>
                                        </p:attrNameLst>
                                      </p:cBhvr>
                                    </p:anim>
                                  </p:childTnLst>
                                </p:cTn>
                              </p:par>
                            </p:childTnLst>
                          </p:cTn>
                        </p:par>
                      </p:childTnLst>
                    </p:cTn>
                  </p:par>
                  <p:par>
                    <p:cTn id="95" fill="hold">
                      <p:stCondLst>
                        <p:cond delay="indefinite"/>
                      </p:stCondLst>
                      <p:childTnLst>
                        <p:par>
                          <p:cTn id="96" fill="hold">
                            <p:stCondLst>
                              <p:cond delay="0"/>
                            </p:stCondLst>
                            <p:childTnLst>
                              <p:par>
                                <p:cTn id="97" presetID="51" presetClass="entr" presetSubtype="0" fill="hold" grpId="0" nodeType="click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770" decel="100000"/>
                                        <p:tgtEl>
                                          <p:spTgt spid="5">
                                            <p:txEl>
                                              <p:pRg st="8" end="8"/>
                                            </p:txEl>
                                          </p:spTgt>
                                        </p:tgtEl>
                                      </p:cBhvr>
                                    </p:animEffect>
                                    <p:animScale>
                                      <p:cBhvr>
                                        <p:cTn id="100" dur="770" decel="100000"/>
                                        <p:tgtEl>
                                          <p:spTgt spid="5">
                                            <p:txEl>
                                              <p:pRg st="8" end="8"/>
                                            </p:txEl>
                                          </p:spTgt>
                                        </p:tgtEl>
                                      </p:cBhvr>
                                      <p:from x="10000" y="10000"/>
                                      <p:to x="200000" y="450000"/>
                                    </p:animScale>
                                    <p:animScale>
                                      <p:cBhvr>
                                        <p:cTn id="101" dur="1230" accel="100000" fill="hold">
                                          <p:stCondLst>
                                            <p:cond delay="770"/>
                                          </p:stCondLst>
                                        </p:cTn>
                                        <p:tgtEl>
                                          <p:spTgt spid="5">
                                            <p:txEl>
                                              <p:pRg st="8" end="8"/>
                                            </p:txEl>
                                          </p:spTgt>
                                        </p:tgtEl>
                                      </p:cBhvr>
                                      <p:from x="200000" y="450000"/>
                                      <p:to x="100000" y="100000"/>
                                    </p:animScale>
                                    <p:set>
                                      <p:cBhvr>
                                        <p:cTn id="102" dur="770" fill="hold"/>
                                        <p:tgtEl>
                                          <p:spTgt spid="5">
                                            <p:txEl>
                                              <p:pRg st="8" end="8"/>
                                            </p:txEl>
                                          </p:spTgt>
                                        </p:tgtEl>
                                        <p:attrNameLst>
                                          <p:attrName>ppt_x</p:attrName>
                                        </p:attrNameLst>
                                      </p:cBhvr>
                                      <p:to>
                                        <p:strVal val="(0.5)"/>
                                      </p:to>
                                    </p:set>
                                    <p:anim from="(0.5)" to="(#ppt_x)" calcmode="lin" valueType="num">
                                      <p:cBhvr>
                                        <p:cTn id="103" dur="1230" accel="100000" fill="hold">
                                          <p:stCondLst>
                                            <p:cond delay="770"/>
                                          </p:stCondLst>
                                        </p:cTn>
                                        <p:tgtEl>
                                          <p:spTgt spid="5">
                                            <p:txEl>
                                              <p:pRg st="8" end="8"/>
                                            </p:txEl>
                                          </p:spTgt>
                                        </p:tgtEl>
                                        <p:attrNameLst>
                                          <p:attrName>ppt_x</p:attrName>
                                        </p:attrNameLst>
                                      </p:cBhvr>
                                    </p:anim>
                                    <p:set>
                                      <p:cBhvr>
                                        <p:cTn id="104" dur="770" fill="hold"/>
                                        <p:tgtEl>
                                          <p:spTgt spid="5">
                                            <p:txEl>
                                              <p:pRg st="8" end="8"/>
                                            </p:txEl>
                                          </p:spTgt>
                                        </p:tgtEl>
                                        <p:attrNameLst>
                                          <p:attrName>ppt_y</p:attrName>
                                        </p:attrNameLst>
                                      </p:cBhvr>
                                      <p:to>
                                        <p:strVal val="(#ppt_y+0.4)"/>
                                      </p:to>
                                    </p:set>
                                    <p:anim from="(#ppt_y+0.4)" to="(#ppt_y)" calcmode="lin" valueType="num">
                                      <p:cBhvr>
                                        <p:cTn id="105" dur="1230" accel="100000" fill="hold">
                                          <p:stCondLst>
                                            <p:cond delay="770"/>
                                          </p:stCondLst>
                                        </p:cTn>
                                        <p:tgtEl>
                                          <p:spTgt spid="5">
                                            <p:txEl>
                                              <p:pRg st="8" end="8"/>
                                            </p:txEl>
                                          </p:spTgt>
                                        </p:tgtEl>
                                        <p:attrNameLst>
                                          <p:attrName>ppt_y</p:attrName>
                                        </p:attrNameLst>
                                      </p:cBhvr>
                                    </p:anim>
                                  </p:childTnLst>
                                </p:cTn>
                              </p:par>
                            </p:childTnLst>
                          </p:cTn>
                        </p:par>
                        <p:par>
                          <p:cTn id="106" fill="hold">
                            <p:stCondLst>
                              <p:cond delay="2000"/>
                            </p:stCondLst>
                            <p:childTnLst>
                              <p:par>
                                <p:cTn id="107" presetID="51" presetClass="entr" presetSubtype="0" fill="hold" grpId="0" nodeType="after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animEffect transition="in" filter="fade">
                                      <p:cBhvr>
                                        <p:cTn id="109" dur="770" decel="100000"/>
                                        <p:tgtEl>
                                          <p:spTgt spid="5">
                                            <p:txEl>
                                              <p:pRg st="9" end="9"/>
                                            </p:txEl>
                                          </p:spTgt>
                                        </p:tgtEl>
                                      </p:cBhvr>
                                    </p:animEffect>
                                    <p:animScale>
                                      <p:cBhvr>
                                        <p:cTn id="110" dur="770" decel="100000"/>
                                        <p:tgtEl>
                                          <p:spTgt spid="5">
                                            <p:txEl>
                                              <p:pRg st="9" end="9"/>
                                            </p:txEl>
                                          </p:spTgt>
                                        </p:tgtEl>
                                      </p:cBhvr>
                                      <p:from x="10000" y="10000"/>
                                      <p:to x="200000" y="450000"/>
                                    </p:animScale>
                                    <p:animScale>
                                      <p:cBhvr>
                                        <p:cTn id="111" dur="1230" accel="100000" fill="hold">
                                          <p:stCondLst>
                                            <p:cond delay="770"/>
                                          </p:stCondLst>
                                        </p:cTn>
                                        <p:tgtEl>
                                          <p:spTgt spid="5">
                                            <p:txEl>
                                              <p:pRg st="9" end="9"/>
                                            </p:txEl>
                                          </p:spTgt>
                                        </p:tgtEl>
                                      </p:cBhvr>
                                      <p:from x="200000" y="450000"/>
                                      <p:to x="100000" y="100000"/>
                                    </p:animScale>
                                    <p:set>
                                      <p:cBhvr>
                                        <p:cTn id="112" dur="770" fill="hold"/>
                                        <p:tgtEl>
                                          <p:spTgt spid="5">
                                            <p:txEl>
                                              <p:pRg st="9" end="9"/>
                                            </p:txEl>
                                          </p:spTgt>
                                        </p:tgtEl>
                                        <p:attrNameLst>
                                          <p:attrName>ppt_x</p:attrName>
                                        </p:attrNameLst>
                                      </p:cBhvr>
                                      <p:to>
                                        <p:strVal val="(0.5)"/>
                                      </p:to>
                                    </p:set>
                                    <p:anim from="(0.5)" to="(#ppt_x)" calcmode="lin" valueType="num">
                                      <p:cBhvr>
                                        <p:cTn id="113" dur="1230" accel="100000" fill="hold">
                                          <p:stCondLst>
                                            <p:cond delay="770"/>
                                          </p:stCondLst>
                                        </p:cTn>
                                        <p:tgtEl>
                                          <p:spTgt spid="5">
                                            <p:txEl>
                                              <p:pRg st="9" end="9"/>
                                            </p:txEl>
                                          </p:spTgt>
                                        </p:tgtEl>
                                        <p:attrNameLst>
                                          <p:attrName>ppt_x</p:attrName>
                                        </p:attrNameLst>
                                      </p:cBhvr>
                                    </p:anim>
                                    <p:set>
                                      <p:cBhvr>
                                        <p:cTn id="114" dur="770" fill="hold"/>
                                        <p:tgtEl>
                                          <p:spTgt spid="5">
                                            <p:txEl>
                                              <p:pRg st="9" end="9"/>
                                            </p:txEl>
                                          </p:spTgt>
                                        </p:tgtEl>
                                        <p:attrNameLst>
                                          <p:attrName>ppt_y</p:attrName>
                                        </p:attrNameLst>
                                      </p:cBhvr>
                                      <p:to>
                                        <p:strVal val="(#ppt_y+0.4)"/>
                                      </p:to>
                                    </p:set>
                                    <p:anim from="(#ppt_y+0.4)" to="(#ppt_y)" calcmode="lin" valueType="num">
                                      <p:cBhvr>
                                        <p:cTn id="115"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2"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228600" y="1554162"/>
            <a:ext cx="8763000" cy="4846638"/>
          </a:xfrm>
          <a:solidFill>
            <a:srgbClr val="FFC000">
              <a:alpha val="70000"/>
            </a:srgbClr>
          </a:solidFill>
        </p:spPr>
        <p:txBody>
          <a:bodyPr>
            <a:normAutofit fontScale="85000" lnSpcReduction="20000"/>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Positive</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126:5-6 </a:t>
            </a:r>
            <a:br>
              <a:rPr lang="en-US" sz="33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a:t>
            </a:r>
            <a:r>
              <a:rPr lang="en-US" sz="3300"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They that sow in tears shall reap in joy. </a:t>
            </a:r>
            <a:b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that goeth forth and weepeth, bearing precious seed, shall doubtless come again with rejoicing, bringing his sheaves with him.” </a:t>
            </a:r>
          </a:p>
          <a:p>
            <a:pPr>
              <a:buNone/>
            </a:pPr>
            <a:endPar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Galatians 6:9-10 (KJV) </a:t>
            </a:r>
            <a:br>
              <a:rPr lang="en-US" sz="33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let us not be weary in well doing: for in due season we shall reap, if we faint not. </a:t>
            </a:r>
            <a:b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As we have therefore opportunity, let us do good unto all men, especially unto them who are of the household of faith.</a:t>
            </a:r>
            <a:endParaRPr lang="en-US" sz="33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1"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1"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16900"/>
                            </p:stCondLst>
                            <p:childTnLst>
                              <p:par>
                                <p:cTn id="23" presetID="40" presetClass="entr" presetSubtype="0" fill="hold" grpId="1" nodeType="afterEffect">
                                  <p:stCondLst>
                                    <p:cond delay="0"/>
                                  </p:stCondLst>
                                  <p:iterate type="lt">
                                    <p:tmPct val="10000"/>
                                  </p:iterate>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438400" y="1425714"/>
            <a:ext cx="3886200" cy="707886"/>
          </a:xfrm>
          <a:prstGeom prst="rect">
            <a:avLst/>
          </a:prstGeom>
          <a:solidFill>
            <a:schemeClr val="bg2">
              <a:lumMod val="90000"/>
              <a:alpha val="77000"/>
            </a:schemeClr>
          </a:solidFill>
        </p:spPr>
        <p:txBody>
          <a:bodyPr wrap="square" rtlCol="0">
            <a:spAutoFit/>
          </a:bodyPr>
          <a:lstStyle/>
          <a:p>
            <a:pPr algn="ctr"/>
            <a:r>
              <a:rPr lang="en-US" sz="4000" b="1" i="1" dirty="0">
                <a:effectLst>
                  <a:outerShdw blurRad="38100" dist="38100" dir="2700000" algn="tl">
                    <a:srgbClr val="000000">
                      <a:alpha val="43137"/>
                    </a:srgbClr>
                  </a:outerShdw>
                </a:effectLst>
                <a:latin typeface="Arial Rounded MT Bold" panose="020F0704030504030204" pitchFamily="34" charset="0"/>
              </a:rPr>
              <a:t>Whatsoever</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6" name="Content Placeholder 4">
            <a:extLst>
              <a:ext uri="{FF2B5EF4-FFF2-40B4-BE49-F238E27FC236}">
                <a16:creationId xmlns:a16="http://schemas.microsoft.com/office/drawing/2014/main" id="{F923A02A-2CEA-4AEA-AC22-84331A843FB7}"/>
              </a:ext>
            </a:extLst>
          </p:cNvPr>
          <p:cNvSpPr>
            <a:spLocks noGrp="1"/>
          </p:cNvSpPr>
          <p:nvPr>
            <p:ph idx="1"/>
          </p:nvPr>
        </p:nvSpPr>
        <p:spPr>
          <a:xfrm>
            <a:off x="419100" y="2316162"/>
            <a:ext cx="8305800" cy="4237038"/>
          </a:xfrm>
          <a:solidFill>
            <a:schemeClr val="bg1">
              <a:alpha val="8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Always Surrenders to the…</a:t>
            </a: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Law of Reproduction</a:t>
            </a: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Also Surrenders to the… </a:t>
            </a: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of Reproduction</a:t>
            </a: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Always Reap More Than We Sow”</a:t>
            </a: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to the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Path of Reproduction</a:t>
            </a:r>
          </a:p>
          <a:p>
            <a:pPr>
              <a:spcBef>
                <a:spcPts val="0"/>
              </a:spcBef>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Always Reap Where We Sow”</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additive="base">
                                        <p:cTn id="14"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6">
                                            <p:bg/>
                                          </p:spTgt>
                                        </p:tgtEl>
                                        <p:attrNameLst>
                                          <p:attrName>ppt_y</p:attrName>
                                        </p:attrNameLst>
                                      </p:cBhvr>
                                      <p:tavLst>
                                        <p:tav tm="0">
                                          <p:val>
                                            <p:strVal val="1+#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6"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6"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6"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6"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6" fill="hold" grpId="0"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686800" cy="3627438"/>
          </a:xfrm>
          <a:solidFill>
            <a:schemeClr val="bg1">
              <a:alpha val="80000"/>
            </a:schemeClr>
          </a:solidFill>
        </p:spPr>
        <p:txBody>
          <a:bodyPr/>
          <a:lstStyle/>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Harvest is a Consequence </a:t>
            </a:r>
          </a:p>
          <a:p>
            <a:pPr hangingPunct="0">
              <a:spcBef>
                <a:spcPts val="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Will Always Reap What You Sow”</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Harvest is a Process</a:t>
            </a:r>
          </a:p>
          <a:p>
            <a:pPr hangingPunct="0">
              <a:spcBef>
                <a:spcPts val="0"/>
              </a:spcBef>
              <a:buNone/>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Takes Time and Steps”</a:t>
            </a: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#3- Harvest is a Season</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hangingPunct="0">
              <a:spcBef>
                <a:spcPts val="0"/>
              </a:spcBef>
              <a:buNone/>
            </a:pP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is an Appropriate Time or Due Season” </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 name="TextBox 6"/>
          <p:cNvSpPr txBox="1"/>
          <p:nvPr/>
        </p:nvSpPr>
        <p:spPr>
          <a:xfrm>
            <a:off x="152400" y="0"/>
            <a:ext cx="487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Harvest Principles</a:t>
            </a:r>
          </a:p>
        </p:txBody>
      </p:sp>
    </p:spTree>
    <p:extLst>
      <p:ext uri="{BB962C8B-B14F-4D97-AF65-F5344CB8AC3E}">
        <p14:creationId xmlns:p14="http://schemas.microsoft.com/office/powerpoint/2010/main" val="7634945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par>
                          <p:cTn id="12" fill="hold">
                            <p:stCondLst>
                              <p:cond delay="0"/>
                            </p:stCondLst>
                            <p:childTnLst>
                              <p:par>
                                <p:cTn id="13" presetID="50" presetClass="entr" presetSubtype="0" decel="10000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6"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7" dur="1000"/>
                                        <p:tgtEl>
                                          <p:spTgt spid="5">
                                            <p:txEl>
                                              <p:pRg st="2" end="2"/>
                                            </p:txEl>
                                          </p:spTgt>
                                        </p:tgtEl>
                                      </p:cBhvr>
                                    </p:animEffect>
                                  </p:childTnLst>
                                </p:cTn>
                              </p:par>
                            </p:childTnLst>
                          </p:cTn>
                        </p:par>
                        <p:par>
                          <p:cTn id="18" fill="hold">
                            <p:stCondLst>
                              <p:cond delay="1000"/>
                            </p:stCondLst>
                            <p:childTnLst>
                              <p:par>
                                <p:cTn id="19" presetID="50" presetClass="entr" presetSubtype="0" decel="100000" fill="hold" grpId="0"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3" end="3"/>
                                            </p:txEl>
                                          </p:spTgt>
                                        </p:tgtEl>
                                      </p:cBhvr>
                                    </p:animEffect>
                                  </p:childTnLst>
                                </p:cTn>
                              </p:par>
                            </p:childTnLst>
                          </p:cTn>
                        </p:par>
                        <p:par>
                          <p:cTn id="24" fill="hold">
                            <p:stCondLst>
                              <p:cond delay="2000"/>
                            </p:stCondLst>
                            <p:childTnLst>
                              <p:par>
                                <p:cTn id="25" presetID="50" presetClass="entr" presetSubtype="0" decel="10000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4" end="4"/>
                                            </p:txEl>
                                          </p:spTgt>
                                        </p:tgtEl>
                                      </p:cBhvr>
                                    </p:animEffect>
                                  </p:childTnLst>
                                </p:cTn>
                              </p:par>
                            </p:childTnLst>
                          </p:cTn>
                        </p:par>
                        <p:par>
                          <p:cTn id="30" fill="hold">
                            <p:stCondLst>
                              <p:cond delay="3000"/>
                            </p:stCondLst>
                            <p:childTnLst>
                              <p:par>
                                <p:cTn id="31" presetID="50" presetClass="entr" presetSubtype="0" decel="100000" fill="hold" grpId="0"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p:cTn id="33"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4"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554163"/>
            <a:ext cx="9067800" cy="4008438"/>
          </a:xfrm>
          <a:solidFill>
            <a:schemeClr val="bg1">
              <a:alpha val="80000"/>
            </a:schemeClr>
          </a:solidFill>
        </p:spPr>
        <p:txBody>
          <a:bodyPr>
            <a:normAutofit/>
          </a:bodyPr>
          <a:lstStyle/>
          <a:p>
            <a:pPr hangingPunct="0">
              <a:spcBef>
                <a:spcPts val="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2 Cor. 9:6,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“Now this I say, he who sows sparingly </a:t>
            </a:r>
          </a:p>
          <a:p>
            <a:pPr hangingPunct="0">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shall also reap sparingly; and he who sows bountifully shall also reap bountifully”</a:t>
            </a: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Deals With Personal: </a:t>
            </a:r>
          </a:p>
          <a:p>
            <a:pPr lvl="1" hangingPunct="0">
              <a:lnSpc>
                <a:spcPct val="150000"/>
              </a:lnSpc>
              <a:spcBef>
                <a:spcPts val="0"/>
              </a:spcBef>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Responsibility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quit looking to blame</a:t>
            </a:r>
          </a:p>
          <a:p>
            <a:pPr lvl="1" hangingPunct="0">
              <a:lnSpc>
                <a:spcPct val="150000"/>
              </a:lnSpc>
              <a:spcBef>
                <a:spcPts val="0"/>
              </a:spcBef>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Faithfulness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start planting –quit talking</a:t>
            </a:r>
          </a:p>
          <a:p>
            <a:pPr lvl="1" hangingPunct="0">
              <a:lnSpc>
                <a:spcPct val="150000"/>
              </a:lnSpc>
              <a:spcBef>
                <a:spcPts val="0"/>
              </a:spcBef>
              <a:buClrTx/>
              <a:buSzPct val="99000"/>
              <a:buFont typeface="Wingdings" pitchFamily="2" charset="2"/>
              <a:buChar char="§"/>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Faith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possible to limit our harvest</a:t>
            </a:r>
            <a:r>
              <a:rPr lang="en-US"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p>
          <a:p>
            <a:pPr hangingPunct="0">
              <a:spcBef>
                <a:spcPts val="0"/>
              </a:spcBef>
              <a:buNone/>
            </a:pP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76200" y="228600"/>
            <a:ext cx="8915400" cy="646331"/>
          </a:xfrm>
          <a:prstGeom prst="rect">
            <a:avLst/>
          </a:prstGeom>
          <a:solidFill>
            <a:schemeClr val="bg1">
              <a:alpha val="80000"/>
            </a:schemeClr>
          </a:solid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In Proportion to What We Sow </a:t>
            </a:r>
          </a:p>
        </p:txBody>
      </p:sp>
    </p:spTree>
    <p:extLst>
      <p:ext uri="{BB962C8B-B14F-4D97-AF65-F5344CB8AC3E}">
        <p14:creationId xmlns:p14="http://schemas.microsoft.com/office/powerpoint/2010/main" val="4249405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3"/>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2" end="2"/>
                                            </p:txEl>
                                          </p:spTgt>
                                        </p:tgtEl>
                                      </p:cBhvr>
                                    </p:animEffect>
                                  </p:childTnLst>
                                </p:cTn>
                              </p:par>
                            </p:childTnLst>
                          </p:cTn>
                        </p:par>
                        <p:par>
                          <p:cTn id="28" fill="hold">
                            <p:stCondLst>
                              <p:cond delay="1000"/>
                            </p:stCondLst>
                            <p:childTnLst>
                              <p:par>
                                <p:cTn id="29" presetID="50" presetClass="entr" presetSubtype="0" decel="10000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6"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828800"/>
            <a:ext cx="8077200" cy="3779838"/>
          </a:xfrm>
          <a:solidFill>
            <a:schemeClr val="bg1">
              <a:alpha val="80000"/>
            </a:schemeClr>
          </a:solidFill>
        </p:spPr>
        <p:txBody>
          <a:bodyPr>
            <a:normAutofit/>
          </a:bodyPr>
          <a:lstStyle/>
          <a:p>
            <a:pPr hangingPunct="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You Want to Have…</a:t>
            </a:r>
          </a:p>
          <a:p>
            <a:pPr hangingPunct="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…More than Enough … Give!</a:t>
            </a:r>
          </a:p>
          <a:p>
            <a:pPr hangingPunct="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…Less than Enough … Grasp!</a:t>
            </a:r>
          </a:p>
          <a:p>
            <a:pPr lvl="1"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You Want Abundance … Scatter!</a:t>
            </a:r>
          </a:p>
          <a:p>
            <a:pPr lvl="1" hangingPunct="0">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If You Want To Be Needy ... Hoard!</a:t>
            </a: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Includes Every Area of Your Life !</a:t>
            </a:r>
          </a:p>
        </p:txBody>
      </p:sp>
      <p:sp>
        <p:nvSpPr>
          <p:cNvPr id="7" name="TextBox 6"/>
          <p:cNvSpPr txBox="1"/>
          <p:nvPr/>
        </p:nvSpPr>
        <p:spPr>
          <a:xfrm>
            <a:off x="15240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In Proportion to What We Sow </a:t>
            </a:r>
          </a:p>
        </p:txBody>
      </p:sp>
    </p:spTree>
    <p:extLst>
      <p:ext uri="{BB962C8B-B14F-4D97-AF65-F5344CB8AC3E}">
        <p14:creationId xmlns:p14="http://schemas.microsoft.com/office/powerpoint/2010/main" val="29917029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3"/>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p:cTn id="24"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3" end="3"/>
                                            </p:txEl>
                                          </p:spTgt>
                                        </p:tgtEl>
                                      </p:cBhvr>
                                    </p:animEffect>
                                  </p:childTnLst>
                                </p:cTn>
                              </p:par>
                            </p:childTnLst>
                          </p:cTn>
                        </p:par>
                        <p:par>
                          <p:cTn id="34" fill="hold">
                            <p:stCondLst>
                              <p:cond delay="1000"/>
                            </p:stCondLst>
                            <p:childTnLst>
                              <p:par>
                                <p:cTn id="35" presetID="50" presetClass="entr" presetSubtype="0" decel="100000" fill="hold" grpId="0" nodeType="after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5">
                                            <p:txEl>
                                              <p:pRg st="4" end="4"/>
                                            </p:txEl>
                                          </p:spTgt>
                                        </p:tgtEl>
                                      </p:cBhvr>
                                    </p:animEffect>
                                  </p:childTnLst>
                                </p:cTn>
                              </p:par>
                            </p:childTnLst>
                          </p:cTn>
                        </p:par>
                        <p:par>
                          <p:cTn id="40" fill="hold">
                            <p:stCondLst>
                              <p:cond delay="2000"/>
                            </p:stCondLst>
                            <p:childTnLst>
                              <p:par>
                                <p:cTn id="41" presetID="50" presetClass="entr" presetSubtype="0" decel="100000" fill="hold" grpId="0" nodeType="after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3648</TotalTime>
  <Words>1975</Words>
  <Application>Microsoft Office PowerPoint</Application>
  <PresentationFormat>On-screen Show (4:3)</PresentationFormat>
  <Paragraphs>302</Paragraphs>
  <Slides>55</Slides>
  <Notes>2</Notes>
  <HiddenSlides>17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 Rounded MT Bold</vt:lpstr>
      <vt:lpstr>Arial Unicode MS</vt:lpstr>
      <vt:lpstr>Calibri</vt:lpstr>
      <vt:lpstr>Courier New</vt:lpstr>
      <vt:lpstr>Franklin Gothic Book</vt:lpstr>
      <vt:lpstr>Franklin Gothic Medium</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David Linton</cp:lastModifiedBy>
  <cp:revision>174</cp:revision>
  <cp:lastPrinted>2018-02-18T00:11:08Z</cp:lastPrinted>
  <dcterms:created xsi:type="dcterms:W3CDTF">2012-01-06T20:31:00Z</dcterms:created>
  <dcterms:modified xsi:type="dcterms:W3CDTF">2018-02-25T02:31:03Z</dcterms:modified>
</cp:coreProperties>
</file>