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75" r:id="rId2"/>
    <p:sldId id="256" r:id="rId3"/>
    <p:sldId id="257" r:id="rId4"/>
    <p:sldId id="272" r:id="rId5"/>
    <p:sldId id="258" r:id="rId6"/>
    <p:sldId id="259" r:id="rId7"/>
    <p:sldId id="265" r:id="rId8"/>
    <p:sldId id="264" r:id="rId9"/>
    <p:sldId id="260" r:id="rId10"/>
    <p:sldId id="262" r:id="rId11"/>
    <p:sldId id="266" r:id="rId12"/>
    <p:sldId id="267" r:id="rId13"/>
    <p:sldId id="268" r:id="rId14"/>
    <p:sldId id="269" r:id="rId15"/>
    <p:sldId id="263" r:id="rId16"/>
    <p:sldId id="274" r:id="rId17"/>
    <p:sldId id="261" r:id="rId18"/>
    <p:sldId id="270" r:id="rId19"/>
    <p:sldId id="271" r:id="rId20"/>
    <p:sldId id="273"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AF20B-6315-4834-888B-386D402FE505}" type="doc">
      <dgm:prSet loTypeId="urn:microsoft.com/office/officeart/2008/layout/LinedList" loCatId="list" qsTypeId="urn:microsoft.com/office/officeart/2005/8/quickstyle/simple4" qsCatId="simple" csTypeId="urn:microsoft.com/office/officeart/2005/8/colors/accent5_3" csCatId="accent5" phldr="1"/>
      <dgm:spPr/>
      <dgm:t>
        <a:bodyPr/>
        <a:lstStyle/>
        <a:p>
          <a:endParaRPr lang="en-US"/>
        </a:p>
      </dgm:t>
    </dgm:pt>
    <dgm:pt modelId="{C472E8B0-FD26-4CE8-83AC-B66C119CD0CD}">
      <dgm:prSet custT="1"/>
      <dgm:spPr/>
      <dgm: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This is Palm Sunday</a:t>
          </a:r>
          <a:endParaRPr lang="en-US" sz="3200" dirty="0">
            <a:effectLst>
              <a:outerShdw blurRad="38100" dist="38100" dir="2700000" algn="tl">
                <a:srgbClr val="000000">
                  <a:alpha val="43137"/>
                </a:srgbClr>
              </a:outerShdw>
            </a:effectLst>
            <a:latin typeface="Arial Rounded MT Bold" panose="020F0704030504030204" pitchFamily="34" charset="0"/>
          </a:endParaRPr>
        </a:p>
      </dgm:t>
    </dgm:pt>
    <dgm:pt modelId="{A2FD8F34-EFCA-4550-B150-8DF6F87300E2}" type="parTrans" cxnId="{D09DDF69-FF03-4C32-980C-1B14B9A1CD51}">
      <dgm:prSet/>
      <dgm:spPr/>
      <dgm:t>
        <a:bodyPr/>
        <a:lstStyle/>
        <a:p>
          <a:endParaRPr lang="en-US"/>
        </a:p>
      </dgm:t>
    </dgm:pt>
    <dgm:pt modelId="{0DA568E9-414B-42EA-9096-A83D94A45DDF}" type="sibTrans" cxnId="{D09DDF69-FF03-4C32-980C-1B14B9A1CD51}">
      <dgm:prSet/>
      <dgm:spPr/>
      <dgm:t>
        <a:bodyPr/>
        <a:lstStyle/>
        <a:p>
          <a:endParaRPr lang="en-US"/>
        </a:p>
      </dgm:t>
    </dgm:pt>
    <dgm:pt modelId="{EF9AC210-6B20-4BD4-BD00-4F8F5C8BED20}">
      <dgm:prSet/>
      <dgm:spPr/>
      <dgm:t>
        <a:bodyPr/>
        <a:lstStyle/>
        <a:p>
          <a:r>
            <a:rPr lang="en-US" b="1" dirty="0">
              <a:effectLst>
                <a:outerShdw blurRad="38100" dist="38100" dir="2700000" algn="tl">
                  <a:srgbClr val="000000">
                    <a:alpha val="43137"/>
                  </a:srgbClr>
                </a:outerShdw>
              </a:effectLst>
              <a:latin typeface="Arial Rounded MT Bold" panose="020F0704030504030204" pitchFamily="34" charset="0"/>
            </a:rPr>
            <a:t>This was a Day of Celebration (short-lived) </a:t>
          </a:r>
          <a:endParaRPr lang="en-US" dirty="0">
            <a:effectLst>
              <a:outerShdw blurRad="38100" dist="38100" dir="2700000" algn="tl">
                <a:srgbClr val="000000">
                  <a:alpha val="43137"/>
                </a:srgbClr>
              </a:outerShdw>
            </a:effectLst>
            <a:latin typeface="Arial Rounded MT Bold" panose="020F0704030504030204" pitchFamily="34" charset="0"/>
          </a:endParaRPr>
        </a:p>
      </dgm:t>
    </dgm:pt>
    <dgm:pt modelId="{45501C08-CBF4-4E42-AB31-CA71FA4FD6B7}" type="parTrans" cxnId="{3351F70F-121D-4C6B-A8EA-A2319B9A1A7B}">
      <dgm:prSet/>
      <dgm:spPr/>
      <dgm:t>
        <a:bodyPr/>
        <a:lstStyle/>
        <a:p>
          <a:endParaRPr lang="en-US"/>
        </a:p>
      </dgm:t>
    </dgm:pt>
    <dgm:pt modelId="{D463B270-1502-4909-94B6-3F8A2A46861B}" type="sibTrans" cxnId="{3351F70F-121D-4C6B-A8EA-A2319B9A1A7B}">
      <dgm:prSet/>
      <dgm:spPr/>
      <dgm:t>
        <a:bodyPr/>
        <a:lstStyle/>
        <a:p>
          <a:endParaRPr lang="en-US"/>
        </a:p>
      </dgm:t>
    </dgm:pt>
    <dgm:pt modelId="{3585C9FE-F60C-4DD2-87F9-E3D7A08D5277}">
      <dgm:prSet custT="1"/>
      <dgm:spPr/>
      <dgm: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This was the Beginning of the Passion</a:t>
          </a:r>
          <a:endParaRPr lang="en-US" sz="2800" dirty="0">
            <a:effectLst>
              <a:outerShdw blurRad="38100" dist="38100" dir="2700000" algn="tl">
                <a:srgbClr val="000000">
                  <a:alpha val="43137"/>
                </a:srgbClr>
              </a:outerShdw>
            </a:effectLst>
            <a:latin typeface="Arial Rounded MT Bold" panose="020F0704030504030204" pitchFamily="34" charset="0"/>
          </a:endParaRPr>
        </a:p>
      </dgm:t>
    </dgm:pt>
    <dgm:pt modelId="{5CD90D3B-B830-4FDC-A9AC-1B9A86C87E0F}" type="parTrans" cxnId="{2B0F06A9-CB5A-4584-BD4E-032A976920FA}">
      <dgm:prSet/>
      <dgm:spPr/>
      <dgm:t>
        <a:bodyPr/>
        <a:lstStyle/>
        <a:p>
          <a:endParaRPr lang="en-US"/>
        </a:p>
      </dgm:t>
    </dgm:pt>
    <dgm:pt modelId="{371FA55E-5F1B-40B5-AE88-2B0F71C3A05E}" type="sibTrans" cxnId="{2B0F06A9-CB5A-4584-BD4E-032A976920FA}">
      <dgm:prSet/>
      <dgm:spPr/>
      <dgm:t>
        <a:bodyPr/>
        <a:lstStyle/>
        <a:p>
          <a:endParaRPr lang="en-US"/>
        </a:p>
      </dgm:t>
    </dgm:pt>
    <dgm:pt modelId="{0957CA7D-7A32-4581-929F-3060FE4727FD}">
      <dgm:prSet custT="1"/>
      <dgm:spPr/>
      <dgm: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If There Was to Be Turning Back…. </a:t>
          </a:r>
          <a:endParaRPr lang="en-US" sz="2800" dirty="0">
            <a:effectLst>
              <a:outerShdw blurRad="38100" dist="38100" dir="2700000" algn="tl">
                <a:srgbClr val="000000">
                  <a:alpha val="43137"/>
                </a:srgbClr>
              </a:outerShdw>
            </a:effectLst>
            <a:latin typeface="Arial Rounded MT Bold" panose="020F0704030504030204" pitchFamily="34" charset="0"/>
          </a:endParaRPr>
        </a:p>
      </dgm:t>
    </dgm:pt>
    <dgm:pt modelId="{265AD7AA-8FBF-40BE-B57F-08E3DF276787}" type="parTrans" cxnId="{CD36F408-AA72-4AFE-947E-038702EBE458}">
      <dgm:prSet/>
      <dgm:spPr/>
      <dgm:t>
        <a:bodyPr/>
        <a:lstStyle/>
        <a:p>
          <a:endParaRPr lang="en-US"/>
        </a:p>
      </dgm:t>
    </dgm:pt>
    <dgm:pt modelId="{56167ED9-F33B-4FF9-9FBE-978FAB081355}" type="sibTrans" cxnId="{CD36F408-AA72-4AFE-947E-038702EBE458}">
      <dgm:prSet/>
      <dgm:spPr/>
      <dgm:t>
        <a:bodyPr/>
        <a:lstStyle/>
        <a:p>
          <a:endParaRPr lang="en-US"/>
        </a:p>
      </dgm:t>
    </dgm:pt>
    <dgm:pt modelId="{4F099ECC-5BF9-4733-8285-F695E92D37E4}">
      <dgm:prSet custT="1"/>
      <dgm:spPr/>
      <dgm: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                       ..It Needed to Be Now</a:t>
          </a:r>
          <a:endParaRPr lang="en-US" sz="2800" dirty="0">
            <a:effectLst>
              <a:outerShdw blurRad="38100" dist="38100" dir="2700000" algn="tl">
                <a:srgbClr val="000000">
                  <a:alpha val="43137"/>
                </a:srgbClr>
              </a:outerShdw>
            </a:effectLst>
            <a:latin typeface="Arial Rounded MT Bold" panose="020F0704030504030204" pitchFamily="34" charset="0"/>
          </a:endParaRPr>
        </a:p>
      </dgm:t>
    </dgm:pt>
    <dgm:pt modelId="{3D8F2040-D765-4FEF-90FE-00CFFE545348}" type="parTrans" cxnId="{04FD8D56-CB48-4C2A-87E3-A696B2B7843D}">
      <dgm:prSet/>
      <dgm:spPr/>
      <dgm:t>
        <a:bodyPr/>
        <a:lstStyle/>
        <a:p>
          <a:endParaRPr lang="en-US"/>
        </a:p>
      </dgm:t>
    </dgm:pt>
    <dgm:pt modelId="{3DA422BB-D9D6-4205-B861-9FD106C37FD3}" type="sibTrans" cxnId="{04FD8D56-CB48-4C2A-87E3-A696B2B7843D}">
      <dgm:prSet/>
      <dgm:spPr/>
      <dgm:t>
        <a:bodyPr/>
        <a:lstStyle/>
        <a:p>
          <a:endParaRPr lang="en-US"/>
        </a:p>
      </dgm:t>
    </dgm:pt>
    <dgm:pt modelId="{9B77F216-B910-4844-A0FC-6E54B068CDA3}">
      <dgm:prSet custT="1"/>
      <dgm:spPr/>
      <dgm: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But Jesus Fought the Good Fight…</a:t>
          </a:r>
          <a:endParaRPr lang="en-US" sz="2800" dirty="0">
            <a:effectLst>
              <a:outerShdw blurRad="38100" dist="38100" dir="2700000" algn="tl">
                <a:srgbClr val="000000">
                  <a:alpha val="43137"/>
                </a:srgbClr>
              </a:outerShdw>
            </a:effectLst>
            <a:latin typeface="Arial Rounded MT Bold" panose="020F0704030504030204" pitchFamily="34" charset="0"/>
          </a:endParaRPr>
        </a:p>
      </dgm:t>
    </dgm:pt>
    <dgm:pt modelId="{D6C6B36B-9C74-4C84-8CA0-99488F688D46}" type="parTrans" cxnId="{3C96F737-8FCD-48B4-8207-B4CF351E7ACE}">
      <dgm:prSet/>
      <dgm:spPr/>
      <dgm:t>
        <a:bodyPr/>
        <a:lstStyle/>
        <a:p>
          <a:endParaRPr lang="en-US"/>
        </a:p>
      </dgm:t>
    </dgm:pt>
    <dgm:pt modelId="{2E568A41-ED17-4913-B063-C764835E1286}" type="sibTrans" cxnId="{3C96F737-8FCD-48B4-8207-B4CF351E7ACE}">
      <dgm:prSet/>
      <dgm:spPr/>
      <dgm:t>
        <a:bodyPr/>
        <a:lstStyle/>
        <a:p>
          <a:endParaRPr lang="en-US"/>
        </a:p>
      </dgm:t>
    </dgm:pt>
    <dgm:pt modelId="{604ED22D-98C9-4A22-8DA0-5E8E989EDCD8}">
      <dgm:prSet custT="1"/>
      <dgm:spPr/>
      <dgm: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..He Laid Hold of Eternal Life for Us All!</a:t>
          </a:r>
          <a:endParaRPr lang="en-US" sz="2800" dirty="0">
            <a:effectLst>
              <a:outerShdw blurRad="38100" dist="38100" dir="2700000" algn="tl">
                <a:srgbClr val="000000">
                  <a:alpha val="43137"/>
                </a:srgbClr>
              </a:outerShdw>
            </a:effectLst>
            <a:latin typeface="Arial Rounded MT Bold" panose="020F0704030504030204" pitchFamily="34" charset="0"/>
          </a:endParaRPr>
        </a:p>
      </dgm:t>
    </dgm:pt>
    <dgm:pt modelId="{842ED8D7-8112-4C0B-AF53-F92086FBF0A4}" type="parTrans" cxnId="{73621BCC-81D6-4775-9A53-E56EE4792169}">
      <dgm:prSet/>
      <dgm:spPr/>
      <dgm:t>
        <a:bodyPr/>
        <a:lstStyle/>
        <a:p>
          <a:endParaRPr lang="en-US"/>
        </a:p>
      </dgm:t>
    </dgm:pt>
    <dgm:pt modelId="{D640A29F-4764-412E-B05B-4E457F05D7BA}" type="sibTrans" cxnId="{73621BCC-81D6-4775-9A53-E56EE4792169}">
      <dgm:prSet/>
      <dgm:spPr/>
      <dgm:t>
        <a:bodyPr/>
        <a:lstStyle/>
        <a:p>
          <a:endParaRPr lang="en-US"/>
        </a:p>
      </dgm:t>
    </dgm:pt>
    <dgm:pt modelId="{95A9908E-2122-4F45-8048-4AF405B09FDF}" type="pres">
      <dgm:prSet presAssocID="{B08AF20B-6315-4834-888B-386D402FE505}" presName="vert0" presStyleCnt="0">
        <dgm:presLayoutVars>
          <dgm:dir/>
          <dgm:animOne val="branch"/>
          <dgm:animLvl val="lvl"/>
        </dgm:presLayoutVars>
      </dgm:prSet>
      <dgm:spPr/>
    </dgm:pt>
    <dgm:pt modelId="{EDADAC9B-64E1-40D9-9BD8-F4426CB1F2F9}" type="pres">
      <dgm:prSet presAssocID="{C472E8B0-FD26-4CE8-83AC-B66C119CD0CD}" presName="thickLine" presStyleLbl="alignNode1" presStyleIdx="0" presStyleCnt="7"/>
      <dgm:spPr/>
    </dgm:pt>
    <dgm:pt modelId="{4887443C-E35B-4EA6-B801-4520187AF791}" type="pres">
      <dgm:prSet presAssocID="{C472E8B0-FD26-4CE8-83AC-B66C119CD0CD}" presName="horz1" presStyleCnt="0"/>
      <dgm:spPr/>
    </dgm:pt>
    <dgm:pt modelId="{222CF109-F63D-4279-B1A3-5B641F6A7C92}" type="pres">
      <dgm:prSet presAssocID="{C472E8B0-FD26-4CE8-83AC-B66C119CD0CD}" presName="tx1" presStyleLbl="revTx" presStyleIdx="0" presStyleCnt="7"/>
      <dgm:spPr/>
    </dgm:pt>
    <dgm:pt modelId="{3FA86DA8-02F8-4468-B326-379B78AE4566}" type="pres">
      <dgm:prSet presAssocID="{C472E8B0-FD26-4CE8-83AC-B66C119CD0CD}" presName="vert1" presStyleCnt="0"/>
      <dgm:spPr/>
    </dgm:pt>
    <dgm:pt modelId="{07D6D6E8-C749-4757-BE1F-9990B468CE53}" type="pres">
      <dgm:prSet presAssocID="{EF9AC210-6B20-4BD4-BD00-4F8F5C8BED20}" presName="thickLine" presStyleLbl="alignNode1" presStyleIdx="1" presStyleCnt="7"/>
      <dgm:spPr/>
    </dgm:pt>
    <dgm:pt modelId="{CDE25CC8-D154-48A3-86FD-FEA34D19D4DA}" type="pres">
      <dgm:prSet presAssocID="{EF9AC210-6B20-4BD4-BD00-4F8F5C8BED20}" presName="horz1" presStyleCnt="0"/>
      <dgm:spPr/>
    </dgm:pt>
    <dgm:pt modelId="{F70DBECE-40B8-4954-A4F5-E0E1A7E7DD09}" type="pres">
      <dgm:prSet presAssocID="{EF9AC210-6B20-4BD4-BD00-4F8F5C8BED20}" presName="tx1" presStyleLbl="revTx" presStyleIdx="1" presStyleCnt="7"/>
      <dgm:spPr/>
    </dgm:pt>
    <dgm:pt modelId="{F97AD096-8EDB-4EE2-B6C1-446C9F8E6592}" type="pres">
      <dgm:prSet presAssocID="{EF9AC210-6B20-4BD4-BD00-4F8F5C8BED20}" presName="vert1" presStyleCnt="0"/>
      <dgm:spPr/>
    </dgm:pt>
    <dgm:pt modelId="{DE589A05-BEE9-4C8A-904F-51D68DC755E0}" type="pres">
      <dgm:prSet presAssocID="{3585C9FE-F60C-4DD2-87F9-E3D7A08D5277}" presName="thickLine" presStyleLbl="alignNode1" presStyleIdx="2" presStyleCnt="7"/>
      <dgm:spPr/>
    </dgm:pt>
    <dgm:pt modelId="{D4D8369A-8F08-4D37-B138-21AD8493F38D}" type="pres">
      <dgm:prSet presAssocID="{3585C9FE-F60C-4DD2-87F9-E3D7A08D5277}" presName="horz1" presStyleCnt="0"/>
      <dgm:spPr/>
    </dgm:pt>
    <dgm:pt modelId="{F8F49191-6C7A-4347-89A3-1F3E221A1C42}" type="pres">
      <dgm:prSet presAssocID="{3585C9FE-F60C-4DD2-87F9-E3D7A08D5277}" presName="tx1" presStyleLbl="revTx" presStyleIdx="2" presStyleCnt="7"/>
      <dgm:spPr/>
    </dgm:pt>
    <dgm:pt modelId="{D3BE1D66-4F57-48B5-AD15-3DEA943B997E}" type="pres">
      <dgm:prSet presAssocID="{3585C9FE-F60C-4DD2-87F9-E3D7A08D5277}" presName="vert1" presStyleCnt="0"/>
      <dgm:spPr/>
    </dgm:pt>
    <dgm:pt modelId="{F4533AD7-C696-46E3-8E51-4B7CB40DCEB4}" type="pres">
      <dgm:prSet presAssocID="{0957CA7D-7A32-4581-929F-3060FE4727FD}" presName="thickLine" presStyleLbl="alignNode1" presStyleIdx="3" presStyleCnt="7"/>
      <dgm:spPr/>
    </dgm:pt>
    <dgm:pt modelId="{C4D270CB-4503-4E01-B63C-EDC2954325EB}" type="pres">
      <dgm:prSet presAssocID="{0957CA7D-7A32-4581-929F-3060FE4727FD}" presName="horz1" presStyleCnt="0"/>
      <dgm:spPr/>
    </dgm:pt>
    <dgm:pt modelId="{A0159694-87B5-4112-809A-52F6BEAB75F6}" type="pres">
      <dgm:prSet presAssocID="{0957CA7D-7A32-4581-929F-3060FE4727FD}" presName="tx1" presStyleLbl="revTx" presStyleIdx="3" presStyleCnt="7"/>
      <dgm:spPr/>
    </dgm:pt>
    <dgm:pt modelId="{FC46B09A-1E4B-4418-90E7-17711617031D}" type="pres">
      <dgm:prSet presAssocID="{0957CA7D-7A32-4581-929F-3060FE4727FD}" presName="vert1" presStyleCnt="0"/>
      <dgm:spPr/>
    </dgm:pt>
    <dgm:pt modelId="{9C2D27B2-1DAB-4566-809E-6F9306427538}" type="pres">
      <dgm:prSet presAssocID="{4F099ECC-5BF9-4733-8285-F695E92D37E4}" presName="thickLine" presStyleLbl="alignNode1" presStyleIdx="4" presStyleCnt="7"/>
      <dgm:spPr/>
    </dgm:pt>
    <dgm:pt modelId="{C8E7E833-D291-459A-9DD3-080B243A6369}" type="pres">
      <dgm:prSet presAssocID="{4F099ECC-5BF9-4733-8285-F695E92D37E4}" presName="horz1" presStyleCnt="0"/>
      <dgm:spPr/>
    </dgm:pt>
    <dgm:pt modelId="{FDAE0EA0-6534-4660-9C39-ECDB190DF62F}" type="pres">
      <dgm:prSet presAssocID="{4F099ECC-5BF9-4733-8285-F695E92D37E4}" presName="tx1" presStyleLbl="revTx" presStyleIdx="4" presStyleCnt="7"/>
      <dgm:spPr/>
    </dgm:pt>
    <dgm:pt modelId="{A46A17FF-9ADB-46B1-B60A-C99B5E9DF1D4}" type="pres">
      <dgm:prSet presAssocID="{4F099ECC-5BF9-4733-8285-F695E92D37E4}" presName="vert1" presStyleCnt="0"/>
      <dgm:spPr/>
    </dgm:pt>
    <dgm:pt modelId="{F97A065B-A721-402E-9CA5-FF9934C6A096}" type="pres">
      <dgm:prSet presAssocID="{9B77F216-B910-4844-A0FC-6E54B068CDA3}" presName="thickLine" presStyleLbl="alignNode1" presStyleIdx="5" presStyleCnt="7"/>
      <dgm:spPr/>
    </dgm:pt>
    <dgm:pt modelId="{F12612D2-04CA-448D-A3B8-02970C1493F2}" type="pres">
      <dgm:prSet presAssocID="{9B77F216-B910-4844-A0FC-6E54B068CDA3}" presName="horz1" presStyleCnt="0"/>
      <dgm:spPr/>
    </dgm:pt>
    <dgm:pt modelId="{3E7C2EE0-A211-41BD-B392-BD2805DEB01A}" type="pres">
      <dgm:prSet presAssocID="{9B77F216-B910-4844-A0FC-6E54B068CDA3}" presName="tx1" presStyleLbl="revTx" presStyleIdx="5" presStyleCnt="7"/>
      <dgm:spPr/>
    </dgm:pt>
    <dgm:pt modelId="{94E1E114-55A1-4108-B0CD-82E36E938334}" type="pres">
      <dgm:prSet presAssocID="{9B77F216-B910-4844-A0FC-6E54B068CDA3}" presName="vert1" presStyleCnt="0"/>
      <dgm:spPr/>
    </dgm:pt>
    <dgm:pt modelId="{95A96138-541C-41ED-B695-EA31FB500F56}" type="pres">
      <dgm:prSet presAssocID="{604ED22D-98C9-4A22-8DA0-5E8E989EDCD8}" presName="thickLine" presStyleLbl="alignNode1" presStyleIdx="6" presStyleCnt="7"/>
      <dgm:spPr/>
    </dgm:pt>
    <dgm:pt modelId="{8E86230F-96FA-4E4E-B344-DAC36CD94C86}" type="pres">
      <dgm:prSet presAssocID="{604ED22D-98C9-4A22-8DA0-5E8E989EDCD8}" presName="horz1" presStyleCnt="0"/>
      <dgm:spPr/>
    </dgm:pt>
    <dgm:pt modelId="{9A17980C-CA3F-47F4-A351-7A68F5D2538B}" type="pres">
      <dgm:prSet presAssocID="{604ED22D-98C9-4A22-8DA0-5E8E989EDCD8}" presName="tx1" presStyleLbl="revTx" presStyleIdx="6" presStyleCnt="7"/>
      <dgm:spPr/>
    </dgm:pt>
    <dgm:pt modelId="{7BE43BF1-3B74-4E20-AAEC-612E56D6C6B3}" type="pres">
      <dgm:prSet presAssocID="{604ED22D-98C9-4A22-8DA0-5E8E989EDCD8}" presName="vert1" presStyleCnt="0"/>
      <dgm:spPr/>
    </dgm:pt>
  </dgm:ptLst>
  <dgm:cxnLst>
    <dgm:cxn modelId="{CD36F408-AA72-4AFE-947E-038702EBE458}" srcId="{B08AF20B-6315-4834-888B-386D402FE505}" destId="{0957CA7D-7A32-4581-929F-3060FE4727FD}" srcOrd="3" destOrd="0" parTransId="{265AD7AA-8FBF-40BE-B57F-08E3DF276787}" sibTransId="{56167ED9-F33B-4FF9-9FBE-978FAB081355}"/>
    <dgm:cxn modelId="{3351F70F-121D-4C6B-A8EA-A2319B9A1A7B}" srcId="{B08AF20B-6315-4834-888B-386D402FE505}" destId="{EF9AC210-6B20-4BD4-BD00-4F8F5C8BED20}" srcOrd="1" destOrd="0" parTransId="{45501C08-CBF4-4E42-AB31-CA71FA4FD6B7}" sibTransId="{D463B270-1502-4909-94B6-3F8A2A46861B}"/>
    <dgm:cxn modelId="{E4609C1C-0863-4B8F-AB72-8267649E84A4}" type="presOf" srcId="{4F099ECC-5BF9-4733-8285-F695E92D37E4}" destId="{FDAE0EA0-6534-4660-9C39-ECDB190DF62F}" srcOrd="0" destOrd="0" presId="urn:microsoft.com/office/officeart/2008/layout/LinedList"/>
    <dgm:cxn modelId="{9139182F-DE68-428E-9A0F-A2E22653F7FE}" type="presOf" srcId="{3585C9FE-F60C-4DD2-87F9-E3D7A08D5277}" destId="{F8F49191-6C7A-4347-89A3-1F3E221A1C42}" srcOrd="0" destOrd="0" presId="urn:microsoft.com/office/officeart/2008/layout/LinedList"/>
    <dgm:cxn modelId="{3C96F737-8FCD-48B4-8207-B4CF351E7ACE}" srcId="{B08AF20B-6315-4834-888B-386D402FE505}" destId="{9B77F216-B910-4844-A0FC-6E54B068CDA3}" srcOrd="5" destOrd="0" parTransId="{D6C6B36B-9C74-4C84-8CA0-99488F688D46}" sibTransId="{2E568A41-ED17-4913-B063-C764835E1286}"/>
    <dgm:cxn modelId="{D09DDF69-FF03-4C32-980C-1B14B9A1CD51}" srcId="{B08AF20B-6315-4834-888B-386D402FE505}" destId="{C472E8B0-FD26-4CE8-83AC-B66C119CD0CD}" srcOrd="0" destOrd="0" parTransId="{A2FD8F34-EFCA-4550-B150-8DF6F87300E2}" sibTransId="{0DA568E9-414B-42EA-9096-A83D94A45DDF}"/>
    <dgm:cxn modelId="{C991AD51-FD77-4943-9E96-D5C35D6794C1}" type="presOf" srcId="{EF9AC210-6B20-4BD4-BD00-4F8F5C8BED20}" destId="{F70DBECE-40B8-4954-A4F5-E0E1A7E7DD09}" srcOrd="0" destOrd="0" presId="urn:microsoft.com/office/officeart/2008/layout/LinedList"/>
    <dgm:cxn modelId="{04FD8D56-CB48-4C2A-87E3-A696B2B7843D}" srcId="{B08AF20B-6315-4834-888B-386D402FE505}" destId="{4F099ECC-5BF9-4733-8285-F695E92D37E4}" srcOrd="4" destOrd="0" parTransId="{3D8F2040-D765-4FEF-90FE-00CFFE545348}" sibTransId="{3DA422BB-D9D6-4205-B861-9FD106C37FD3}"/>
    <dgm:cxn modelId="{F02EA65A-657F-4A3F-B166-88AD7841A47E}" type="presOf" srcId="{9B77F216-B910-4844-A0FC-6E54B068CDA3}" destId="{3E7C2EE0-A211-41BD-B392-BD2805DEB01A}" srcOrd="0" destOrd="0" presId="urn:microsoft.com/office/officeart/2008/layout/LinedList"/>
    <dgm:cxn modelId="{B3262096-2BC1-4383-AF61-E4A6D70AF6B7}" type="presOf" srcId="{604ED22D-98C9-4A22-8DA0-5E8E989EDCD8}" destId="{9A17980C-CA3F-47F4-A351-7A68F5D2538B}" srcOrd="0" destOrd="0" presId="urn:microsoft.com/office/officeart/2008/layout/LinedList"/>
    <dgm:cxn modelId="{169905A9-B67D-4E55-8067-31A29C7CEB51}" type="presOf" srcId="{B08AF20B-6315-4834-888B-386D402FE505}" destId="{95A9908E-2122-4F45-8048-4AF405B09FDF}" srcOrd="0" destOrd="0" presId="urn:microsoft.com/office/officeart/2008/layout/LinedList"/>
    <dgm:cxn modelId="{2B0F06A9-CB5A-4584-BD4E-032A976920FA}" srcId="{B08AF20B-6315-4834-888B-386D402FE505}" destId="{3585C9FE-F60C-4DD2-87F9-E3D7A08D5277}" srcOrd="2" destOrd="0" parTransId="{5CD90D3B-B830-4FDC-A9AC-1B9A86C87E0F}" sibTransId="{371FA55E-5F1B-40B5-AE88-2B0F71C3A05E}"/>
    <dgm:cxn modelId="{F5D98AB4-ED9F-4593-9B2E-2294BA5C4DA9}" type="presOf" srcId="{C472E8B0-FD26-4CE8-83AC-B66C119CD0CD}" destId="{222CF109-F63D-4279-B1A3-5B641F6A7C92}" srcOrd="0" destOrd="0" presId="urn:microsoft.com/office/officeart/2008/layout/LinedList"/>
    <dgm:cxn modelId="{73621BCC-81D6-4775-9A53-E56EE4792169}" srcId="{B08AF20B-6315-4834-888B-386D402FE505}" destId="{604ED22D-98C9-4A22-8DA0-5E8E989EDCD8}" srcOrd="6" destOrd="0" parTransId="{842ED8D7-8112-4C0B-AF53-F92086FBF0A4}" sibTransId="{D640A29F-4764-412E-B05B-4E457F05D7BA}"/>
    <dgm:cxn modelId="{CA55E5D2-E135-4D07-97CE-D6FCC0B212D8}" type="presOf" srcId="{0957CA7D-7A32-4581-929F-3060FE4727FD}" destId="{A0159694-87B5-4112-809A-52F6BEAB75F6}" srcOrd="0" destOrd="0" presId="urn:microsoft.com/office/officeart/2008/layout/LinedList"/>
    <dgm:cxn modelId="{80CAB61A-7AF7-438A-9D37-6DD75A6102A8}" type="presParOf" srcId="{95A9908E-2122-4F45-8048-4AF405B09FDF}" destId="{EDADAC9B-64E1-40D9-9BD8-F4426CB1F2F9}" srcOrd="0" destOrd="0" presId="urn:microsoft.com/office/officeart/2008/layout/LinedList"/>
    <dgm:cxn modelId="{13650D0E-D71D-4AEB-B85C-5AE6E0C2D8CD}" type="presParOf" srcId="{95A9908E-2122-4F45-8048-4AF405B09FDF}" destId="{4887443C-E35B-4EA6-B801-4520187AF791}" srcOrd="1" destOrd="0" presId="urn:microsoft.com/office/officeart/2008/layout/LinedList"/>
    <dgm:cxn modelId="{FF6F5818-7FCF-492C-92D0-75BAE77F265B}" type="presParOf" srcId="{4887443C-E35B-4EA6-B801-4520187AF791}" destId="{222CF109-F63D-4279-B1A3-5B641F6A7C92}" srcOrd="0" destOrd="0" presId="urn:microsoft.com/office/officeart/2008/layout/LinedList"/>
    <dgm:cxn modelId="{FF66BED6-8B65-4FA1-B9FD-66AE3BA33E7A}" type="presParOf" srcId="{4887443C-E35B-4EA6-B801-4520187AF791}" destId="{3FA86DA8-02F8-4468-B326-379B78AE4566}" srcOrd="1" destOrd="0" presId="urn:microsoft.com/office/officeart/2008/layout/LinedList"/>
    <dgm:cxn modelId="{A934E205-B9C4-4421-B3ED-5D1A29519303}" type="presParOf" srcId="{95A9908E-2122-4F45-8048-4AF405B09FDF}" destId="{07D6D6E8-C749-4757-BE1F-9990B468CE53}" srcOrd="2" destOrd="0" presId="urn:microsoft.com/office/officeart/2008/layout/LinedList"/>
    <dgm:cxn modelId="{6B2FCA72-63BB-4CBA-B5D1-C54D8E53C397}" type="presParOf" srcId="{95A9908E-2122-4F45-8048-4AF405B09FDF}" destId="{CDE25CC8-D154-48A3-86FD-FEA34D19D4DA}" srcOrd="3" destOrd="0" presId="urn:microsoft.com/office/officeart/2008/layout/LinedList"/>
    <dgm:cxn modelId="{473B5BB0-5983-46B5-B44B-0A0ABA068DD2}" type="presParOf" srcId="{CDE25CC8-D154-48A3-86FD-FEA34D19D4DA}" destId="{F70DBECE-40B8-4954-A4F5-E0E1A7E7DD09}" srcOrd="0" destOrd="0" presId="urn:microsoft.com/office/officeart/2008/layout/LinedList"/>
    <dgm:cxn modelId="{BE7D6400-46C0-49FB-8E25-69293CB594CF}" type="presParOf" srcId="{CDE25CC8-D154-48A3-86FD-FEA34D19D4DA}" destId="{F97AD096-8EDB-4EE2-B6C1-446C9F8E6592}" srcOrd="1" destOrd="0" presId="urn:microsoft.com/office/officeart/2008/layout/LinedList"/>
    <dgm:cxn modelId="{9458A786-DEC3-4E8C-B796-A584815447B0}" type="presParOf" srcId="{95A9908E-2122-4F45-8048-4AF405B09FDF}" destId="{DE589A05-BEE9-4C8A-904F-51D68DC755E0}" srcOrd="4" destOrd="0" presId="urn:microsoft.com/office/officeart/2008/layout/LinedList"/>
    <dgm:cxn modelId="{0923EF4A-8685-4C9B-B126-01B61EA43D01}" type="presParOf" srcId="{95A9908E-2122-4F45-8048-4AF405B09FDF}" destId="{D4D8369A-8F08-4D37-B138-21AD8493F38D}" srcOrd="5" destOrd="0" presId="urn:microsoft.com/office/officeart/2008/layout/LinedList"/>
    <dgm:cxn modelId="{BD0F7D1B-5503-4E2A-AA1F-C8155A24177C}" type="presParOf" srcId="{D4D8369A-8F08-4D37-B138-21AD8493F38D}" destId="{F8F49191-6C7A-4347-89A3-1F3E221A1C42}" srcOrd="0" destOrd="0" presId="urn:microsoft.com/office/officeart/2008/layout/LinedList"/>
    <dgm:cxn modelId="{F4EFEA40-FA8F-4E43-A161-A9BD015A0F35}" type="presParOf" srcId="{D4D8369A-8F08-4D37-B138-21AD8493F38D}" destId="{D3BE1D66-4F57-48B5-AD15-3DEA943B997E}" srcOrd="1" destOrd="0" presId="urn:microsoft.com/office/officeart/2008/layout/LinedList"/>
    <dgm:cxn modelId="{6E986BBF-33DE-4B11-94EC-A48F46AA20FA}" type="presParOf" srcId="{95A9908E-2122-4F45-8048-4AF405B09FDF}" destId="{F4533AD7-C696-46E3-8E51-4B7CB40DCEB4}" srcOrd="6" destOrd="0" presId="urn:microsoft.com/office/officeart/2008/layout/LinedList"/>
    <dgm:cxn modelId="{75A35559-37B9-44D9-8669-2E2194833022}" type="presParOf" srcId="{95A9908E-2122-4F45-8048-4AF405B09FDF}" destId="{C4D270CB-4503-4E01-B63C-EDC2954325EB}" srcOrd="7" destOrd="0" presId="urn:microsoft.com/office/officeart/2008/layout/LinedList"/>
    <dgm:cxn modelId="{31072539-5DF4-43BB-8F52-3C71EDB5E8E0}" type="presParOf" srcId="{C4D270CB-4503-4E01-B63C-EDC2954325EB}" destId="{A0159694-87B5-4112-809A-52F6BEAB75F6}" srcOrd="0" destOrd="0" presId="urn:microsoft.com/office/officeart/2008/layout/LinedList"/>
    <dgm:cxn modelId="{CA2F9A25-134F-4FB0-BD4A-04A809BCE230}" type="presParOf" srcId="{C4D270CB-4503-4E01-B63C-EDC2954325EB}" destId="{FC46B09A-1E4B-4418-90E7-17711617031D}" srcOrd="1" destOrd="0" presId="urn:microsoft.com/office/officeart/2008/layout/LinedList"/>
    <dgm:cxn modelId="{3EF27A94-A6EC-49F1-83D1-B43C03C801CB}" type="presParOf" srcId="{95A9908E-2122-4F45-8048-4AF405B09FDF}" destId="{9C2D27B2-1DAB-4566-809E-6F9306427538}" srcOrd="8" destOrd="0" presId="urn:microsoft.com/office/officeart/2008/layout/LinedList"/>
    <dgm:cxn modelId="{205895EE-EF3C-49FC-BF9F-790C30E2805E}" type="presParOf" srcId="{95A9908E-2122-4F45-8048-4AF405B09FDF}" destId="{C8E7E833-D291-459A-9DD3-080B243A6369}" srcOrd="9" destOrd="0" presId="urn:microsoft.com/office/officeart/2008/layout/LinedList"/>
    <dgm:cxn modelId="{011B38C5-C3D4-498F-86BE-A8603F7ACD5E}" type="presParOf" srcId="{C8E7E833-D291-459A-9DD3-080B243A6369}" destId="{FDAE0EA0-6534-4660-9C39-ECDB190DF62F}" srcOrd="0" destOrd="0" presId="urn:microsoft.com/office/officeart/2008/layout/LinedList"/>
    <dgm:cxn modelId="{E967291E-6296-4EFF-B618-3C41588E6042}" type="presParOf" srcId="{C8E7E833-D291-459A-9DD3-080B243A6369}" destId="{A46A17FF-9ADB-46B1-B60A-C99B5E9DF1D4}" srcOrd="1" destOrd="0" presId="urn:microsoft.com/office/officeart/2008/layout/LinedList"/>
    <dgm:cxn modelId="{B2547109-6228-4F11-94D1-B556F785F655}" type="presParOf" srcId="{95A9908E-2122-4F45-8048-4AF405B09FDF}" destId="{F97A065B-A721-402E-9CA5-FF9934C6A096}" srcOrd="10" destOrd="0" presId="urn:microsoft.com/office/officeart/2008/layout/LinedList"/>
    <dgm:cxn modelId="{7FB364F4-D036-482A-B932-712E127AE289}" type="presParOf" srcId="{95A9908E-2122-4F45-8048-4AF405B09FDF}" destId="{F12612D2-04CA-448D-A3B8-02970C1493F2}" srcOrd="11" destOrd="0" presId="urn:microsoft.com/office/officeart/2008/layout/LinedList"/>
    <dgm:cxn modelId="{D4CF527F-CF67-4FE6-B4A3-00A02DB9590D}" type="presParOf" srcId="{F12612D2-04CA-448D-A3B8-02970C1493F2}" destId="{3E7C2EE0-A211-41BD-B392-BD2805DEB01A}" srcOrd="0" destOrd="0" presId="urn:microsoft.com/office/officeart/2008/layout/LinedList"/>
    <dgm:cxn modelId="{3FDD44C9-31F3-4BE4-A561-AE1DCAB33A47}" type="presParOf" srcId="{F12612D2-04CA-448D-A3B8-02970C1493F2}" destId="{94E1E114-55A1-4108-B0CD-82E36E938334}" srcOrd="1" destOrd="0" presId="urn:microsoft.com/office/officeart/2008/layout/LinedList"/>
    <dgm:cxn modelId="{5FDFA6D5-A307-4F58-941E-4B2F679DBEC3}" type="presParOf" srcId="{95A9908E-2122-4F45-8048-4AF405B09FDF}" destId="{95A96138-541C-41ED-B695-EA31FB500F56}" srcOrd="12" destOrd="0" presId="urn:microsoft.com/office/officeart/2008/layout/LinedList"/>
    <dgm:cxn modelId="{101B5006-F649-4996-9AD1-E079E47A84EB}" type="presParOf" srcId="{95A9908E-2122-4F45-8048-4AF405B09FDF}" destId="{8E86230F-96FA-4E4E-B344-DAC36CD94C86}" srcOrd="13" destOrd="0" presId="urn:microsoft.com/office/officeart/2008/layout/LinedList"/>
    <dgm:cxn modelId="{0A44332B-1BEF-44B9-8199-75EA2543F47E}" type="presParOf" srcId="{8E86230F-96FA-4E4E-B344-DAC36CD94C86}" destId="{9A17980C-CA3F-47F4-A351-7A68F5D2538B}" srcOrd="0" destOrd="0" presId="urn:microsoft.com/office/officeart/2008/layout/LinedList"/>
    <dgm:cxn modelId="{C86F9C58-66B6-4154-B009-759E55FA3A1B}" type="presParOf" srcId="{8E86230F-96FA-4E4E-B344-DAC36CD94C86}" destId="{7BE43BF1-3B74-4E20-AAEC-612E56D6C6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D6166-2E44-40B1-8402-3ABF97BDEF6D}" type="doc">
      <dgm:prSet loTypeId="urn:microsoft.com/office/officeart/2008/layout/LinedList" loCatId="list" qsTypeId="urn:microsoft.com/office/officeart/2005/8/quickstyle/simple5" qsCatId="simple" csTypeId="urn:microsoft.com/office/officeart/2005/8/colors/accent2_4" csCatId="accent2" phldr="1"/>
      <dgm:spPr/>
      <dgm:t>
        <a:bodyPr/>
        <a:lstStyle/>
        <a:p>
          <a:endParaRPr lang="en-US"/>
        </a:p>
      </dgm:t>
    </dgm:pt>
    <dgm:pt modelId="{27307FAC-F227-4EFC-A106-43014B406AC9}">
      <dgm:prSet custT="1"/>
      <dgm:spPr/>
      <dgm: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Fight Against the Enemy </a:t>
          </a:r>
        </a:p>
      </dgm:t>
    </dgm:pt>
    <dgm:pt modelId="{7C461C41-B320-400B-9800-C0E697D7DD83}" type="parTrans" cxnId="{C7D36A56-3C28-49BD-8640-4EFFB85954A1}">
      <dgm:prSet/>
      <dgm:spPr/>
      <dgm:t>
        <a:bodyPr/>
        <a:lstStyle/>
        <a:p>
          <a:endParaRPr lang="en-US"/>
        </a:p>
      </dgm:t>
    </dgm:pt>
    <dgm:pt modelId="{E12E1DB8-5B86-48E4-8644-8294778B8718}" type="sibTrans" cxnId="{C7D36A56-3C28-49BD-8640-4EFFB85954A1}">
      <dgm:prSet/>
      <dgm:spPr/>
      <dgm:t>
        <a:bodyPr/>
        <a:lstStyle/>
        <a:p>
          <a:endParaRPr lang="en-US"/>
        </a:p>
      </dgm:t>
    </dgm:pt>
    <dgm:pt modelId="{CC55AD89-F6BA-43C7-A15F-B8895B037A23}">
      <dgm:prSet custT="1"/>
      <dgm:spPr/>
      <dgm: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Don’t Be Passive</a:t>
          </a:r>
        </a:p>
      </dgm:t>
    </dgm:pt>
    <dgm:pt modelId="{CFB299ED-4F19-4C6F-9831-BE49D206DF16}" type="parTrans" cxnId="{0113593C-7F4E-441D-9421-535153FEAFD6}">
      <dgm:prSet/>
      <dgm:spPr/>
      <dgm:t>
        <a:bodyPr/>
        <a:lstStyle/>
        <a:p>
          <a:endParaRPr lang="en-US"/>
        </a:p>
      </dgm:t>
    </dgm:pt>
    <dgm:pt modelId="{43A9E2BE-B0BA-4B56-B07A-FE637B9E3DAA}" type="sibTrans" cxnId="{0113593C-7F4E-441D-9421-535153FEAFD6}">
      <dgm:prSet/>
      <dgm:spPr/>
      <dgm:t>
        <a:bodyPr/>
        <a:lstStyle/>
        <a:p>
          <a:endParaRPr lang="en-US"/>
        </a:p>
      </dgm:t>
    </dgm:pt>
    <dgm:pt modelId="{04FE8705-AE96-47F9-8A69-055D4BD8EAF0}">
      <dgm:prSet custT="1"/>
      <dgm:spPr/>
      <dgm: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Actively Attack Your Problems / Struggles W- the Will to Win</a:t>
          </a:r>
        </a:p>
      </dgm:t>
    </dgm:pt>
    <dgm:pt modelId="{52C366C0-BA1C-453B-AEFA-F1D9F134B66B}" type="parTrans" cxnId="{9413041D-4C8E-46BF-9FF6-B82D81D01F1F}">
      <dgm:prSet/>
      <dgm:spPr/>
      <dgm:t>
        <a:bodyPr/>
        <a:lstStyle/>
        <a:p>
          <a:endParaRPr lang="en-US"/>
        </a:p>
      </dgm:t>
    </dgm:pt>
    <dgm:pt modelId="{E107E9DB-1234-4B18-8168-A047A17C70A2}" type="sibTrans" cxnId="{9413041D-4C8E-46BF-9FF6-B82D81D01F1F}">
      <dgm:prSet/>
      <dgm:spPr/>
      <dgm:t>
        <a:bodyPr/>
        <a:lstStyle/>
        <a:p>
          <a:endParaRPr lang="en-US"/>
        </a:p>
      </dgm:t>
    </dgm:pt>
    <dgm:pt modelId="{7337486B-BB82-4A02-9E51-DB06F4C9CC1D}">
      <dgm:prSet custT="1"/>
      <dgm:spPr/>
      <dgm: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What Steps Can You Take?</a:t>
          </a:r>
        </a:p>
      </dgm:t>
    </dgm:pt>
    <dgm:pt modelId="{9C1ADF50-01F1-4437-84A2-A75252378840}" type="parTrans" cxnId="{6A600EA6-D4F4-4276-BDA5-708EC64C90A5}">
      <dgm:prSet/>
      <dgm:spPr/>
      <dgm:t>
        <a:bodyPr/>
        <a:lstStyle/>
        <a:p>
          <a:endParaRPr lang="en-US"/>
        </a:p>
      </dgm:t>
    </dgm:pt>
    <dgm:pt modelId="{FABC196D-D3F5-48D8-999F-3538C9E43E71}" type="sibTrans" cxnId="{6A600EA6-D4F4-4276-BDA5-708EC64C90A5}">
      <dgm:prSet/>
      <dgm:spPr/>
      <dgm:t>
        <a:bodyPr/>
        <a:lstStyle/>
        <a:p>
          <a:endParaRPr lang="en-US"/>
        </a:p>
      </dgm:t>
    </dgm:pt>
    <dgm:pt modelId="{049AB479-29B3-40CD-B62A-EA0BBC43F5E6}" type="pres">
      <dgm:prSet presAssocID="{071D6166-2E44-40B1-8402-3ABF97BDEF6D}" presName="vert0" presStyleCnt="0">
        <dgm:presLayoutVars>
          <dgm:dir/>
          <dgm:animOne val="branch"/>
          <dgm:animLvl val="lvl"/>
        </dgm:presLayoutVars>
      </dgm:prSet>
      <dgm:spPr/>
    </dgm:pt>
    <dgm:pt modelId="{FA4D7B4A-1B64-49E5-B982-D8038F054B86}" type="pres">
      <dgm:prSet presAssocID="{27307FAC-F227-4EFC-A106-43014B406AC9}" presName="thickLine" presStyleLbl="alignNode1" presStyleIdx="0" presStyleCnt="4"/>
      <dgm:spPr/>
    </dgm:pt>
    <dgm:pt modelId="{A4BC2C78-1558-4756-946B-B31117B0BCE4}" type="pres">
      <dgm:prSet presAssocID="{27307FAC-F227-4EFC-A106-43014B406AC9}" presName="horz1" presStyleCnt="0"/>
      <dgm:spPr/>
    </dgm:pt>
    <dgm:pt modelId="{4E8891B5-4AA6-4CA2-BBFD-CD4EB9058E34}" type="pres">
      <dgm:prSet presAssocID="{27307FAC-F227-4EFC-A106-43014B406AC9}" presName="tx1" presStyleLbl="revTx" presStyleIdx="0" presStyleCnt="4"/>
      <dgm:spPr/>
    </dgm:pt>
    <dgm:pt modelId="{1180FEB4-7230-44B7-ADA0-C834A8E238F4}" type="pres">
      <dgm:prSet presAssocID="{27307FAC-F227-4EFC-A106-43014B406AC9}" presName="vert1" presStyleCnt="0"/>
      <dgm:spPr/>
    </dgm:pt>
    <dgm:pt modelId="{CF185317-DDAE-477F-BEB4-FAEAC3782DDF}" type="pres">
      <dgm:prSet presAssocID="{CC55AD89-F6BA-43C7-A15F-B8895B037A23}" presName="thickLine" presStyleLbl="alignNode1" presStyleIdx="1" presStyleCnt="4"/>
      <dgm:spPr/>
    </dgm:pt>
    <dgm:pt modelId="{103BB2A3-DB56-47DD-8F48-1A3DA32D08FA}" type="pres">
      <dgm:prSet presAssocID="{CC55AD89-F6BA-43C7-A15F-B8895B037A23}" presName="horz1" presStyleCnt="0"/>
      <dgm:spPr/>
    </dgm:pt>
    <dgm:pt modelId="{10B25020-4896-449A-A139-2260EFF13879}" type="pres">
      <dgm:prSet presAssocID="{CC55AD89-F6BA-43C7-A15F-B8895B037A23}" presName="tx1" presStyleLbl="revTx" presStyleIdx="1" presStyleCnt="4"/>
      <dgm:spPr/>
    </dgm:pt>
    <dgm:pt modelId="{252AA33A-EC82-4D2C-87DB-F7888A77F64B}" type="pres">
      <dgm:prSet presAssocID="{CC55AD89-F6BA-43C7-A15F-B8895B037A23}" presName="vert1" presStyleCnt="0"/>
      <dgm:spPr/>
    </dgm:pt>
    <dgm:pt modelId="{F518F2B7-C6B0-4E99-9E52-BA6A389CC175}" type="pres">
      <dgm:prSet presAssocID="{04FE8705-AE96-47F9-8A69-055D4BD8EAF0}" presName="thickLine" presStyleLbl="alignNode1" presStyleIdx="2" presStyleCnt="4"/>
      <dgm:spPr/>
    </dgm:pt>
    <dgm:pt modelId="{4DE30389-9D45-43B1-A296-B5F41EAC7DC2}" type="pres">
      <dgm:prSet presAssocID="{04FE8705-AE96-47F9-8A69-055D4BD8EAF0}" presName="horz1" presStyleCnt="0"/>
      <dgm:spPr/>
    </dgm:pt>
    <dgm:pt modelId="{4EFD0639-EC8A-4A4D-8AEC-D2B59A20141C}" type="pres">
      <dgm:prSet presAssocID="{04FE8705-AE96-47F9-8A69-055D4BD8EAF0}" presName="tx1" presStyleLbl="revTx" presStyleIdx="2" presStyleCnt="4"/>
      <dgm:spPr/>
    </dgm:pt>
    <dgm:pt modelId="{F4949501-D70E-441B-93A4-4DAE5F3A33B0}" type="pres">
      <dgm:prSet presAssocID="{04FE8705-AE96-47F9-8A69-055D4BD8EAF0}" presName="vert1" presStyleCnt="0"/>
      <dgm:spPr/>
    </dgm:pt>
    <dgm:pt modelId="{983744D5-3C8F-4140-80F7-15CF488E38DA}" type="pres">
      <dgm:prSet presAssocID="{7337486B-BB82-4A02-9E51-DB06F4C9CC1D}" presName="thickLine" presStyleLbl="alignNode1" presStyleIdx="3" presStyleCnt="4"/>
      <dgm:spPr/>
    </dgm:pt>
    <dgm:pt modelId="{F026FE0B-1BE9-439A-9834-0B4C15C9898E}" type="pres">
      <dgm:prSet presAssocID="{7337486B-BB82-4A02-9E51-DB06F4C9CC1D}" presName="horz1" presStyleCnt="0"/>
      <dgm:spPr/>
    </dgm:pt>
    <dgm:pt modelId="{603C8A5A-43A9-43B9-BE3C-E80F3E2CA8DE}" type="pres">
      <dgm:prSet presAssocID="{7337486B-BB82-4A02-9E51-DB06F4C9CC1D}" presName="tx1" presStyleLbl="revTx" presStyleIdx="3" presStyleCnt="4"/>
      <dgm:spPr/>
    </dgm:pt>
    <dgm:pt modelId="{0614B5E6-53C6-4D81-994D-468C086A8443}" type="pres">
      <dgm:prSet presAssocID="{7337486B-BB82-4A02-9E51-DB06F4C9CC1D}" presName="vert1" presStyleCnt="0"/>
      <dgm:spPr/>
    </dgm:pt>
  </dgm:ptLst>
  <dgm:cxnLst>
    <dgm:cxn modelId="{9413041D-4C8E-46BF-9FF6-B82D81D01F1F}" srcId="{071D6166-2E44-40B1-8402-3ABF97BDEF6D}" destId="{04FE8705-AE96-47F9-8A69-055D4BD8EAF0}" srcOrd="2" destOrd="0" parTransId="{52C366C0-BA1C-453B-AEFA-F1D9F134B66B}" sibTransId="{E107E9DB-1234-4B18-8168-A047A17C70A2}"/>
    <dgm:cxn modelId="{6E405C2B-D4C7-4116-9A3B-12465B9F6672}" type="presOf" srcId="{071D6166-2E44-40B1-8402-3ABF97BDEF6D}" destId="{049AB479-29B3-40CD-B62A-EA0BBC43F5E6}" srcOrd="0" destOrd="0" presId="urn:microsoft.com/office/officeart/2008/layout/LinedList"/>
    <dgm:cxn modelId="{B6B2933B-E68B-4111-970F-4376A99D013B}" type="presOf" srcId="{04FE8705-AE96-47F9-8A69-055D4BD8EAF0}" destId="{4EFD0639-EC8A-4A4D-8AEC-D2B59A20141C}" srcOrd="0" destOrd="0" presId="urn:microsoft.com/office/officeart/2008/layout/LinedList"/>
    <dgm:cxn modelId="{0113593C-7F4E-441D-9421-535153FEAFD6}" srcId="{071D6166-2E44-40B1-8402-3ABF97BDEF6D}" destId="{CC55AD89-F6BA-43C7-A15F-B8895B037A23}" srcOrd="1" destOrd="0" parTransId="{CFB299ED-4F19-4C6F-9831-BE49D206DF16}" sibTransId="{43A9E2BE-B0BA-4B56-B07A-FE637B9E3DAA}"/>
    <dgm:cxn modelId="{C74A8542-1A68-4783-8A83-4550A0A1E160}" type="presOf" srcId="{7337486B-BB82-4A02-9E51-DB06F4C9CC1D}" destId="{603C8A5A-43A9-43B9-BE3C-E80F3E2CA8DE}" srcOrd="0" destOrd="0" presId="urn:microsoft.com/office/officeart/2008/layout/LinedList"/>
    <dgm:cxn modelId="{7891EB42-67CD-4E59-9B30-D6F9CF051B57}" type="presOf" srcId="{27307FAC-F227-4EFC-A106-43014B406AC9}" destId="{4E8891B5-4AA6-4CA2-BBFD-CD4EB9058E34}" srcOrd="0" destOrd="0" presId="urn:microsoft.com/office/officeart/2008/layout/LinedList"/>
    <dgm:cxn modelId="{C7D36A56-3C28-49BD-8640-4EFFB85954A1}" srcId="{071D6166-2E44-40B1-8402-3ABF97BDEF6D}" destId="{27307FAC-F227-4EFC-A106-43014B406AC9}" srcOrd="0" destOrd="0" parTransId="{7C461C41-B320-400B-9800-C0E697D7DD83}" sibTransId="{E12E1DB8-5B86-48E4-8644-8294778B8718}"/>
    <dgm:cxn modelId="{6A600EA6-D4F4-4276-BDA5-708EC64C90A5}" srcId="{071D6166-2E44-40B1-8402-3ABF97BDEF6D}" destId="{7337486B-BB82-4A02-9E51-DB06F4C9CC1D}" srcOrd="3" destOrd="0" parTransId="{9C1ADF50-01F1-4437-84A2-A75252378840}" sibTransId="{FABC196D-D3F5-48D8-999F-3538C9E43E71}"/>
    <dgm:cxn modelId="{1CE431F0-1270-4F3E-85C3-1E0D5764E9E5}" type="presOf" srcId="{CC55AD89-F6BA-43C7-A15F-B8895B037A23}" destId="{10B25020-4896-449A-A139-2260EFF13879}" srcOrd="0" destOrd="0" presId="urn:microsoft.com/office/officeart/2008/layout/LinedList"/>
    <dgm:cxn modelId="{1771B5E6-AE84-401B-B042-F4AA742CEE7A}" type="presParOf" srcId="{049AB479-29B3-40CD-B62A-EA0BBC43F5E6}" destId="{FA4D7B4A-1B64-49E5-B982-D8038F054B86}" srcOrd="0" destOrd="0" presId="urn:microsoft.com/office/officeart/2008/layout/LinedList"/>
    <dgm:cxn modelId="{09DD277D-B043-4A66-9E90-72F57004BDBB}" type="presParOf" srcId="{049AB479-29B3-40CD-B62A-EA0BBC43F5E6}" destId="{A4BC2C78-1558-4756-946B-B31117B0BCE4}" srcOrd="1" destOrd="0" presId="urn:microsoft.com/office/officeart/2008/layout/LinedList"/>
    <dgm:cxn modelId="{626559F5-A3BA-497F-B5C5-CE40B44AA915}" type="presParOf" srcId="{A4BC2C78-1558-4756-946B-B31117B0BCE4}" destId="{4E8891B5-4AA6-4CA2-BBFD-CD4EB9058E34}" srcOrd="0" destOrd="0" presId="urn:microsoft.com/office/officeart/2008/layout/LinedList"/>
    <dgm:cxn modelId="{2BA44996-DBF9-455E-B57D-0E860B0CD316}" type="presParOf" srcId="{A4BC2C78-1558-4756-946B-B31117B0BCE4}" destId="{1180FEB4-7230-44B7-ADA0-C834A8E238F4}" srcOrd="1" destOrd="0" presId="urn:microsoft.com/office/officeart/2008/layout/LinedList"/>
    <dgm:cxn modelId="{B6AAA339-1606-4B94-93E9-9C40CDFCA694}" type="presParOf" srcId="{049AB479-29B3-40CD-B62A-EA0BBC43F5E6}" destId="{CF185317-DDAE-477F-BEB4-FAEAC3782DDF}" srcOrd="2" destOrd="0" presId="urn:microsoft.com/office/officeart/2008/layout/LinedList"/>
    <dgm:cxn modelId="{DEB8E177-C066-41D3-8359-8AAA99355083}" type="presParOf" srcId="{049AB479-29B3-40CD-B62A-EA0BBC43F5E6}" destId="{103BB2A3-DB56-47DD-8F48-1A3DA32D08FA}" srcOrd="3" destOrd="0" presId="urn:microsoft.com/office/officeart/2008/layout/LinedList"/>
    <dgm:cxn modelId="{7548876E-AFDD-45C6-B6B9-5831A2C27B91}" type="presParOf" srcId="{103BB2A3-DB56-47DD-8F48-1A3DA32D08FA}" destId="{10B25020-4896-449A-A139-2260EFF13879}" srcOrd="0" destOrd="0" presId="urn:microsoft.com/office/officeart/2008/layout/LinedList"/>
    <dgm:cxn modelId="{633E6F50-0B95-4820-851E-D098D9F693DB}" type="presParOf" srcId="{103BB2A3-DB56-47DD-8F48-1A3DA32D08FA}" destId="{252AA33A-EC82-4D2C-87DB-F7888A77F64B}" srcOrd="1" destOrd="0" presId="urn:microsoft.com/office/officeart/2008/layout/LinedList"/>
    <dgm:cxn modelId="{63EA6AED-8E7C-4E2A-8F6C-8C55150A4AD7}" type="presParOf" srcId="{049AB479-29B3-40CD-B62A-EA0BBC43F5E6}" destId="{F518F2B7-C6B0-4E99-9E52-BA6A389CC175}" srcOrd="4" destOrd="0" presId="urn:microsoft.com/office/officeart/2008/layout/LinedList"/>
    <dgm:cxn modelId="{1623EB5F-91B9-424B-A595-26B0957D9C10}" type="presParOf" srcId="{049AB479-29B3-40CD-B62A-EA0BBC43F5E6}" destId="{4DE30389-9D45-43B1-A296-B5F41EAC7DC2}" srcOrd="5" destOrd="0" presId="urn:microsoft.com/office/officeart/2008/layout/LinedList"/>
    <dgm:cxn modelId="{4B6FF10C-ABD6-4036-8523-5DDF1E9FBF5B}" type="presParOf" srcId="{4DE30389-9D45-43B1-A296-B5F41EAC7DC2}" destId="{4EFD0639-EC8A-4A4D-8AEC-D2B59A20141C}" srcOrd="0" destOrd="0" presId="urn:microsoft.com/office/officeart/2008/layout/LinedList"/>
    <dgm:cxn modelId="{A690B352-8C84-478A-B6D3-DFBA0780865C}" type="presParOf" srcId="{4DE30389-9D45-43B1-A296-B5F41EAC7DC2}" destId="{F4949501-D70E-441B-93A4-4DAE5F3A33B0}" srcOrd="1" destOrd="0" presId="urn:microsoft.com/office/officeart/2008/layout/LinedList"/>
    <dgm:cxn modelId="{80163E40-2F99-444C-9EEF-B33736BC3BAB}" type="presParOf" srcId="{049AB479-29B3-40CD-B62A-EA0BBC43F5E6}" destId="{983744D5-3C8F-4140-80F7-15CF488E38DA}" srcOrd="6" destOrd="0" presId="urn:microsoft.com/office/officeart/2008/layout/LinedList"/>
    <dgm:cxn modelId="{4BA03A42-CC5D-4A82-9EFB-8404C7B6FC28}" type="presParOf" srcId="{049AB479-29B3-40CD-B62A-EA0BBC43F5E6}" destId="{F026FE0B-1BE9-439A-9834-0B4C15C9898E}" srcOrd="7" destOrd="0" presId="urn:microsoft.com/office/officeart/2008/layout/LinedList"/>
    <dgm:cxn modelId="{15B9051B-11F3-47CE-AF25-3C5EDA627199}" type="presParOf" srcId="{F026FE0B-1BE9-439A-9834-0B4C15C9898E}" destId="{603C8A5A-43A9-43B9-BE3C-E80F3E2CA8DE}" srcOrd="0" destOrd="0" presId="urn:microsoft.com/office/officeart/2008/layout/LinedList"/>
    <dgm:cxn modelId="{B50A7C0F-BDDE-465C-B944-6D2412DABE97}" type="presParOf" srcId="{F026FE0B-1BE9-439A-9834-0B4C15C9898E}" destId="{0614B5E6-53C6-4D81-994D-468C086A84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DAC9B-64E1-40D9-9BD8-F4426CB1F2F9}">
      <dsp:nvSpPr>
        <dsp:cNvPr id="0" name=""/>
        <dsp:cNvSpPr/>
      </dsp:nvSpPr>
      <dsp:spPr>
        <a:xfrm>
          <a:off x="0" y="680"/>
          <a:ext cx="7033846" cy="0"/>
        </a:xfrm>
        <a:prstGeom prst="line">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22CF109-F63D-4279-B1A3-5B641F6A7C92}">
      <dsp:nvSpPr>
        <dsp:cNvPr id="0" name=""/>
        <dsp:cNvSpPr/>
      </dsp:nvSpPr>
      <dsp:spPr>
        <a:xfrm>
          <a:off x="0" y="680"/>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Rounded MT Bold" panose="020F0704030504030204" pitchFamily="34" charset="0"/>
            </a:rPr>
            <a:t>This is Palm Sunday</a:t>
          </a:r>
          <a:endParaRPr lang="en-US" sz="3200" kern="1200" dirty="0">
            <a:effectLst>
              <a:outerShdw blurRad="38100" dist="38100" dir="2700000" algn="tl">
                <a:srgbClr val="000000">
                  <a:alpha val="43137"/>
                </a:srgbClr>
              </a:outerShdw>
            </a:effectLst>
            <a:latin typeface="Arial Rounded MT Bold" panose="020F0704030504030204" pitchFamily="34" charset="0"/>
          </a:endParaRPr>
        </a:p>
      </dsp:txBody>
      <dsp:txXfrm>
        <a:off x="0" y="680"/>
        <a:ext cx="7033846" cy="795823"/>
      </dsp:txXfrm>
    </dsp:sp>
    <dsp:sp modelId="{07D6D6E8-C749-4757-BE1F-9990B468CE53}">
      <dsp:nvSpPr>
        <dsp:cNvPr id="0" name=""/>
        <dsp:cNvSpPr/>
      </dsp:nvSpPr>
      <dsp:spPr>
        <a:xfrm>
          <a:off x="0" y="796503"/>
          <a:ext cx="7033846" cy="0"/>
        </a:xfrm>
        <a:prstGeom prst="line">
          <a:avLst/>
        </a:prstGeom>
        <a:gradFill rotWithShape="0">
          <a:gsLst>
            <a:gs pos="0">
              <a:schemeClr val="accent5">
                <a:shade val="80000"/>
                <a:hueOff val="45211"/>
                <a:satOff val="863"/>
                <a:lumOff val="3809"/>
                <a:alphaOff val="0"/>
                <a:satMod val="103000"/>
                <a:lumMod val="102000"/>
                <a:tint val="94000"/>
              </a:schemeClr>
            </a:gs>
            <a:gs pos="50000">
              <a:schemeClr val="accent5">
                <a:shade val="80000"/>
                <a:hueOff val="45211"/>
                <a:satOff val="863"/>
                <a:lumOff val="3809"/>
                <a:alphaOff val="0"/>
                <a:satMod val="110000"/>
                <a:lumMod val="100000"/>
                <a:shade val="100000"/>
              </a:schemeClr>
            </a:gs>
            <a:gs pos="100000">
              <a:schemeClr val="accent5">
                <a:shade val="80000"/>
                <a:hueOff val="45211"/>
                <a:satOff val="863"/>
                <a:lumOff val="3809"/>
                <a:alphaOff val="0"/>
                <a:lumMod val="99000"/>
                <a:satMod val="120000"/>
                <a:shade val="78000"/>
              </a:schemeClr>
            </a:gs>
          </a:gsLst>
          <a:lin ang="5400000" scaled="0"/>
        </a:gradFill>
        <a:ln w="6350" cap="flat" cmpd="sng" algn="ctr">
          <a:solidFill>
            <a:schemeClr val="accent5">
              <a:shade val="80000"/>
              <a:hueOff val="45211"/>
              <a:satOff val="863"/>
              <a:lumOff val="38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70DBECE-40B8-4954-A4F5-E0E1A7E7DD09}">
      <dsp:nvSpPr>
        <dsp:cNvPr id="0" name=""/>
        <dsp:cNvSpPr/>
      </dsp:nvSpPr>
      <dsp:spPr>
        <a:xfrm>
          <a:off x="0" y="796503"/>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latin typeface="Arial Rounded MT Bold" panose="020F0704030504030204" pitchFamily="34" charset="0"/>
            </a:rPr>
            <a:t>This was a Day of Celebration (short-lived) </a:t>
          </a:r>
          <a:endParaRPr lang="en-US" sz="2600" kern="1200" dirty="0">
            <a:effectLst>
              <a:outerShdw blurRad="38100" dist="38100" dir="2700000" algn="tl">
                <a:srgbClr val="000000">
                  <a:alpha val="43137"/>
                </a:srgbClr>
              </a:outerShdw>
            </a:effectLst>
            <a:latin typeface="Arial Rounded MT Bold" panose="020F0704030504030204" pitchFamily="34" charset="0"/>
          </a:endParaRPr>
        </a:p>
      </dsp:txBody>
      <dsp:txXfrm>
        <a:off x="0" y="796503"/>
        <a:ext cx="7033846" cy="795823"/>
      </dsp:txXfrm>
    </dsp:sp>
    <dsp:sp modelId="{DE589A05-BEE9-4C8A-904F-51D68DC755E0}">
      <dsp:nvSpPr>
        <dsp:cNvPr id="0" name=""/>
        <dsp:cNvSpPr/>
      </dsp:nvSpPr>
      <dsp:spPr>
        <a:xfrm>
          <a:off x="0" y="1592327"/>
          <a:ext cx="7033846" cy="0"/>
        </a:xfrm>
        <a:prstGeom prst="line">
          <a:avLst/>
        </a:prstGeom>
        <a:gradFill rotWithShape="0">
          <a:gsLst>
            <a:gs pos="0">
              <a:schemeClr val="accent5">
                <a:shade val="80000"/>
                <a:hueOff val="90421"/>
                <a:satOff val="1725"/>
                <a:lumOff val="7618"/>
                <a:alphaOff val="0"/>
                <a:satMod val="103000"/>
                <a:lumMod val="102000"/>
                <a:tint val="94000"/>
              </a:schemeClr>
            </a:gs>
            <a:gs pos="50000">
              <a:schemeClr val="accent5">
                <a:shade val="80000"/>
                <a:hueOff val="90421"/>
                <a:satOff val="1725"/>
                <a:lumOff val="7618"/>
                <a:alphaOff val="0"/>
                <a:satMod val="110000"/>
                <a:lumMod val="100000"/>
                <a:shade val="100000"/>
              </a:schemeClr>
            </a:gs>
            <a:gs pos="100000">
              <a:schemeClr val="accent5">
                <a:shade val="80000"/>
                <a:hueOff val="90421"/>
                <a:satOff val="1725"/>
                <a:lumOff val="7618"/>
                <a:alphaOff val="0"/>
                <a:lumMod val="99000"/>
                <a:satMod val="120000"/>
                <a:shade val="78000"/>
              </a:schemeClr>
            </a:gs>
          </a:gsLst>
          <a:lin ang="5400000" scaled="0"/>
        </a:gradFill>
        <a:ln w="6350" cap="flat" cmpd="sng" algn="ctr">
          <a:solidFill>
            <a:schemeClr val="accent5">
              <a:shade val="80000"/>
              <a:hueOff val="90421"/>
              <a:satOff val="1725"/>
              <a:lumOff val="761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F49191-6C7A-4347-89A3-1F3E221A1C42}">
      <dsp:nvSpPr>
        <dsp:cNvPr id="0" name=""/>
        <dsp:cNvSpPr/>
      </dsp:nvSpPr>
      <dsp:spPr>
        <a:xfrm>
          <a:off x="0" y="1592327"/>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Rounded MT Bold" panose="020F0704030504030204" pitchFamily="34" charset="0"/>
            </a:rPr>
            <a:t>This was the Beginning of the Passion</a:t>
          </a:r>
          <a:endParaRPr lang="en-US" sz="2800" kern="1200" dirty="0">
            <a:effectLst>
              <a:outerShdw blurRad="38100" dist="38100" dir="2700000" algn="tl">
                <a:srgbClr val="000000">
                  <a:alpha val="43137"/>
                </a:srgbClr>
              </a:outerShdw>
            </a:effectLst>
            <a:latin typeface="Arial Rounded MT Bold" panose="020F0704030504030204" pitchFamily="34" charset="0"/>
          </a:endParaRPr>
        </a:p>
      </dsp:txBody>
      <dsp:txXfrm>
        <a:off x="0" y="1592327"/>
        <a:ext cx="7033846" cy="795823"/>
      </dsp:txXfrm>
    </dsp:sp>
    <dsp:sp modelId="{F4533AD7-C696-46E3-8E51-4B7CB40DCEB4}">
      <dsp:nvSpPr>
        <dsp:cNvPr id="0" name=""/>
        <dsp:cNvSpPr/>
      </dsp:nvSpPr>
      <dsp:spPr>
        <a:xfrm>
          <a:off x="0" y="2388150"/>
          <a:ext cx="7033846" cy="0"/>
        </a:xfrm>
        <a:prstGeom prst="line">
          <a:avLst/>
        </a:prstGeom>
        <a:gradFill rotWithShape="0">
          <a:gsLst>
            <a:gs pos="0">
              <a:schemeClr val="accent5">
                <a:shade val="80000"/>
                <a:hueOff val="135632"/>
                <a:satOff val="2588"/>
                <a:lumOff val="11428"/>
                <a:alphaOff val="0"/>
                <a:satMod val="103000"/>
                <a:lumMod val="102000"/>
                <a:tint val="94000"/>
              </a:schemeClr>
            </a:gs>
            <a:gs pos="50000">
              <a:schemeClr val="accent5">
                <a:shade val="80000"/>
                <a:hueOff val="135632"/>
                <a:satOff val="2588"/>
                <a:lumOff val="11428"/>
                <a:alphaOff val="0"/>
                <a:satMod val="110000"/>
                <a:lumMod val="100000"/>
                <a:shade val="100000"/>
              </a:schemeClr>
            </a:gs>
            <a:gs pos="100000">
              <a:schemeClr val="accent5">
                <a:shade val="80000"/>
                <a:hueOff val="135632"/>
                <a:satOff val="2588"/>
                <a:lumOff val="11428"/>
                <a:alphaOff val="0"/>
                <a:lumMod val="99000"/>
                <a:satMod val="120000"/>
                <a:shade val="78000"/>
              </a:schemeClr>
            </a:gs>
          </a:gsLst>
          <a:lin ang="5400000" scaled="0"/>
        </a:gradFill>
        <a:ln w="6350" cap="flat" cmpd="sng" algn="ctr">
          <a:solidFill>
            <a:schemeClr val="accent5">
              <a:shade val="80000"/>
              <a:hueOff val="135632"/>
              <a:satOff val="2588"/>
              <a:lumOff val="114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159694-87B5-4112-809A-52F6BEAB75F6}">
      <dsp:nvSpPr>
        <dsp:cNvPr id="0" name=""/>
        <dsp:cNvSpPr/>
      </dsp:nvSpPr>
      <dsp:spPr>
        <a:xfrm>
          <a:off x="0" y="2388150"/>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Rounded MT Bold" panose="020F0704030504030204" pitchFamily="34" charset="0"/>
            </a:rPr>
            <a:t>If There Was to Be Turning Back…. </a:t>
          </a:r>
          <a:endParaRPr lang="en-US" sz="2800" kern="1200" dirty="0">
            <a:effectLst>
              <a:outerShdw blurRad="38100" dist="38100" dir="2700000" algn="tl">
                <a:srgbClr val="000000">
                  <a:alpha val="43137"/>
                </a:srgbClr>
              </a:outerShdw>
            </a:effectLst>
            <a:latin typeface="Arial Rounded MT Bold" panose="020F0704030504030204" pitchFamily="34" charset="0"/>
          </a:endParaRPr>
        </a:p>
      </dsp:txBody>
      <dsp:txXfrm>
        <a:off x="0" y="2388150"/>
        <a:ext cx="7033846" cy="795823"/>
      </dsp:txXfrm>
    </dsp:sp>
    <dsp:sp modelId="{9C2D27B2-1DAB-4566-809E-6F9306427538}">
      <dsp:nvSpPr>
        <dsp:cNvPr id="0" name=""/>
        <dsp:cNvSpPr/>
      </dsp:nvSpPr>
      <dsp:spPr>
        <a:xfrm>
          <a:off x="0" y="3183974"/>
          <a:ext cx="7033846" cy="0"/>
        </a:xfrm>
        <a:prstGeom prst="line">
          <a:avLst/>
        </a:prstGeom>
        <a:gradFill rotWithShape="0">
          <a:gsLst>
            <a:gs pos="0">
              <a:schemeClr val="accent5">
                <a:shade val="80000"/>
                <a:hueOff val="180842"/>
                <a:satOff val="3450"/>
                <a:lumOff val="15237"/>
                <a:alphaOff val="0"/>
                <a:satMod val="103000"/>
                <a:lumMod val="102000"/>
                <a:tint val="94000"/>
              </a:schemeClr>
            </a:gs>
            <a:gs pos="50000">
              <a:schemeClr val="accent5">
                <a:shade val="80000"/>
                <a:hueOff val="180842"/>
                <a:satOff val="3450"/>
                <a:lumOff val="15237"/>
                <a:alphaOff val="0"/>
                <a:satMod val="110000"/>
                <a:lumMod val="100000"/>
                <a:shade val="100000"/>
              </a:schemeClr>
            </a:gs>
            <a:gs pos="100000">
              <a:schemeClr val="accent5">
                <a:shade val="80000"/>
                <a:hueOff val="180842"/>
                <a:satOff val="3450"/>
                <a:lumOff val="15237"/>
                <a:alphaOff val="0"/>
                <a:lumMod val="99000"/>
                <a:satMod val="120000"/>
                <a:shade val="78000"/>
              </a:schemeClr>
            </a:gs>
          </a:gsLst>
          <a:lin ang="5400000" scaled="0"/>
        </a:gradFill>
        <a:ln w="6350" cap="flat" cmpd="sng" algn="ctr">
          <a:solidFill>
            <a:schemeClr val="accent5">
              <a:shade val="80000"/>
              <a:hueOff val="180842"/>
              <a:satOff val="3450"/>
              <a:lumOff val="1523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AE0EA0-6534-4660-9C39-ECDB190DF62F}">
      <dsp:nvSpPr>
        <dsp:cNvPr id="0" name=""/>
        <dsp:cNvSpPr/>
      </dsp:nvSpPr>
      <dsp:spPr>
        <a:xfrm>
          <a:off x="0" y="3183974"/>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Rounded MT Bold" panose="020F0704030504030204" pitchFamily="34" charset="0"/>
            </a:rPr>
            <a:t>                       ..It Needed to Be Now</a:t>
          </a:r>
          <a:endParaRPr lang="en-US" sz="2800" kern="1200" dirty="0">
            <a:effectLst>
              <a:outerShdw blurRad="38100" dist="38100" dir="2700000" algn="tl">
                <a:srgbClr val="000000">
                  <a:alpha val="43137"/>
                </a:srgbClr>
              </a:outerShdw>
            </a:effectLst>
            <a:latin typeface="Arial Rounded MT Bold" panose="020F0704030504030204" pitchFamily="34" charset="0"/>
          </a:endParaRPr>
        </a:p>
      </dsp:txBody>
      <dsp:txXfrm>
        <a:off x="0" y="3183974"/>
        <a:ext cx="7033846" cy="795823"/>
      </dsp:txXfrm>
    </dsp:sp>
    <dsp:sp modelId="{F97A065B-A721-402E-9CA5-FF9934C6A096}">
      <dsp:nvSpPr>
        <dsp:cNvPr id="0" name=""/>
        <dsp:cNvSpPr/>
      </dsp:nvSpPr>
      <dsp:spPr>
        <a:xfrm>
          <a:off x="0" y="3979797"/>
          <a:ext cx="7033846" cy="0"/>
        </a:xfrm>
        <a:prstGeom prst="line">
          <a:avLst/>
        </a:prstGeom>
        <a:gradFill rotWithShape="0">
          <a:gsLst>
            <a:gs pos="0">
              <a:schemeClr val="accent5">
                <a:shade val="80000"/>
                <a:hueOff val="226053"/>
                <a:satOff val="4313"/>
                <a:lumOff val="19046"/>
                <a:alphaOff val="0"/>
                <a:satMod val="103000"/>
                <a:lumMod val="102000"/>
                <a:tint val="94000"/>
              </a:schemeClr>
            </a:gs>
            <a:gs pos="50000">
              <a:schemeClr val="accent5">
                <a:shade val="80000"/>
                <a:hueOff val="226053"/>
                <a:satOff val="4313"/>
                <a:lumOff val="19046"/>
                <a:alphaOff val="0"/>
                <a:satMod val="110000"/>
                <a:lumMod val="100000"/>
                <a:shade val="100000"/>
              </a:schemeClr>
            </a:gs>
            <a:gs pos="100000">
              <a:schemeClr val="accent5">
                <a:shade val="80000"/>
                <a:hueOff val="226053"/>
                <a:satOff val="4313"/>
                <a:lumOff val="19046"/>
                <a:alphaOff val="0"/>
                <a:lumMod val="99000"/>
                <a:satMod val="120000"/>
                <a:shade val="78000"/>
              </a:schemeClr>
            </a:gs>
          </a:gsLst>
          <a:lin ang="5400000" scaled="0"/>
        </a:gradFill>
        <a:ln w="6350" cap="flat" cmpd="sng" algn="ctr">
          <a:solidFill>
            <a:schemeClr val="accent5">
              <a:shade val="80000"/>
              <a:hueOff val="226053"/>
              <a:satOff val="4313"/>
              <a:lumOff val="1904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E7C2EE0-A211-41BD-B392-BD2805DEB01A}">
      <dsp:nvSpPr>
        <dsp:cNvPr id="0" name=""/>
        <dsp:cNvSpPr/>
      </dsp:nvSpPr>
      <dsp:spPr>
        <a:xfrm>
          <a:off x="0" y="3979797"/>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Rounded MT Bold" panose="020F0704030504030204" pitchFamily="34" charset="0"/>
            </a:rPr>
            <a:t>But Jesus Fought the Good Fight…</a:t>
          </a:r>
          <a:endParaRPr lang="en-US" sz="2800" kern="1200" dirty="0">
            <a:effectLst>
              <a:outerShdw blurRad="38100" dist="38100" dir="2700000" algn="tl">
                <a:srgbClr val="000000">
                  <a:alpha val="43137"/>
                </a:srgbClr>
              </a:outerShdw>
            </a:effectLst>
            <a:latin typeface="Arial Rounded MT Bold" panose="020F0704030504030204" pitchFamily="34" charset="0"/>
          </a:endParaRPr>
        </a:p>
      </dsp:txBody>
      <dsp:txXfrm>
        <a:off x="0" y="3979797"/>
        <a:ext cx="7033846" cy="795823"/>
      </dsp:txXfrm>
    </dsp:sp>
    <dsp:sp modelId="{95A96138-541C-41ED-B695-EA31FB500F56}">
      <dsp:nvSpPr>
        <dsp:cNvPr id="0" name=""/>
        <dsp:cNvSpPr/>
      </dsp:nvSpPr>
      <dsp:spPr>
        <a:xfrm>
          <a:off x="0" y="4775621"/>
          <a:ext cx="7033846" cy="0"/>
        </a:xfrm>
        <a:prstGeom prst="line">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w="6350" cap="flat" cmpd="sng" algn="ctr">
          <a:solidFill>
            <a:schemeClr val="accent5">
              <a:shade val="80000"/>
              <a:hueOff val="271263"/>
              <a:satOff val="5175"/>
              <a:lumOff val="2285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A17980C-CA3F-47F4-A351-7A68F5D2538B}">
      <dsp:nvSpPr>
        <dsp:cNvPr id="0" name=""/>
        <dsp:cNvSpPr/>
      </dsp:nvSpPr>
      <dsp:spPr>
        <a:xfrm>
          <a:off x="0" y="4775621"/>
          <a:ext cx="7033846"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Rounded MT Bold" panose="020F0704030504030204" pitchFamily="34" charset="0"/>
            </a:rPr>
            <a:t>..He Laid Hold of Eternal Life for Us All!</a:t>
          </a:r>
          <a:endParaRPr lang="en-US" sz="2800" kern="1200" dirty="0">
            <a:effectLst>
              <a:outerShdw blurRad="38100" dist="38100" dir="2700000" algn="tl">
                <a:srgbClr val="000000">
                  <a:alpha val="43137"/>
                </a:srgbClr>
              </a:outerShdw>
            </a:effectLst>
            <a:latin typeface="Arial Rounded MT Bold" panose="020F0704030504030204" pitchFamily="34" charset="0"/>
          </a:endParaRPr>
        </a:p>
      </dsp:txBody>
      <dsp:txXfrm>
        <a:off x="0" y="4775621"/>
        <a:ext cx="7033846" cy="795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D7B4A-1B64-49E5-B982-D8038F054B86}">
      <dsp:nvSpPr>
        <dsp:cNvPr id="0" name=""/>
        <dsp:cNvSpPr/>
      </dsp:nvSpPr>
      <dsp:spPr>
        <a:xfrm>
          <a:off x="0" y="0"/>
          <a:ext cx="6269038" cy="0"/>
        </a:xfrm>
        <a:prstGeom prst="lin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635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8891B5-4AA6-4CA2-BBFD-CD4EB9058E34}">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Rounded MT Bold" panose="020F0704030504030204" pitchFamily="34" charset="0"/>
            </a:rPr>
            <a:t>Fight Against the Enemy </a:t>
          </a:r>
        </a:p>
      </dsp:txBody>
      <dsp:txXfrm>
        <a:off x="0" y="0"/>
        <a:ext cx="6269038" cy="1393031"/>
      </dsp:txXfrm>
    </dsp:sp>
    <dsp:sp modelId="{CF185317-DDAE-477F-BEB4-FAEAC3782DDF}">
      <dsp:nvSpPr>
        <dsp:cNvPr id="0" name=""/>
        <dsp:cNvSpPr/>
      </dsp:nvSpPr>
      <dsp:spPr>
        <a:xfrm>
          <a:off x="0" y="1393031"/>
          <a:ext cx="6269038" cy="0"/>
        </a:xfrm>
        <a:prstGeom prst="line">
          <a:avLst/>
        </a:prstGeom>
        <a:gradFill rotWithShape="0">
          <a:gsLst>
            <a:gs pos="0">
              <a:schemeClr val="accent2">
                <a:shade val="50000"/>
                <a:hueOff val="-295587"/>
                <a:satOff val="3892"/>
                <a:lumOff val="23309"/>
                <a:alphaOff val="0"/>
                <a:satMod val="103000"/>
                <a:lumMod val="102000"/>
                <a:tint val="94000"/>
              </a:schemeClr>
            </a:gs>
            <a:gs pos="50000">
              <a:schemeClr val="accent2">
                <a:shade val="50000"/>
                <a:hueOff val="-295587"/>
                <a:satOff val="3892"/>
                <a:lumOff val="23309"/>
                <a:alphaOff val="0"/>
                <a:satMod val="110000"/>
                <a:lumMod val="100000"/>
                <a:shade val="100000"/>
              </a:schemeClr>
            </a:gs>
            <a:gs pos="100000">
              <a:schemeClr val="accent2">
                <a:shade val="50000"/>
                <a:hueOff val="-295587"/>
                <a:satOff val="3892"/>
                <a:lumOff val="23309"/>
                <a:alphaOff val="0"/>
                <a:lumMod val="99000"/>
                <a:satMod val="120000"/>
                <a:shade val="78000"/>
              </a:schemeClr>
            </a:gs>
          </a:gsLst>
          <a:lin ang="5400000" scaled="0"/>
        </a:gradFill>
        <a:ln w="6350" cap="flat" cmpd="sng" algn="ctr">
          <a:solidFill>
            <a:schemeClr val="accent2">
              <a:shade val="50000"/>
              <a:hueOff val="-295587"/>
              <a:satOff val="3892"/>
              <a:lumOff val="2330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B25020-4896-449A-A139-2260EFF13879}">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Rounded MT Bold" panose="020F0704030504030204" pitchFamily="34" charset="0"/>
            </a:rPr>
            <a:t>Don’t Be Passive</a:t>
          </a:r>
        </a:p>
      </dsp:txBody>
      <dsp:txXfrm>
        <a:off x="0" y="1393031"/>
        <a:ext cx="6269038" cy="1393031"/>
      </dsp:txXfrm>
    </dsp:sp>
    <dsp:sp modelId="{F518F2B7-C6B0-4E99-9E52-BA6A389CC175}">
      <dsp:nvSpPr>
        <dsp:cNvPr id="0" name=""/>
        <dsp:cNvSpPr/>
      </dsp:nvSpPr>
      <dsp:spPr>
        <a:xfrm>
          <a:off x="0" y="2786062"/>
          <a:ext cx="6269038" cy="0"/>
        </a:xfrm>
        <a:prstGeom prst="line">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w="6350" cap="flat" cmpd="sng" algn="ctr">
          <a:solidFill>
            <a:schemeClr val="accent2">
              <a:shade val="50000"/>
              <a:hueOff val="-591173"/>
              <a:satOff val="7783"/>
              <a:lumOff val="4661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FD0639-EC8A-4A4D-8AEC-D2B59A20141C}">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Rounded MT Bold" panose="020F0704030504030204" pitchFamily="34" charset="0"/>
            </a:rPr>
            <a:t>Actively Attack Your Problems / Struggles W- the Will to Win</a:t>
          </a:r>
        </a:p>
      </dsp:txBody>
      <dsp:txXfrm>
        <a:off x="0" y="2786062"/>
        <a:ext cx="6269038" cy="1393031"/>
      </dsp:txXfrm>
    </dsp:sp>
    <dsp:sp modelId="{983744D5-3C8F-4140-80F7-15CF488E38DA}">
      <dsp:nvSpPr>
        <dsp:cNvPr id="0" name=""/>
        <dsp:cNvSpPr/>
      </dsp:nvSpPr>
      <dsp:spPr>
        <a:xfrm>
          <a:off x="0" y="4179093"/>
          <a:ext cx="6269038" cy="0"/>
        </a:xfrm>
        <a:prstGeom prst="line">
          <a:avLst/>
        </a:prstGeom>
        <a:gradFill rotWithShape="0">
          <a:gsLst>
            <a:gs pos="0">
              <a:schemeClr val="accent2">
                <a:shade val="50000"/>
                <a:hueOff val="-295587"/>
                <a:satOff val="3892"/>
                <a:lumOff val="23309"/>
                <a:alphaOff val="0"/>
                <a:satMod val="103000"/>
                <a:lumMod val="102000"/>
                <a:tint val="94000"/>
              </a:schemeClr>
            </a:gs>
            <a:gs pos="50000">
              <a:schemeClr val="accent2">
                <a:shade val="50000"/>
                <a:hueOff val="-295587"/>
                <a:satOff val="3892"/>
                <a:lumOff val="23309"/>
                <a:alphaOff val="0"/>
                <a:satMod val="110000"/>
                <a:lumMod val="100000"/>
                <a:shade val="100000"/>
              </a:schemeClr>
            </a:gs>
            <a:gs pos="100000">
              <a:schemeClr val="accent2">
                <a:shade val="50000"/>
                <a:hueOff val="-295587"/>
                <a:satOff val="3892"/>
                <a:lumOff val="23309"/>
                <a:alphaOff val="0"/>
                <a:lumMod val="99000"/>
                <a:satMod val="120000"/>
                <a:shade val="78000"/>
              </a:schemeClr>
            </a:gs>
          </a:gsLst>
          <a:lin ang="5400000" scaled="0"/>
        </a:gradFill>
        <a:ln w="6350" cap="flat" cmpd="sng" algn="ctr">
          <a:solidFill>
            <a:schemeClr val="accent2">
              <a:shade val="50000"/>
              <a:hueOff val="-295587"/>
              <a:satOff val="3892"/>
              <a:lumOff val="2330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03C8A5A-43A9-43B9-BE3C-E80F3E2CA8DE}">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Rounded MT Bold" panose="020F0704030504030204" pitchFamily="34" charset="0"/>
            </a:rPr>
            <a:t>What Steps Can You Take?</a:t>
          </a:r>
        </a:p>
      </dsp:txBody>
      <dsp:txXfrm>
        <a:off x="0" y="4179093"/>
        <a:ext cx="6269038" cy="13930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905FD-83B4-4A01-8D8C-8386749C32D0}"/>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81D54F56-B7E8-4130-898F-AAB28A998DD8}"/>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A873079-2CB3-4BA2-B4D3-437F9C854851}" type="datetimeFigureOut">
              <a:rPr lang="en-US" smtClean="0"/>
              <a:t>3/25/2018</a:t>
            </a:fld>
            <a:endParaRPr lang="en-US" dirty="0"/>
          </a:p>
        </p:txBody>
      </p:sp>
      <p:sp>
        <p:nvSpPr>
          <p:cNvPr id="4" name="Footer Placeholder 3">
            <a:extLst>
              <a:ext uri="{FF2B5EF4-FFF2-40B4-BE49-F238E27FC236}">
                <a16:creationId xmlns:a16="http://schemas.microsoft.com/office/drawing/2014/main" id="{040B01B5-5FBB-4C32-919D-9DEB4B8F2605}"/>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CD4A902-268D-4828-9596-AA5B7A0D5BB4}"/>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65732FD-D614-4783-BB3E-BAEF988A71F3}" type="slidenum">
              <a:rPr lang="en-US" smtClean="0"/>
              <a:t>‹#›</a:t>
            </a:fld>
            <a:endParaRPr lang="en-US" dirty="0"/>
          </a:p>
        </p:txBody>
      </p:sp>
    </p:spTree>
    <p:extLst>
      <p:ext uri="{BB962C8B-B14F-4D97-AF65-F5344CB8AC3E}">
        <p14:creationId xmlns:p14="http://schemas.microsoft.com/office/powerpoint/2010/main" val="36670432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8FE7-8FD0-4200-81B4-F93220A258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46D65-D1A6-4AF4-82F1-971F039A6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028C2B-5484-48EF-9FF8-EF007915D0F6}"/>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0FBDA4DE-6BFD-4015-89F6-2D9E469663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64456F-EAE4-4CD7-956C-E2FCAD8A2160}"/>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339198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7D1D-5268-4F06-AA9F-ED6E670C1C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BE27C-CBA2-45CA-B46D-87F3D35A46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2FF3B-F761-40CE-B232-A1505AE2F53E}"/>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B9E44420-A650-4E8C-817D-4FEA6CC6C4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16168B-E44E-4FD0-9175-E96603BD7330}"/>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147533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04603-37F7-499F-8DB2-80FF03EAA4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4BBA0C-820C-4CC4-8FE1-B93A4C2083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A0530-A94F-4078-AD70-F20B4F750DBA}"/>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54244A3E-717E-4624-BF96-8B46A5CCDD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54CE3F-32F1-4AC3-AC35-DB6320E4F7F2}"/>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333761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9EA0-D1A0-49CA-8CBB-73C67A39E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199EFA-F0B3-457D-87A7-15D9451F1C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289D0-B374-450E-9C17-C07007DACDEC}"/>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2C5F9143-9264-4DE0-87D2-AE07281B9B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493F5F-55F0-4916-A2B0-D7A085C50627}"/>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215605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781D-B336-4709-B7B5-3540BAE44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0CED9-1697-464F-9A63-FCAC5708B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0A0866-4A0B-415A-B88A-A229071C1EA7}"/>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9E67DB5C-FBF0-4F3E-8D5C-ECDC076E45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F362A9-F348-4E2D-9926-89B6468B2790}"/>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316981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2085-EC3A-4FE8-961D-B2A6F7738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B8E7F-4BF9-4B13-89F7-1D649E8A89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EB503-6ACC-4737-B064-95A7A47D9F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3712A3-2210-48C5-B4B8-37AD5B09AA9D}"/>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6" name="Footer Placeholder 5">
            <a:extLst>
              <a:ext uri="{FF2B5EF4-FFF2-40B4-BE49-F238E27FC236}">
                <a16:creationId xmlns:a16="http://schemas.microsoft.com/office/drawing/2014/main" id="{ACA67228-C59F-41F0-9F55-AA5A632635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6DA223-F317-4817-8907-1995B5CFD580}"/>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237955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DA5-4921-49BC-93F3-B96A9BB0EA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9F6D3-E338-40A4-802A-649F545CB4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907820-1319-42A8-A856-194AF333F1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D4EFF3-F143-4E0C-971C-D9A2C29286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A04FBA-DA3F-4F41-ADFB-6D484A8DB8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51200-6A13-4CC7-96F9-838528503618}"/>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8" name="Footer Placeholder 7">
            <a:extLst>
              <a:ext uri="{FF2B5EF4-FFF2-40B4-BE49-F238E27FC236}">
                <a16:creationId xmlns:a16="http://schemas.microsoft.com/office/drawing/2014/main" id="{62101707-A6B0-4086-B2BB-9561F8F46EB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B789AE-3D5D-4B98-9CE0-CFF4CB053E6D}"/>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124102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71C8-7C4F-4B09-A3F7-4DA534ED4B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A71B04-57B9-4B9B-8A71-DF4733F62368}"/>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4" name="Footer Placeholder 3">
            <a:extLst>
              <a:ext uri="{FF2B5EF4-FFF2-40B4-BE49-F238E27FC236}">
                <a16:creationId xmlns:a16="http://schemas.microsoft.com/office/drawing/2014/main" id="{7FB2DCC4-F0DF-424A-8EBC-403340FFD82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6940E2-F785-4B63-945F-27AE160A5B65}"/>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2795319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1C694-C806-4456-835F-3422E72C942E}"/>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3" name="Footer Placeholder 2">
            <a:extLst>
              <a:ext uri="{FF2B5EF4-FFF2-40B4-BE49-F238E27FC236}">
                <a16:creationId xmlns:a16="http://schemas.microsoft.com/office/drawing/2014/main" id="{30F98ECE-A84C-47CD-A268-AD4DAFC98C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E300700-D28F-4361-A883-22BAE3372081}"/>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114769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60872-0482-4534-9A8A-1714CB168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DB213-C50C-4C9B-9256-7259A0F44F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EB77C-1C3B-42CB-9248-7674E19A2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CAEE60-EC46-47F0-B94D-D689B4111E1F}"/>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6" name="Footer Placeholder 5">
            <a:extLst>
              <a:ext uri="{FF2B5EF4-FFF2-40B4-BE49-F238E27FC236}">
                <a16:creationId xmlns:a16="http://schemas.microsoft.com/office/drawing/2014/main" id="{94CEB0BB-BF59-459E-A5C8-2A2AFE119E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221D9A-D553-42D7-A40F-C4CCA024ECC7}"/>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51480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E67D-04D2-469E-B0A2-D8AA1024D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6A4EAE-2CC6-4184-A6DF-7F3E874437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E6DD81-E789-4B10-A679-0156A86EC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0E54CD-5A54-4292-90F8-5013A3EB2948}"/>
              </a:ext>
            </a:extLst>
          </p:cNvPr>
          <p:cNvSpPr>
            <a:spLocks noGrp="1"/>
          </p:cNvSpPr>
          <p:nvPr>
            <p:ph type="dt" sz="half" idx="10"/>
          </p:nvPr>
        </p:nvSpPr>
        <p:spPr/>
        <p:txBody>
          <a:bodyPr/>
          <a:lstStyle/>
          <a:p>
            <a:fld id="{55D08997-B356-4860-ACC1-6398E7111C35}" type="datetimeFigureOut">
              <a:rPr lang="en-US" smtClean="0"/>
              <a:t>3/25/2018</a:t>
            </a:fld>
            <a:endParaRPr lang="en-US" dirty="0"/>
          </a:p>
        </p:txBody>
      </p:sp>
      <p:sp>
        <p:nvSpPr>
          <p:cNvPr id="6" name="Footer Placeholder 5">
            <a:extLst>
              <a:ext uri="{FF2B5EF4-FFF2-40B4-BE49-F238E27FC236}">
                <a16:creationId xmlns:a16="http://schemas.microsoft.com/office/drawing/2014/main" id="{CEB71DC0-0C12-4C6D-BAC3-1697DE526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3438B2-3935-4455-B7DF-59B9512032A3}"/>
              </a:ext>
            </a:extLst>
          </p:cNvPr>
          <p:cNvSpPr>
            <a:spLocks noGrp="1"/>
          </p:cNvSpPr>
          <p:nvPr>
            <p:ph type="sldNum" sz="quarter" idx="12"/>
          </p:nvPr>
        </p:nvSpPr>
        <p:spPr/>
        <p:txBody>
          <a:bodyPr/>
          <a:lstStyle/>
          <a:p>
            <a:fld id="{43D32F58-45EC-4254-B8F4-67C94B1DC526}" type="slidenum">
              <a:rPr lang="en-US" smtClean="0"/>
              <a:t>‹#›</a:t>
            </a:fld>
            <a:endParaRPr lang="en-US" dirty="0"/>
          </a:p>
        </p:txBody>
      </p:sp>
    </p:spTree>
    <p:extLst>
      <p:ext uri="{BB962C8B-B14F-4D97-AF65-F5344CB8AC3E}">
        <p14:creationId xmlns:p14="http://schemas.microsoft.com/office/powerpoint/2010/main" val="340571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FA28E-FD56-49C1-BD41-5416E07A1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D46FB8-F851-4FA9-B8BA-FC09BE362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699EA-8A96-44FC-91F6-934249A5C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08997-B356-4860-ACC1-6398E7111C35}" type="datetimeFigureOut">
              <a:rPr lang="en-US" smtClean="0"/>
              <a:t>3/25/2018</a:t>
            </a:fld>
            <a:endParaRPr lang="en-US" dirty="0"/>
          </a:p>
        </p:txBody>
      </p:sp>
      <p:sp>
        <p:nvSpPr>
          <p:cNvPr id="5" name="Footer Placeholder 4">
            <a:extLst>
              <a:ext uri="{FF2B5EF4-FFF2-40B4-BE49-F238E27FC236}">
                <a16:creationId xmlns:a16="http://schemas.microsoft.com/office/drawing/2014/main" id="{1CA27914-8C96-47A1-A1D1-12317A598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C9BF22-4FD0-49C7-BAAA-AA10410BE4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32F58-45EC-4254-B8F4-67C94B1DC526}" type="slidenum">
              <a:rPr lang="en-US" smtClean="0"/>
              <a:t>‹#›</a:t>
            </a:fld>
            <a:endParaRPr lang="en-US" dirty="0"/>
          </a:p>
        </p:txBody>
      </p:sp>
    </p:spTree>
    <p:extLst>
      <p:ext uri="{BB962C8B-B14F-4D97-AF65-F5344CB8AC3E}">
        <p14:creationId xmlns:p14="http://schemas.microsoft.com/office/powerpoint/2010/main" val="391473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44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8151055" cy="907084"/>
          </a:xfrm>
        </p:spPr>
        <p:txBody>
          <a:bodyPr/>
          <a:lstStyle/>
          <a:p>
            <a:r>
              <a:rPr lang="en-US" b="1" i="1" dirty="0">
                <a:effectLst>
                  <a:outerShdw blurRad="38100" dist="38100" dir="2700000" algn="tl">
                    <a:srgbClr val="000000">
                      <a:alpha val="43137"/>
                    </a:srgbClr>
                  </a:outerShdw>
                </a:effectLst>
                <a:latin typeface="Arial Rounded MT Bold" panose="020F0704030504030204" pitchFamily="34" charset="0"/>
              </a:rPr>
              <a:t>“Words Winners Never Say”</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1272209"/>
            <a:ext cx="11635408" cy="4495545"/>
          </a:xfrm>
          <a:solidFill>
            <a:schemeClr val="bg1">
              <a:alpha val="80000"/>
            </a:schemeClr>
          </a:solidFill>
        </p:spPr>
        <p:txBody>
          <a:bodyPr/>
          <a:lstStyle/>
          <a:p>
            <a:pPr marL="0" indent="0" algn="ctr">
              <a:buNone/>
            </a:pPr>
            <a:r>
              <a:rPr lang="en-US" sz="3200" b="1" i="1" dirty="0">
                <a:effectLst>
                  <a:outerShdw blurRad="38100" dist="38100" dir="2700000" algn="tl">
                    <a:srgbClr val="000000">
                      <a:alpha val="43137"/>
                    </a:srgbClr>
                  </a:outerShdw>
                </a:effectLst>
                <a:latin typeface="Arial Rounded MT Bold" panose="020F0704030504030204" pitchFamily="34" charset="0"/>
              </a:rPr>
              <a:t>“I Can’t” </a:t>
            </a:r>
          </a:p>
          <a:p>
            <a:pPr marL="0" indent="0">
              <a:lnSpc>
                <a:spcPct val="100000"/>
              </a:lnSpc>
              <a:buNone/>
            </a:pPr>
            <a:r>
              <a:rPr lang="en-US" baseline="30000"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I can do all things [which He has called me to do] through Him who strengthens </a:t>
            </a:r>
            <a:r>
              <a:rPr lang="en-US" i="1" dirty="0">
                <a:effectLst>
                  <a:outerShdw blurRad="38100" dist="38100" dir="2700000" algn="tl">
                    <a:srgbClr val="000000">
                      <a:alpha val="43137"/>
                    </a:srgbClr>
                  </a:outerShdw>
                </a:effectLst>
                <a:latin typeface="Arial Rounded MT Bold" panose="020F0704030504030204" pitchFamily="34" charset="0"/>
              </a:rPr>
              <a:t>and</a:t>
            </a:r>
            <a:r>
              <a:rPr lang="en-US" dirty="0">
                <a:effectLst>
                  <a:outerShdw blurRad="38100" dist="38100" dir="2700000" algn="tl">
                    <a:srgbClr val="000000">
                      <a:alpha val="43137"/>
                    </a:srgbClr>
                  </a:outerShdw>
                </a:effectLst>
                <a:latin typeface="Arial Rounded MT Bold" panose="020F0704030504030204" pitchFamily="34" charset="0"/>
              </a:rPr>
              <a:t> empowers me [to fulfill His purpose—I am self-sufficient in Christ’s sufficiency; I am ready for anything and equal to anything through Him who infuses me with inner strength and confident peace.]    </a:t>
            </a:r>
            <a:r>
              <a:rPr lang="en-US" b="1" dirty="0">
                <a:effectLst>
                  <a:outerShdw blurRad="38100" dist="38100" dir="2700000" algn="tl">
                    <a:srgbClr val="000000">
                      <a:alpha val="43137"/>
                    </a:srgbClr>
                  </a:outerShdw>
                </a:effectLst>
                <a:latin typeface="Arial Rounded MT Bold" panose="020F0704030504030204" pitchFamily="34" charset="0"/>
              </a:rPr>
              <a:t>Philippians 4:13 (AMP)</a:t>
            </a:r>
          </a:p>
          <a:p>
            <a:pPr lvl="1">
              <a:lnSpc>
                <a:spcPct val="100000"/>
              </a:lnSpc>
              <a:spcBef>
                <a:spcPts val="12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Have Confidence in God and His Power to See You Though</a:t>
            </a:r>
          </a:p>
          <a:p>
            <a:pPr lvl="1">
              <a:lnSpc>
                <a:spcPct val="100000"/>
              </a:lnSpc>
              <a:spcBef>
                <a:spcPts val="12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Make this Verse Your New Affirmation</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61647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7829550" cy="907084"/>
          </a:xfrm>
          <a:solidFill>
            <a:schemeClr val="bg1">
              <a:alpha val="80000"/>
            </a:schemeClr>
          </a:solidFill>
        </p:spPr>
        <p:txBody>
          <a:bodyPr/>
          <a:lstStyle/>
          <a:p>
            <a:r>
              <a:rPr lang="en-US" b="1" i="1" dirty="0">
                <a:effectLst>
                  <a:outerShdw blurRad="38100" dist="38100" dir="2700000" algn="tl">
                    <a:srgbClr val="000000">
                      <a:alpha val="43137"/>
                    </a:srgbClr>
                  </a:outerShdw>
                </a:effectLst>
                <a:latin typeface="Arial Rounded MT Bold" panose="020F0704030504030204" pitchFamily="34" charset="0"/>
              </a:rPr>
              <a:t>“Words Winners Never Say”</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1179443"/>
            <a:ext cx="11635408" cy="5551970"/>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rPr>
              <a:t>I Can’t …</a:t>
            </a:r>
            <a:r>
              <a:rPr lang="en-US" b="1" i="1" dirty="0">
                <a:effectLst>
                  <a:outerShdw blurRad="38100" dist="38100" dir="2700000" algn="tl">
                    <a:srgbClr val="000000">
                      <a:alpha val="43137"/>
                    </a:srgbClr>
                  </a:outerShdw>
                </a:effectLst>
              </a:rPr>
              <a:t>I can do all things</a:t>
            </a: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rial Rounded MT Bold" panose="020F0704030504030204" pitchFamily="34" charset="0"/>
              </a:rPr>
              <a:t>“I’ll Try” </a:t>
            </a:r>
          </a:p>
          <a:p>
            <a:pPr marL="0" indent="0">
              <a:buNone/>
            </a:pPr>
            <a:r>
              <a:rPr lang="en-US" baseline="30000" dirty="0">
                <a:effectLst>
                  <a:outerShdw blurRad="38100" dist="38100" dir="2700000" algn="tl">
                    <a:srgbClr val="000000">
                      <a:alpha val="43137"/>
                    </a:srgbClr>
                  </a:outerShdw>
                </a:effectLst>
              </a:rPr>
              <a:t>28 </a:t>
            </a:r>
            <a:r>
              <a:rPr lang="en-US" dirty="0">
                <a:effectLst>
                  <a:outerShdw blurRad="38100" dist="38100" dir="2700000" algn="tl">
                    <a:srgbClr val="000000">
                      <a:alpha val="43137"/>
                    </a:srgbClr>
                  </a:outerShdw>
                </a:effectLst>
              </a:rPr>
              <a:t>Have you not known? Have you not heard? The everlasting God, the Lord, the Creator of the ends of the earth, does not faint or grow weary; there is no searching of His understanding. </a:t>
            </a:r>
            <a:r>
              <a:rPr lang="en-US" baseline="30000" dirty="0">
                <a:effectLst>
                  <a:outerShdw blurRad="38100" dist="38100" dir="2700000" algn="tl">
                    <a:srgbClr val="000000">
                      <a:alpha val="43137"/>
                    </a:srgbClr>
                  </a:outerShdw>
                </a:effectLst>
              </a:rPr>
              <a:t>29 </a:t>
            </a:r>
            <a:r>
              <a:rPr lang="en-US" dirty="0">
                <a:effectLst>
                  <a:outerShdw blurRad="38100" dist="38100" dir="2700000" algn="tl">
                    <a:srgbClr val="000000">
                      <a:alpha val="43137"/>
                    </a:srgbClr>
                  </a:outerShdw>
                </a:effectLst>
              </a:rPr>
              <a:t>He gives power to the faint </a:t>
            </a:r>
            <a:r>
              <a:rPr lang="en-US" i="1" dirty="0">
                <a:effectLst>
                  <a:outerShdw blurRad="38100" dist="38100" dir="2700000" algn="tl">
                    <a:srgbClr val="000000">
                      <a:alpha val="43137"/>
                    </a:srgbClr>
                  </a:outerShdw>
                </a:effectLst>
              </a:rPr>
              <a:t>and</a:t>
            </a:r>
            <a:r>
              <a:rPr lang="en-US" dirty="0">
                <a:effectLst>
                  <a:outerShdw blurRad="38100" dist="38100" dir="2700000" algn="tl">
                    <a:srgbClr val="000000">
                      <a:alpha val="43137"/>
                    </a:srgbClr>
                  </a:outerShdw>
                </a:effectLst>
              </a:rPr>
              <a:t> weary, and to him who has no might He increases strength [causing it to multiply and making it to abound]. </a:t>
            </a:r>
            <a:r>
              <a:rPr lang="en-US" baseline="30000" dirty="0">
                <a:effectLst>
                  <a:outerShdw blurRad="38100" dist="38100" dir="2700000" algn="tl">
                    <a:srgbClr val="000000">
                      <a:alpha val="43137"/>
                    </a:srgbClr>
                  </a:outerShdw>
                </a:effectLst>
              </a:rPr>
              <a:t>30 </a:t>
            </a:r>
            <a:r>
              <a:rPr lang="en-US" dirty="0">
                <a:effectLst>
                  <a:outerShdw blurRad="38100" dist="38100" dir="2700000" algn="tl">
                    <a:srgbClr val="000000">
                      <a:alpha val="43137"/>
                    </a:srgbClr>
                  </a:outerShdw>
                </a:effectLst>
              </a:rPr>
              <a:t>Even youths shall faint and be weary, and [selected] young men shall feebly stumble </a:t>
            </a:r>
            <a:r>
              <a:rPr lang="en-US" i="1" dirty="0">
                <a:effectLst>
                  <a:outerShdw blurRad="38100" dist="38100" dir="2700000" algn="tl">
                    <a:srgbClr val="000000">
                      <a:alpha val="43137"/>
                    </a:srgbClr>
                  </a:outerShdw>
                </a:effectLst>
              </a:rPr>
              <a:t>and</a:t>
            </a:r>
            <a:r>
              <a:rPr lang="en-US" dirty="0">
                <a:effectLst>
                  <a:outerShdw blurRad="38100" dist="38100" dir="2700000" algn="tl">
                    <a:srgbClr val="000000">
                      <a:alpha val="43137"/>
                    </a:srgbClr>
                  </a:outerShdw>
                </a:effectLst>
              </a:rPr>
              <a:t> fall exhausted; </a:t>
            </a:r>
            <a:r>
              <a:rPr lang="en-US" baseline="30000" dirty="0">
                <a:effectLst>
                  <a:outerShdw blurRad="38100" dist="38100" dir="2700000" algn="tl">
                    <a:srgbClr val="000000">
                      <a:alpha val="43137"/>
                    </a:srgbClr>
                  </a:outerShdw>
                </a:effectLst>
              </a:rPr>
              <a:t>31 </a:t>
            </a:r>
            <a:r>
              <a:rPr lang="en-US" dirty="0">
                <a:effectLst>
                  <a:outerShdw blurRad="38100" dist="38100" dir="2700000" algn="tl">
                    <a:srgbClr val="000000">
                      <a:alpha val="43137"/>
                    </a:srgbClr>
                  </a:outerShdw>
                </a:effectLst>
              </a:rPr>
              <a:t>But those who wait for the Lord [who expect, look for, and hope in Him] shall change </a:t>
            </a:r>
            <a:r>
              <a:rPr lang="en-US" i="1" dirty="0">
                <a:effectLst>
                  <a:outerShdw blurRad="38100" dist="38100" dir="2700000" algn="tl">
                    <a:srgbClr val="000000">
                      <a:alpha val="43137"/>
                    </a:srgbClr>
                  </a:outerShdw>
                </a:effectLst>
              </a:rPr>
              <a:t>and</a:t>
            </a:r>
            <a:r>
              <a:rPr lang="en-US" dirty="0">
                <a:effectLst>
                  <a:outerShdw blurRad="38100" dist="38100" dir="2700000" algn="tl">
                    <a:srgbClr val="000000">
                      <a:alpha val="43137"/>
                    </a:srgbClr>
                  </a:outerShdw>
                </a:effectLst>
              </a:rPr>
              <a:t> renew their strength </a:t>
            </a:r>
            <a:r>
              <a:rPr lang="en-US" i="1" dirty="0">
                <a:effectLst>
                  <a:outerShdw blurRad="38100" dist="38100" dir="2700000" algn="tl">
                    <a:srgbClr val="000000">
                      <a:alpha val="43137"/>
                    </a:srgbClr>
                  </a:outerShdw>
                </a:effectLst>
              </a:rPr>
              <a:t>and</a:t>
            </a:r>
            <a:r>
              <a:rPr lang="en-US" dirty="0">
                <a:effectLst>
                  <a:outerShdw blurRad="38100" dist="38100" dir="2700000" algn="tl">
                    <a:srgbClr val="000000">
                      <a:alpha val="43137"/>
                    </a:srgbClr>
                  </a:outerShdw>
                </a:effectLst>
              </a:rPr>
              <a:t> power; they shall lift their wings </a:t>
            </a:r>
            <a:r>
              <a:rPr lang="en-US" i="1" dirty="0">
                <a:effectLst>
                  <a:outerShdw blurRad="38100" dist="38100" dir="2700000" algn="tl">
                    <a:srgbClr val="000000">
                      <a:alpha val="43137"/>
                    </a:srgbClr>
                  </a:outerShdw>
                </a:effectLst>
              </a:rPr>
              <a:t>and</a:t>
            </a:r>
            <a:r>
              <a:rPr lang="en-US" dirty="0">
                <a:effectLst>
                  <a:outerShdw blurRad="38100" dist="38100" dir="2700000" algn="tl">
                    <a:srgbClr val="000000">
                      <a:alpha val="43137"/>
                    </a:srgbClr>
                  </a:outerShdw>
                </a:effectLst>
              </a:rPr>
              <a:t> mount up [close to God] as eagles [mount up to the sun]; they shall run and not be weary, they shall walk and not faint </a:t>
            </a:r>
            <a:r>
              <a:rPr lang="en-US" i="1" dirty="0">
                <a:effectLst>
                  <a:outerShdw blurRad="38100" dist="38100" dir="2700000" algn="tl">
                    <a:srgbClr val="000000">
                      <a:alpha val="43137"/>
                    </a:srgbClr>
                  </a:outerShdw>
                </a:effectLst>
              </a:rPr>
              <a:t>or</a:t>
            </a:r>
            <a:r>
              <a:rPr lang="en-US" dirty="0">
                <a:effectLst>
                  <a:outerShdw blurRad="38100" dist="38100" dir="2700000" algn="tl">
                    <a:srgbClr val="000000">
                      <a:alpha val="43137"/>
                    </a:srgbClr>
                  </a:outerShdw>
                </a:effectLst>
              </a:rPr>
              <a:t> become tired. …</a:t>
            </a:r>
            <a:r>
              <a:rPr lang="en-US" b="1" dirty="0">
                <a:effectLst>
                  <a:outerShdw blurRad="38100" dist="38100" dir="2700000" algn="tl">
                    <a:srgbClr val="000000">
                      <a:alpha val="43137"/>
                    </a:srgbClr>
                  </a:outerShdw>
                </a:effectLst>
              </a:rPr>
              <a:t>Isaiah 40:28-31 (AMPC)</a:t>
            </a:r>
          </a:p>
          <a:p>
            <a:pPr lvl="1"/>
            <a:r>
              <a:rPr lang="en-US" sz="2800" b="1" dirty="0">
                <a:effectLst>
                  <a:outerShdw blurRad="38100" dist="38100" dir="2700000" algn="tl">
                    <a:srgbClr val="000000">
                      <a:alpha val="43137"/>
                    </a:srgbClr>
                  </a:outerShdw>
                </a:effectLst>
                <a:latin typeface="Arial Rounded MT Bold" panose="020F0704030504030204" pitchFamily="34" charset="0"/>
              </a:rPr>
              <a:t>Commit Your Self to Your Goals</a:t>
            </a:r>
          </a:p>
          <a:p>
            <a:endParaRPr lang="en-US" b="1" dirty="0"/>
          </a:p>
          <a:p>
            <a:pPr marL="0" indent="0">
              <a:buNone/>
            </a:pPr>
            <a:endParaRPr lang="en-US" dirty="0"/>
          </a:p>
          <a:p>
            <a:pPr marL="0" indent="0">
              <a:buNone/>
            </a:pP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55839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circle(in)">
                                      <p:cBhvr>
                                        <p:cTn id="11" dur="2000"/>
                                        <p:tgtEl>
                                          <p:spTgt spid="3">
                                            <p:bg/>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8343900" cy="907084"/>
          </a:xfrm>
          <a:solidFill>
            <a:schemeClr val="bg1">
              <a:alpha val="80000"/>
            </a:schemeClr>
          </a:solidFill>
        </p:spPr>
        <p:txBody>
          <a:bodyPr/>
          <a:lstStyle/>
          <a:p>
            <a:r>
              <a:rPr lang="en-US" b="1" i="1" dirty="0">
                <a:effectLst>
                  <a:outerShdw blurRad="38100" dist="38100" dir="2700000" algn="tl">
                    <a:srgbClr val="000000">
                      <a:alpha val="43137"/>
                    </a:srgbClr>
                  </a:outerShdw>
                </a:effectLst>
                <a:latin typeface="Arial Rounded MT Bold" panose="020F0704030504030204" pitchFamily="34" charset="0"/>
              </a:rPr>
              <a:t>“Words Winners Never Say”</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92765" y="1272209"/>
            <a:ext cx="11979965" cy="5459204"/>
          </a:xfrm>
          <a:solidFill>
            <a:schemeClr val="bg1">
              <a:alpha val="80000"/>
            </a:schemeClr>
          </a:solidFill>
        </p:spPr>
        <p:txBody>
          <a:bodyPr/>
          <a:lstStyle/>
          <a:p>
            <a:r>
              <a:rPr lang="en-US" b="1" dirty="0">
                <a:effectLst>
                  <a:outerShdw blurRad="38100" dist="38100" dir="2700000" algn="tl">
                    <a:srgbClr val="000000">
                      <a:alpha val="43137"/>
                    </a:srgbClr>
                  </a:outerShdw>
                </a:effectLst>
              </a:rPr>
              <a:t>I Can’t –I can do all things</a:t>
            </a:r>
          </a:p>
          <a:p>
            <a:r>
              <a:rPr lang="en-US" b="1" dirty="0">
                <a:effectLst>
                  <a:outerShdw blurRad="38100" dist="38100" dir="2700000" algn="tl">
                    <a:srgbClr val="000000">
                      <a:alpha val="43137"/>
                    </a:srgbClr>
                  </a:outerShdw>
                </a:effectLst>
              </a:rPr>
              <a:t>I’ll Try – I shall walk and not be weary(quit) </a:t>
            </a:r>
          </a:p>
          <a:p>
            <a:pPr marL="0" indent="0" algn="ctr">
              <a:buNone/>
            </a:pPr>
            <a:r>
              <a:rPr lang="en-US" sz="3200" b="1" i="1" dirty="0">
                <a:effectLst>
                  <a:outerShdw blurRad="38100" dist="38100" dir="2700000" algn="tl">
                    <a:srgbClr val="000000">
                      <a:alpha val="43137"/>
                    </a:srgbClr>
                  </a:outerShdw>
                </a:effectLst>
                <a:latin typeface="Arial Rounded MT Bold" panose="020F0704030504030204" pitchFamily="34" charset="0"/>
              </a:rPr>
              <a:t>“I’ll Do it Tomorrow”</a:t>
            </a:r>
          </a:p>
          <a:p>
            <a:pPr marL="0" indent="0">
              <a:buNone/>
            </a:pPr>
            <a:r>
              <a:rPr lang="en-US" i="1" dirty="0">
                <a:effectLst>
                  <a:outerShdw blurRad="38100" dist="38100" dir="2700000" algn="tl">
                    <a:srgbClr val="000000">
                      <a:alpha val="43137"/>
                    </a:srgbClr>
                  </a:outerShdw>
                </a:effectLst>
              </a:rPr>
              <a:t>Take therefore no thought for the morrow: for the morrow shall take thought for the things of itself. Sufficient unto the day is the evil thereof  </a:t>
            </a:r>
            <a:r>
              <a:rPr lang="en-US" b="1" dirty="0">
                <a:effectLst>
                  <a:outerShdw blurRad="38100" dist="38100" dir="2700000" algn="tl">
                    <a:srgbClr val="000000">
                      <a:alpha val="43137"/>
                    </a:srgbClr>
                  </a:outerShdw>
                </a:effectLst>
              </a:rPr>
              <a:t>-Matt 6:34 </a:t>
            </a:r>
          </a:p>
          <a:p>
            <a:pPr marL="0" indent="0">
              <a:buNone/>
            </a:pPr>
            <a:endParaRPr lang="en-US" b="1" dirty="0">
              <a:effectLst>
                <a:outerShdw blurRad="38100" dist="38100" dir="2700000" algn="tl">
                  <a:srgbClr val="000000">
                    <a:alpha val="43137"/>
                  </a:srgbClr>
                </a:outerShdw>
              </a:effectLst>
            </a:endParaRPr>
          </a:p>
          <a:p>
            <a:pPr marL="0" indent="0">
              <a:buNone/>
            </a:pPr>
            <a:r>
              <a:rPr lang="en-US" i="1" dirty="0">
                <a:effectLst>
                  <a:outerShdw blurRad="38100" dist="38100" dir="2700000" algn="tl">
                    <a:srgbClr val="000000">
                      <a:alpha val="43137"/>
                    </a:srgbClr>
                  </a:outerShdw>
                </a:effectLst>
              </a:rPr>
              <a:t>“Give your entire attention to what God is doing right now, and don’t get worked up about what may or may not happen tomorrow. God will help you deal with whatever hard things come up when the time comes” </a:t>
            </a:r>
            <a:r>
              <a:rPr lang="en-US" b="1" dirty="0">
                <a:effectLst>
                  <a:outerShdw blurRad="38100" dist="38100" dir="2700000" algn="tl">
                    <a:srgbClr val="000000">
                      <a:alpha val="43137"/>
                    </a:srgbClr>
                  </a:outerShdw>
                </a:effectLst>
              </a:rPr>
              <a:t>Matt 6:34 Message</a:t>
            </a:r>
          </a:p>
          <a:p>
            <a:pPr>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There is a Difference in Us Waiting on God… </a:t>
            </a:r>
          </a:p>
          <a:p>
            <a:pPr marL="0" indent="0">
              <a:buNone/>
            </a:pPr>
            <a:r>
              <a:rPr lang="en-US" b="1" i="1"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and God Waiting on Us!</a:t>
            </a:r>
            <a:endParaRPr lang="en-US" dirty="0">
              <a:effectLst>
                <a:outerShdw blurRad="38100" dist="38100" dir="2700000" algn="tl">
                  <a:srgbClr val="000000">
                    <a:alpha val="43137"/>
                  </a:srgbClr>
                </a:outerShdw>
              </a:effectLst>
              <a:latin typeface="Arial Rounded MT Bold" panose="020F0704030504030204" pitchFamily="34" charset="0"/>
            </a:endParaRPr>
          </a:p>
          <a:p>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679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down)">
                                      <p:cBhvr>
                                        <p:cTn id="36" dur="500"/>
                                        <p:tgtEl>
                                          <p:spTgt spid="3">
                                            <p:txEl>
                                              <p:pRg st="6" end="6"/>
                                            </p:txEl>
                                          </p:spTgt>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8096250" cy="907084"/>
          </a:xfrm>
          <a:solidFill>
            <a:schemeClr val="bg1">
              <a:alpha val="80000"/>
            </a:schemeClr>
          </a:solidFill>
        </p:spPr>
        <p:txBody>
          <a:bodyPr/>
          <a:lstStyle/>
          <a:p>
            <a:r>
              <a:rPr lang="en-US" b="1" i="1" dirty="0">
                <a:effectLst>
                  <a:outerShdw blurRad="38100" dist="38100" dir="2700000" algn="tl">
                    <a:srgbClr val="000000">
                      <a:alpha val="43137"/>
                    </a:srgbClr>
                  </a:outerShdw>
                </a:effectLst>
                <a:latin typeface="Arial Rounded MT Bold" panose="020F0704030504030204" pitchFamily="34" charset="0"/>
              </a:rPr>
              <a:t>“Words Winners Never Say”</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1272209"/>
            <a:ext cx="11635408" cy="4889440"/>
          </a:xfrm>
          <a:solidFill>
            <a:schemeClr val="bg1">
              <a:alpha val="80000"/>
            </a:schemeClr>
          </a:solidFill>
        </p:spPr>
        <p:txBody>
          <a:bodyPr/>
          <a:lstStyle/>
          <a:p>
            <a:r>
              <a:rPr lang="en-US" b="1" dirty="0">
                <a:effectLst>
                  <a:outerShdw blurRad="38100" dist="38100" dir="2700000" algn="tl">
                    <a:srgbClr val="000000">
                      <a:alpha val="43137"/>
                    </a:srgbClr>
                  </a:outerShdw>
                </a:effectLst>
              </a:rPr>
              <a:t>I Can’t - </a:t>
            </a:r>
            <a:r>
              <a:rPr lang="en-US" b="1" i="1" dirty="0">
                <a:effectLst>
                  <a:outerShdw blurRad="38100" dist="38100" dir="2700000" algn="tl">
                    <a:srgbClr val="000000">
                      <a:alpha val="43137"/>
                    </a:srgbClr>
                  </a:outerShdw>
                </a:effectLst>
              </a:rPr>
              <a:t>I can do all things</a:t>
            </a:r>
          </a:p>
          <a:p>
            <a:r>
              <a:rPr lang="en-US" b="1" dirty="0">
                <a:effectLst>
                  <a:outerShdw blurRad="38100" dist="38100" dir="2700000" algn="tl">
                    <a:srgbClr val="000000">
                      <a:alpha val="43137"/>
                    </a:srgbClr>
                  </a:outerShdw>
                </a:effectLst>
              </a:rPr>
              <a:t>I’ll Try - </a:t>
            </a:r>
            <a:r>
              <a:rPr lang="en-US" b="1" i="1" dirty="0">
                <a:effectLst>
                  <a:outerShdw blurRad="38100" dist="38100" dir="2700000" algn="tl">
                    <a:srgbClr val="000000">
                      <a:alpha val="43137"/>
                    </a:srgbClr>
                  </a:outerShdw>
                </a:effectLst>
              </a:rPr>
              <a:t>I shall walk and not be weary(quit) </a:t>
            </a:r>
          </a:p>
          <a:p>
            <a:r>
              <a:rPr lang="en-US" b="1" dirty="0">
                <a:effectLst>
                  <a:outerShdw blurRad="38100" dist="38100" dir="2700000" algn="tl">
                    <a:srgbClr val="000000">
                      <a:alpha val="43137"/>
                    </a:srgbClr>
                  </a:outerShdw>
                </a:effectLst>
              </a:rPr>
              <a:t>I’ll Do it Tomorrow -  </a:t>
            </a:r>
            <a:r>
              <a:rPr lang="en-US" b="1" i="1" dirty="0">
                <a:effectLst>
                  <a:outerShdw blurRad="38100" dist="38100" dir="2700000" algn="tl">
                    <a:srgbClr val="000000">
                      <a:alpha val="43137"/>
                    </a:srgbClr>
                  </a:outerShdw>
                </a:effectLst>
              </a:rPr>
              <a:t>redeeming the time</a:t>
            </a:r>
          </a:p>
          <a:p>
            <a:pPr marL="0" indent="0" algn="ctr">
              <a:buNone/>
            </a:pPr>
            <a:r>
              <a:rPr lang="en-US" sz="3200" b="1" i="1" dirty="0">
                <a:effectLst>
                  <a:outerShdw blurRad="38100" dist="38100" dir="2700000" algn="tl">
                    <a:srgbClr val="000000">
                      <a:alpha val="43137"/>
                    </a:srgbClr>
                  </a:outerShdw>
                </a:effectLst>
                <a:latin typeface="Arial Rounded MT Bold" panose="020F0704030504030204" pitchFamily="34" charset="0"/>
              </a:rPr>
              <a:t>“I have a Problem”</a:t>
            </a:r>
          </a:p>
          <a:p>
            <a:pPr marL="0" indent="0">
              <a:buNone/>
            </a:pPr>
            <a:r>
              <a:rPr lang="en-US" i="1" baseline="30000"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Joseph replied, “Don’t be afraid. Do I act for God? Don’t you see, you planned evil against me but God used those same plans for my good, as you see all around you right now—life for many people. Easy now, you have nothing to fear; I’ll take care of you and your children.” He reassured them, speaking with them heart-to-heart. </a:t>
            </a:r>
            <a:r>
              <a:rPr lang="en-US" b="1" dirty="0">
                <a:effectLst>
                  <a:outerShdw blurRad="38100" dist="38100" dir="2700000" algn="tl">
                    <a:srgbClr val="000000">
                      <a:alpha val="43137"/>
                    </a:srgbClr>
                  </a:outerShdw>
                </a:effectLst>
              </a:rPr>
              <a:t>Genesis 50:20-21 (MSG)</a:t>
            </a:r>
          </a:p>
          <a:p>
            <a:pPr>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Let God Turn Your Stumbling Blocks into Stepping Stones</a:t>
            </a:r>
          </a:p>
          <a:p>
            <a:pPr marL="0" indent="0">
              <a:buNone/>
            </a:pPr>
            <a:endParaRPr lang="en-US" dirty="0">
              <a:effectLst>
                <a:outerShdw blurRad="38100" dist="38100" dir="2700000" algn="tl">
                  <a:srgbClr val="000000">
                    <a:alpha val="43137"/>
                  </a:srgbClr>
                </a:outerShdw>
              </a:effectLst>
            </a:endParaRPr>
          </a:p>
          <a:p>
            <a:pPr marL="0" indent="0">
              <a:buNone/>
            </a:pP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962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2000" fill="hold"/>
                                        <p:tgtEl>
                                          <p:spTgt spid="3">
                                            <p:bg/>
                                          </p:spTgt>
                                        </p:tgtEl>
                                        <p:attrNameLst>
                                          <p:attrName>ppt_w</p:attrName>
                                        </p:attrNameLst>
                                      </p:cBhvr>
                                      <p:tavLst>
                                        <p:tav tm="0">
                                          <p:val>
                                            <p:fltVal val="0"/>
                                          </p:val>
                                        </p:tav>
                                        <p:tav tm="100000">
                                          <p:val>
                                            <p:strVal val="#ppt_w"/>
                                          </p:val>
                                        </p:tav>
                                      </p:tavLst>
                                    </p:anim>
                                    <p:anim calcmode="lin" valueType="num">
                                      <p:cBhvr>
                                        <p:cTn id="14" dur="2000" fill="hold"/>
                                        <p:tgtEl>
                                          <p:spTgt spid="3">
                                            <p:bg/>
                                          </p:spTgt>
                                        </p:tgtEl>
                                        <p:attrNameLst>
                                          <p:attrName>ppt_h</p:attrName>
                                        </p:attrNameLst>
                                      </p:cBhvr>
                                      <p:tavLst>
                                        <p:tav tm="0">
                                          <p:val>
                                            <p:fltVal val="0"/>
                                          </p:val>
                                        </p:tav>
                                        <p:tav tm="100000">
                                          <p:val>
                                            <p:strVal val="#ppt_h"/>
                                          </p:val>
                                        </p:tav>
                                      </p:tavLst>
                                    </p:anim>
                                    <p:animEffect transition="in" filter="fade">
                                      <p:cBhvr>
                                        <p:cTn id="15" dur="2000"/>
                                        <p:tgtEl>
                                          <p:spTgt spid="3">
                                            <p:bg/>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2000"/>
                                        <p:tgtEl>
                                          <p:spTgt spid="3">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3">
                                            <p:txEl>
                                              <p:pRg st="2" end="2"/>
                                            </p:txEl>
                                          </p:spTgt>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20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3" dur="20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8052582" cy="907084"/>
          </a:xfrm>
        </p:spPr>
        <p:txBody>
          <a:bodyPr/>
          <a:lstStyle/>
          <a:p>
            <a:r>
              <a:rPr lang="en-US" b="1" i="1" dirty="0">
                <a:effectLst>
                  <a:outerShdw blurRad="38100" dist="38100" dir="2700000" algn="tl">
                    <a:srgbClr val="000000">
                      <a:alpha val="43137"/>
                    </a:srgbClr>
                  </a:outerShdw>
                </a:effectLst>
                <a:latin typeface="Arial Rounded MT Bold" panose="020F0704030504030204" pitchFamily="34" charset="0"/>
              </a:rPr>
              <a:t>“Words Winners Never Say</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1272209"/>
            <a:ext cx="11635408" cy="4509613"/>
          </a:xfrm>
          <a:solidFill>
            <a:schemeClr val="bg1">
              <a:alpha val="80000"/>
            </a:schemeClr>
          </a:solidFill>
        </p:spPr>
        <p:txBody>
          <a:bodyPr>
            <a:normAutofit lnSpcReduction="10000"/>
          </a:bodyPr>
          <a:lstStyle/>
          <a:p>
            <a:r>
              <a:rPr lang="en-US" b="1" dirty="0">
                <a:effectLst>
                  <a:outerShdw blurRad="38100" dist="38100" dir="2700000" algn="tl">
                    <a:srgbClr val="000000">
                      <a:alpha val="43137"/>
                    </a:srgbClr>
                  </a:outerShdw>
                </a:effectLst>
              </a:rPr>
              <a:t>I Can’t - </a:t>
            </a:r>
            <a:r>
              <a:rPr lang="en-US" b="1" i="1" dirty="0">
                <a:effectLst>
                  <a:outerShdw blurRad="38100" dist="38100" dir="2700000" algn="tl">
                    <a:srgbClr val="000000">
                      <a:alpha val="43137"/>
                    </a:srgbClr>
                  </a:outerShdw>
                </a:effectLst>
              </a:rPr>
              <a:t>I can do all things</a:t>
            </a:r>
          </a:p>
          <a:p>
            <a:r>
              <a:rPr lang="en-US" b="1" dirty="0">
                <a:effectLst>
                  <a:outerShdw blurRad="38100" dist="38100" dir="2700000" algn="tl">
                    <a:srgbClr val="000000">
                      <a:alpha val="43137"/>
                    </a:srgbClr>
                  </a:outerShdw>
                </a:effectLst>
              </a:rPr>
              <a:t>I’ll Try - </a:t>
            </a:r>
            <a:r>
              <a:rPr lang="en-US" b="1" i="1" dirty="0">
                <a:effectLst>
                  <a:outerShdw blurRad="38100" dist="38100" dir="2700000" algn="tl">
                    <a:srgbClr val="000000">
                      <a:alpha val="43137"/>
                    </a:srgbClr>
                  </a:outerShdw>
                </a:effectLst>
              </a:rPr>
              <a:t>I shall walk and not be weary(quit) </a:t>
            </a:r>
          </a:p>
          <a:p>
            <a:r>
              <a:rPr lang="en-US" b="1" dirty="0">
                <a:effectLst>
                  <a:outerShdw blurRad="38100" dist="38100" dir="2700000" algn="tl">
                    <a:srgbClr val="000000">
                      <a:alpha val="43137"/>
                    </a:srgbClr>
                  </a:outerShdw>
                </a:effectLst>
              </a:rPr>
              <a:t>I’ll Do it Tomorrow -  </a:t>
            </a:r>
            <a:r>
              <a:rPr lang="en-US" b="1" i="1" dirty="0">
                <a:effectLst>
                  <a:outerShdw blurRad="38100" dist="38100" dir="2700000" algn="tl">
                    <a:srgbClr val="000000">
                      <a:alpha val="43137"/>
                    </a:srgbClr>
                  </a:outerShdw>
                </a:effectLst>
              </a:rPr>
              <a:t>redeeming the time</a:t>
            </a:r>
          </a:p>
          <a:p>
            <a:r>
              <a:rPr lang="en-US" b="1" dirty="0">
                <a:effectLst>
                  <a:outerShdw blurRad="38100" dist="38100" dir="2700000" algn="tl">
                    <a:srgbClr val="000000">
                      <a:alpha val="43137"/>
                    </a:srgbClr>
                  </a:outerShdw>
                </a:effectLst>
              </a:rPr>
              <a:t>I have a Problem – </a:t>
            </a:r>
            <a:r>
              <a:rPr lang="en-US" b="1" i="1" dirty="0">
                <a:effectLst>
                  <a:outerShdw blurRad="38100" dist="38100" dir="2700000" algn="tl">
                    <a:srgbClr val="000000">
                      <a:alpha val="43137"/>
                    </a:srgbClr>
                  </a:outerShdw>
                </a:effectLst>
              </a:rPr>
              <a:t>I have an opportunity</a:t>
            </a:r>
          </a:p>
          <a:p>
            <a:pPr marL="0" indent="0" algn="ctr">
              <a:buNone/>
            </a:pPr>
            <a:r>
              <a:rPr lang="en-US" sz="3200" b="1" i="1" dirty="0">
                <a:effectLst>
                  <a:outerShdw blurRad="38100" dist="38100" dir="2700000" algn="tl">
                    <a:srgbClr val="000000">
                      <a:alpha val="43137"/>
                    </a:srgbClr>
                  </a:outerShdw>
                </a:effectLst>
                <a:latin typeface="Arial Rounded MT Bold" panose="020F0704030504030204" pitchFamily="34" charset="0"/>
              </a:rPr>
              <a:t>“It’s Not my Fault”</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Even if it’s not your fault ask yourself “what part did I play”</a:t>
            </a:r>
          </a:p>
          <a:p>
            <a:pPr>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Winners Assume Responsibility and they don’t blame others.</a:t>
            </a:r>
          </a:p>
          <a:p>
            <a:pPr>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Take Charge of Your Attitudes, Values, Beliefs and Behavior</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Winning is a Matter of Choice…     …Not Chance</a:t>
            </a:r>
          </a:p>
        </p:txBody>
      </p:sp>
    </p:spTree>
    <p:extLst>
      <p:ext uri="{BB962C8B-B14F-4D97-AF65-F5344CB8AC3E}">
        <p14:creationId xmlns:p14="http://schemas.microsoft.com/office/powerpoint/2010/main" val="869442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20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20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20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2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2000"/>
                                        <p:tgtEl>
                                          <p:spTgt spid="3">
                                            <p:txEl>
                                              <p:pRg st="7" end="7"/>
                                            </p:txEl>
                                          </p:spTgt>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5103514" y="2319131"/>
            <a:ext cx="6891130" cy="1788635"/>
          </a:xfrm>
          <a:solidFill>
            <a:schemeClr val="bg1"/>
          </a:solidFill>
        </p:spPr>
        <p:txBody>
          <a:bodyPr/>
          <a:lstStyle/>
          <a:p>
            <a:pPr marL="0" indent="0">
              <a:buNone/>
            </a:pPr>
            <a:r>
              <a:rPr lang="en-US" b="1" dirty="0">
                <a:effectLst>
                  <a:outerShdw blurRad="38100" dist="38100" dir="2700000" algn="tl">
                    <a:srgbClr val="000000">
                      <a:alpha val="43137"/>
                    </a:srgbClr>
                  </a:outerShdw>
                </a:effectLst>
              </a:rPr>
              <a:t>Set a guard, O </a:t>
            </a:r>
            <a:r>
              <a:rPr lang="en-US" b="1" cap="small" dirty="0">
                <a:effectLst>
                  <a:outerShdw blurRad="38100" dist="38100" dir="2700000" algn="tl">
                    <a:srgbClr val="000000">
                      <a:alpha val="43137"/>
                    </a:srgbClr>
                  </a:outerShdw>
                </a:effectLst>
              </a:rPr>
              <a:t>Lord</a:t>
            </a:r>
            <a:r>
              <a:rPr lang="en-US" b="1" dirty="0">
                <a:effectLst>
                  <a:outerShdw blurRad="38100" dist="38100" dir="2700000" algn="tl">
                    <a:srgbClr val="000000">
                      <a:alpha val="43137"/>
                    </a:srgbClr>
                  </a:outerShdw>
                </a:effectLst>
              </a:rPr>
              <a:t>, over my mouth;</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Keep watch over the door of my lips </a:t>
            </a:r>
          </a:p>
          <a:p>
            <a:pPr marL="0" indent="0">
              <a:lnSpc>
                <a:spcPct val="100000"/>
              </a:lnSpc>
              <a:spcBef>
                <a:spcPts val="0"/>
              </a:spcBef>
              <a:buNone/>
            </a:pPr>
            <a:r>
              <a:rPr lang="en-US" b="1" dirty="0">
                <a:effectLst>
                  <a:outerShdw blurRad="38100" dist="38100" dir="2700000" algn="tl">
                    <a:srgbClr val="000000">
                      <a:alpha val="43137"/>
                    </a:srgbClr>
                  </a:outerShdw>
                </a:effectLst>
              </a:rPr>
              <a:t>   [to keep me from speaking thoughtlessly]</a:t>
            </a:r>
          </a:p>
          <a:p>
            <a:pPr marL="0" indent="0">
              <a:lnSpc>
                <a:spcPct val="100000"/>
              </a:lnSpc>
              <a:spcBef>
                <a:spcPts val="0"/>
              </a:spcBef>
              <a:buNone/>
            </a:pPr>
            <a:r>
              <a:rPr lang="en-US" b="1" dirty="0">
                <a:effectLst>
                  <a:outerShdw blurRad="38100" dist="38100" dir="2700000" algn="tl">
                    <a:srgbClr val="000000">
                      <a:alpha val="43137"/>
                    </a:srgbClr>
                  </a:outerShdw>
                </a:effectLst>
              </a:rPr>
              <a:t>                                     Psalm 141:3 (AMP)</a:t>
            </a:r>
          </a:p>
          <a:p>
            <a:pPr marL="0" indent="0">
              <a:lnSpc>
                <a:spcPct val="100000"/>
              </a:lnSpc>
              <a:spcBef>
                <a:spcPts val="0"/>
              </a:spcBef>
              <a:buNone/>
            </a:pPr>
            <a:endParaRPr lang="en-US" dirty="0"/>
          </a:p>
          <a:p>
            <a:pPr marL="0" indent="0">
              <a:buNone/>
            </a:pPr>
            <a:endParaRPr lang="en-US" dirty="0"/>
          </a:p>
        </p:txBody>
      </p:sp>
    </p:spTree>
    <p:extLst>
      <p:ext uri="{BB962C8B-B14F-4D97-AF65-F5344CB8AC3E}">
        <p14:creationId xmlns:p14="http://schemas.microsoft.com/office/powerpoint/2010/main" val="3849144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7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10515600" cy="907084"/>
          </a:xfrm>
        </p:spPr>
        <p:txBody>
          <a:bodyPr/>
          <a:lstStyle/>
          <a:p>
            <a:endParaRPr lang="en-US" dirty="0"/>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1272209"/>
            <a:ext cx="11635408" cy="5459204"/>
          </a:xfrm>
        </p:spPr>
        <p:txBody>
          <a:bodyPr/>
          <a:lstStyle/>
          <a:p>
            <a:endParaRPr lang="en-US" dirty="0"/>
          </a:p>
        </p:txBody>
      </p:sp>
    </p:spTree>
    <p:extLst>
      <p:ext uri="{BB962C8B-B14F-4D97-AF65-F5344CB8AC3E}">
        <p14:creationId xmlns:p14="http://schemas.microsoft.com/office/powerpoint/2010/main" val="4358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8F3A2-CF50-4CA0-912E-1131AB2CC313}"/>
              </a:ext>
            </a:extLst>
          </p:cNvPr>
          <p:cNvPicPr>
            <a:picLocks noChangeAspect="1"/>
          </p:cNvPicPr>
          <p:nvPr/>
        </p:nvPicPr>
        <p:blipFill rotWithShape="1">
          <a:blip r:embed="rId2">
            <a:extLst>
              <a:ext uri="{28A0092B-C50C-407E-A947-70E740481C1C}">
                <a14:useLocalDpi xmlns:a14="http://schemas.microsoft.com/office/drawing/2010/main" val="0"/>
              </a:ext>
            </a:extLst>
          </a:blip>
          <a:srcRect r="6250" b="24125"/>
          <a:stretch/>
        </p:blipFill>
        <p:spPr>
          <a:xfrm>
            <a:off x="0" y="129345"/>
            <a:ext cx="4290646" cy="3443849"/>
          </a:xfrm>
          <a:prstGeom prst="rect">
            <a:avLst/>
          </a:prstGeom>
        </p:spPr>
      </p:pic>
      <p:pic>
        <p:nvPicPr>
          <p:cNvPr id="5" name="Picture 4">
            <a:extLst>
              <a:ext uri="{FF2B5EF4-FFF2-40B4-BE49-F238E27FC236}">
                <a16:creationId xmlns:a16="http://schemas.microsoft.com/office/drawing/2014/main" id="{8ABA1A3F-9ED1-443D-B328-AFD7FD6AA787}"/>
              </a:ext>
            </a:extLst>
          </p:cNvPr>
          <p:cNvPicPr>
            <a:picLocks noChangeAspect="1"/>
          </p:cNvPicPr>
          <p:nvPr/>
        </p:nvPicPr>
        <p:blipFill rotWithShape="1">
          <a:blip r:embed="rId3">
            <a:extLst>
              <a:ext uri="{28A0092B-C50C-407E-A947-70E740481C1C}">
                <a14:useLocalDpi xmlns:a14="http://schemas.microsoft.com/office/drawing/2010/main" val="0"/>
              </a:ext>
            </a:extLst>
          </a:blip>
          <a:srcRect b="6716"/>
          <a:stretch/>
        </p:blipFill>
        <p:spPr>
          <a:xfrm>
            <a:off x="4558811" y="129344"/>
            <a:ext cx="4762500" cy="3443849"/>
          </a:xfrm>
          <a:prstGeom prst="rect">
            <a:avLst/>
          </a:prstGeom>
        </p:spPr>
      </p:pic>
      <p:pic>
        <p:nvPicPr>
          <p:cNvPr id="8" name="Picture 7">
            <a:extLst>
              <a:ext uri="{FF2B5EF4-FFF2-40B4-BE49-F238E27FC236}">
                <a16:creationId xmlns:a16="http://schemas.microsoft.com/office/drawing/2014/main" id="{882A2868-6BF1-4C31-AF1B-616A53140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4290646" cy="3048000"/>
          </a:xfrm>
          <a:prstGeom prst="rect">
            <a:avLst/>
          </a:prstGeom>
        </p:spPr>
      </p:pic>
      <p:pic>
        <p:nvPicPr>
          <p:cNvPr id="10" name="Picture 9">
            <a:extLst>
              <a:ext uri="{FF2B5EF4-FFF2-40B4-BE49-F238E27FC236}">
                <a16:creationId xmlns:a16="http://schemas.microsoft.com/office/drawing/2014/main" id="{08273E35-63F3-47FA-80B8-BCCF6304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461" y="3680656"/>
            <a:ext cx="7499839" cy="3048000"/>
          </a:xfrm>
          <a:prstGeom prst="rect">
            <a:avLst/>
          </a:prstGeom>
        </p:spPr>
      </p:pic>
    </p:spTree>
    <p:extLst>
      <p:ext uri="{BB962C8B-B14F-4D97-AF65-F5344CB8AC3E}">
        <p14:creationId xmlns:p14="http://schemas.microsoft.com/office/powerpoint/2010/main" val="2344863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F2EC55-FCA7-4CF6-93FB-1A0A43E3A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489"/>
            <a:ext cx="3901440" cy="2926080"/>
          </a:xfrm>
          <a:prstGeom prst="rect">
            <a:avLst/>
          </a:prstGeom>
        </p:spPr>
      </p:pic>
      <p:pic>
        <p:nvPicPr>
          <p:cNvPr id="7" name="Picture 6">
            <a:extLst>
              <a:ext uri="{FF2B5EF4-FFF2-40B4-BE49-F238E27FC236}">
                <a16:creationId xmlns:a16="http://schemas.microsoft.com/office/drawing/2014/main" id="{255A334D-DB9E-4894-A2C5-474DF6696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77" y="165002"/>
            <a:ext cx="6096000" cy="3070567"/>
          </a:xfrm>
          <a:prstGeom prst="rect">
            <a:avLst/>
          </a:prstGeom>
        </p:spPr>
      </p:pic>
      <p:pic>
        <p:nvPicPr>
          <p:cNvPr id="11" name="Picture 10">
            <a:extLst>
              <a:ext uri="{FF2B5EF4-FFF2-40B4-BE49-F238E27FC236}">
                <a16:creationId xmlns:a16="http://schemas.microsoft.com/office/drawing/2014/main" id="{4021EEE0-140F-4746-A19D-BB8D726EE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 y="3312943"/>
            <a:ext cx="6858000" cy="3235568"/>
          </a:xfrm>
          <a:prstGeom prst="rect">
            <a:avLst/>
          </a:prstGeom>
        </p:spPr>
      </p:pic>
      <p:pic>
        <p:nvPicPr>
          <p:cNvPr id="13" name="Picture 12">
            <a:extLst>
              <a:ext uri="{FF2B5EF4-FFF2-40B4-BE49-F238E27FC236}">
                <a16:creationId xmlns:a16="http://schemas.microsoft.com/office/drawing/2014/main" id="{60DE6FEF-46F5-47AB-A7C4-C61166D06D4C}"/>
              </a:ext>
            </a:extLst>
          </p:cNvPr>
          <p:cNvPicPr>
            <a:picLocks noChangeAspect="1"/>
          </p:cNvPicPr>
          <p:nvPr/>
        </p:nvPicPr>
        <p:blipFill rotWithShape="1">
          <a:blip r:embed="rId5">
            <a:extLst>
              <a:ext uri="{28A0092B-C50C-407E-A947-70E740481C1C}">
                <a14:useLocalDpi xmlns:a14="http://schemas.microsoft.com/office/drawing/2010/main" val="0"/>
              </a:ext>
            </a:extLst>
          </a:blip>
          <a:srcRect l="4749" r="4577" b="15833"/>
          <a:stretch/>
        </p:blipFill>
        <p:spPr>
          <a:xfrm>
            <a:off x="7067550" y="3622431"/>
            <a:ext cx="4933949" cy="2926079"/>
          </a:xfrm>
          <a:prstGeom prst="rect">
            <a:avLst/>
          </a:prstGeom>
        </p:spPr>
      </p:pic>
    </p:spTree>
    <p:extLst>
      <p:ext uri="{BB962C8B-B14F-4D97-AF65-F5344CB8AC3E}">
        <p14:creationId xmlns:p14="http://schemas.microsoft.com/office/powerpoint/2010/main" val="336798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F40EED-101B-43A5-A67D-DB48FE82CC28}"/>
              </a:ext>
            </a:extLst>
          </p:cNvPr>
          <p:cNvSpPr>
            <a:spLocks noGrp="1"/>
          </p:cNvSpPr>
          <p:nvPr>
            <p:ph type="subTitle" idx="1"/>
          </p:nvPr>
        </p:nvSpPr>
        <p:spPr>
          <a:xfrm>
            <a:off x="8525021" y="2814247"/>
            <a:ext cx="2761957" cy="857420"/>
          </a:xfrm>
        </p:spPr>
        <p:txBody>
          <a:bodyPr>
            <a:normAutofit/>
          </a:bodyPr>
          <a:lstStyle/>
          <a:p>
            <a:r>
              <a:rPr lang="en-US" sz="4400" b="1" dirty="0">
                <a:solidFill>
                  <a:schemeClr val="bg1"/>
                </a:solidFill>
                <a:effectLst>
                  <a:outerShdw blurRad="38100" dist="38100" dir="2700000" algn="tl">
                    <a:srgbClr val="000000">
                      <a:alpha val="43137"/>
                    </a:srgbClr>
                  </a:outerShdw>
                </a:effectLst>
              </a:rPr>
              <a:t>I Tim 6:12</a:t>
            </a:r>
          </a:p>
        </p:txBody>
      </p:sp>
      <p:sp>
        <p:nvSpPr>
          <p:cNvPr id="6" name="TextBox 5">
            <a:extLst>
              <a:ext uri="{FF2B5EF4-FFF2-40B4-BE49-F238E27FC236}">
                <a16:creationId xmlns:a16="http://schemas.microsoft.com/office/drawing/2014/main" id="{E13D9A49-7C2B-4DB0-BAB1-C0E20A6147DF}"/>
              </a:ext>
            </a:extLst>
          </p:cNvPr>
          <p:cNvSpPr txBox="1"/>
          <p:nvPr/>
        </p:nvSpPr>
        <p:spPr>
          <a:xfrm>
            <a:off x="9566031" y="6217920"/>
            <a:ext cx="2349304"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Edward Church</a:t>
            </a:r>
          </a:p>
        </p:txBody>
      </p:sp>
      <p:sp>
        <p:nvSpPr>
          <p:cNvPr id="7" name="TextBox 6">
            <a:extLst>
              <a:ext uri="{FF2B5EF4-FFF2-40B4-BE49-F238E27FC236}">
                <a16:creationId xmlns:a16="http://schemas.microsoft.com/office/drawing/2014/main" id="{F26F1116-94D2-428A-B596-D450AF5B7BBF}"/>
              </a:ext>
            </a:extLst>
          </p:cNvPr>
          <p:cNvSpPr txBox="1"/>
          <p:nvPr/>
        </p:nvSpPr>
        <p:spPr>
          <a:xfrm>
            <a:off x="135988" y="6217920"/>
            <a:ext cx="243371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March  25, 2018</a:t>
            </a:r>
          </a:p>
        </p:txBody>
      </p:sp>
    </p:spTree>
    <p:extLst>
      <p:ext uri="{BB962C8B-B14F-4D97-AF65-F5344CB8AC3E}">
        <p14:creationId xmlns:p14="http://schemas.microsoft.com/office/powerpoint/2010/main" val="3577962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B4F43-52C6-427C-935B-B5B5257E5EED}"/>
              </a:ext>
            </a:extLst>
          </p:cNvPr>
          <p:cNvPicPr>
            <a:picLocks noChangeAspect="1"/>
          </p:cNvPicPr>
          <p:nvPr/>
        </p:nvPicPr>
        <p:blipFill rotWithShape="1">
          <a:blip r:embed="rId2">
            <a:extLst>
              <a:ext uri="{28A0092B-C50C-407E-A947-70E740481C1C}">
                <a14:useLocalDpi xmlns:a14="http://schemas.microsoft.com/office/drawing/2010/main" val="0"/>
              </a:ext>
            </a:extLst>
          </a:blip>
          <a:srcRect b="11667"/>
          <a:stretch/>
        </p:blipFill>
        <p:spPr>
          <a:xfrm>
            <a:off x="0" y="0"/>
            <a:ext cx="12192000" cy="6057900"/>
          </a:xfrm>
          <a:prstGeom prst="rect">
            <a:avLst/>
          </a:prstGeom>
        </p:spPr>
      </p:pic>
    </p:spTree>
    <p:extLst>
      <p:ext uri="{BB962C8B-B14F-4D97-AF65-F5344CB8AC3E}">
        <p14:creationId xmlns:p14="http://schemas.microsoft.com/office/powerpoint/2010/main" val="248444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675657" y="2217598"/>
            <a:ext cx="8971721" cy="4479235"/>
          </a:xfrm>
          <a:solidFill>
            <a:schemeClr val="bg1">
              <a:alpha val="80000"/>
            </a:schemeClr>
          </a:solidFill>
        </p:spPr>
        <p:txBody>
          <a:bodyPr>
            <a:normAutofit/>
          </a:bodyPr>
          <a:lstStyle/>
          <a:p>
            <a:pPr marL="0" indent="0">
              <a:lnSpc>
                <a:spcPct val="100000"/>
              </a:lnSpc>
              <a:buNone/>
            </a:pPr>
            <a:r>
              <a:rPr lang="en-US" sz="4000" b="1" dirty="0">
                <a:effectLst>
                  <a:outerShdw blurRad="38100" dist="38100" dir="2700000" algn="tl">
                    <a:srgbClr val="000000">
                      <a:alpha val="43137"/>
                    </a:srgbClr>
                  </a:outerShdw>
                </a:effectLst>
                <a:latin typeface="Bradley Hand ITC" panose="03070402050302030203" pitchFamily="66" charset="0"/>
              </a:rPr>
              <a:t>Fight the good fight of faith, </a:t>
            </a:r>
          </a:p>
          <a:p>
            <a:pPr marL="0" indent="0">
              <a:lnSpc>
                <a:spcPct val="100000"/>
              </a:lnSpc>
              <a:buNone/>
            </a:pPr>
            <a:r>
              <a:rPr lang="en-US" sz="4000" b="1" dirty="0">
                <a:effectLst>
                  <a:outerShdw blurRad="38100" dist="38100" dir="2700000" algn="tl">
                    <a:srgbClr val="000000">
                      <a:alpha val="43137"/>
                    </a:srgbClr>
                  </a:outerShdw>
                </a:effectLst>
                <a:latin typeface="Bradley Hand ITC" panose="03070402050302030203" pitchFamily="66" charset="0"/>
              </a:rPr>
              <a:t>lay hold on eternal life, </a:t>
            </a:r>
          </a:p>
          <a:p>
            <a:pPr marL="0" indent="0">
              <a:lnSpc>
                <a:spcPct val="100000"/>
              </a:lnSpc>
              <a:buNone/>
            </a:pPr>
            <a:r>
              <a:rPr lang="en-US" sz="4000" b="1" dirty="0">
                <a:effectLst>
                  <a:outerShdw blurRad="38100" dist="38100" dir="2700000" algn="tl">
                    <a:srgbClr val="000000">
                      <a:alpha val="43137"/>
                    </a:srgbClr>
                  </a:outerShdw>
                </a:effectLst>
                <a:latin typeface="Bradley Hand ITC" panose="03070402050302030203" pitchFamily="66" charset="0"/>
              </a:rPr>
              <a:t>to which you were also called </a:t>
            </a:r>
          </a:p>
          <a:p>
            <a:pPr marL="0" indent="0">
              <a:lnSpc>
                <a:spcPct val="100000"/>
              </a:lnSpc>
              <a:buNone/>
            </a:pPr>
            <a:r>
              <a:rPr lang="en-US" sz="4000" b="1" dirty="0">
                <a:effectLst>
                  <a:outerShdw blurRad="38100" dist="38100" dir="2700000" algn="tl">
                    <a:srgbClr val="000000">
                      <a:alpha val="43137"/>
                    </a:srgbClr>
                  </a:outerShdw>
                </a:effectLst>
                <a:latin typeface="Bradley Hand ITC" panose="03070402050302030203" pitchFamily="66" charset="0"/>
              </a:rPr>
              <a:t>and have confessed the good confession </a:t>
            </a:r>
          </a:p>
          <a:p>
            <a:pPr marL="0" indent="0">
              <a:lnSpc>
                <a:spcPct val="100000"/>
              </a:lnSpc>
              <a:buNone/>
            </a:pPr>
            <a:r>
              <a:rPr lang="en-US" sz="4000" b="1" dirty="0">
                <a:effectLst>
                  <a:outerShdw blurRad="38100" dist="38100" dir="2700000" algn="tl">
                    <a:srgbClr val="000000">
                      <a:alpha val="43137"/>
                    </a:srgbClr>
                  </a:outerShdw>
                </a:effectLst>
                <a:latin typeface="Bradley Hand ITC" panose="03070402050302030203" pitchFamily="66" charset="0"/>
              </a:rPr>
              <a:t>in the presence of many witnesses.</a:t>
            </a:r>
          </a:p>
          <a:p>
            <a:pPr marL="0" indent="0">
              <a:buNone/>
            </a:pPr>
            <a:r>
              <a:rPr lang="en-US" sz="4000" b="1" dirty="0">
                <a:effectLst>
                  <a:outerShdw blurRad="38100" dist="38100" dir="2700000" algn="tl">
                    <a:srgbClr val="000000">
                      <a:alpha val="43137"/>
                    </a:srgbClr>
                  </a:outerShdw>
                </a:effectLst>
                <a:latin typeface="Bradley Hand ITC" panose="03070402050302030203" pitchFamily="66" charset="0"/>
              </a:rPr>
              <a:t>                                       I Tim 6:12</a:t>
            </a:r>
          </a:p>
        </p:txBody>
      </p:sp>
    </p:spTree>
    <p:extLst>
      <p:ext uri="{BB962C8B-B14F-4D97-AF65-F5344CB8AC3E}">
        <p14:creationId xmlns:p14="http://schemas.microsoft.com/office/powerpoint/2010/main" val="396072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5C02435-F7C2-4556-80D3-B3DD287A4BC7}"/>
              </a:ext>
            </a:extLst>
          </p:cNvPr>
          <p:cNvSpPr txBox="1"/>
          <p:nvPr/>
        </p:nvSpPr>
        <p:spPr>
          <a:xfrm>
            <a:off x="0" y="112542"/>
            <a:ext cx="4636008" cy="6625883"/>
          </a:xfrm>
          <a:prstGeom prst="rect">
            <a:avLst/>
          </a:prstGeom>
          <a:blipFill>
            <a:blip r:embed="rId2"/>
            <a:stretch>
              <a:fillRect/>
            </a:stretch>
          </a:blipFill>
        </p:spPr>
        <p:txBody>
          <a:bodyPr wrap="square" rtlCol="0">
            <a:spAutoFit/>
          </a:bodyPr>
          <a:lstStyle/>
          <a:p>
            <a:endParaRPr lang="en-US" dirty="0"/>
          </a:p>
        </p:txBody>
      </p:sp>
      <p:graphicFrame>
        <p:nvGraphicFramePr>
          <p:cNvPr id="5" name="Content Placeholder 2">
            <a:extLst>
              <a:ext uri="{FF2B5EF4-FFF2-40B4-BE49-F238E27FC236}">
                <a16:creationId xmlns:a16="http://schemas.microsoft.com/office/drawing/2014/main" id="{8F4AFB80-D831-4275-88C8-B87BBBBE0F55}"/>
              </a:ext>
            </a:extLst>
          </p:cNvPr>
          <p:cNvGraphicFramePr>
            <a:graphicFrameLocks noGrp="1"/>
          </p:cNvGraphicFramePr>
          <p:nvPr>
            <p:ph idx="1"/>
            <p:extLst>
              <p:ext uri="{D42A27DB-BD31-4B8C-83A1-F6EECF244321}">
                <p14:modId xmlns:p14="http://schemas.microsoft.com/office/powerpoint/2010/main" val="439230044"/>
              </p:ext>
            </p:extLst>
          </p:nvPr>
        </p:nvGraphicFramePr>
        <p:xfrm>
          <a:off x="4909625" y="642938"/>
          <a:ext cx="7033846"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5319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EDADAC9B-64E1-40D9-9BD8-F4426CB1F2F9}"/>
                                            </p:graphicEl>
                                          </p:spTgt>
                                        </p:tgtEl>
                                        <p:attrNameLst>
                                          <p:attrName>style.visibility</p:attrName>
                                        </p:attrNameLst>
                                      </p:cBhvr>
                                      <p:to>
                                        <p:strVal val="visible"/>
                                      </p:to>
                                    </p:set>
                                    <p:anim calcmode="lin" valueType="num">
                                      <p:cBhvr>
                                        <p:cTn id="7" dur="2000" fill="hold"/>
                                        <p:tgtEl>
                                          <p:spTgt spid="5">
                                            <p:graphicEl>
                                              <a:dgm id="{EDADAC9B-64E1-40D9-9BD8-F4426CB1F2F9}"/>
                                            </p:graphicEl>
                                          </p:spTgt>
                                        </p:tgtEl>
                                        <p:attrNameLst>
                                          <p:attrName>ppt_w</p:attrName>
                                        </p:attrNameLst>
                                      </p:cBhvr>
                                      <p:tavLst>
                                        <p:tav tm="0">
                                          <p:val>
                                            <p:fltVal val="0"/>
                                          </p:val>
                                        </p:tav>
                                        <p:tav tm="100000">
                                          <p:val>
                                            <p:strVal val="#ppt_w"/>
                                          </p:val>
                                        </p:tav>
                                      </p:tavLst>
                                    </p:anim>
                                    <p:anim calcmode="lin" valueType="num">
                                      <p:cBhvr>
                                        <p:cTn id="8" dur="2000" fill="hold"/>
                                        <p:tgtEl>
                                          <p:spTgt spid="5">
                                            <p:graphicEl>
                                              <a:dgm id="{EDADAC9B-64E1-40D9-9BD8-F4426CB1F2F9}"/>
                                            </p:graphicEl>
                                          </p:spTgt>
                                        </p:tgtEl>
                                        <p:attrNameLst>
                                          <p:attrName>ppt_h</p:attrName>
                                        </p:attrNameLst>
                                      </p:cBhvr>
                                      <p:tavLst>
                                        <p:tav tm="0">
                                          <p:val>
                                            <p:fltVal val="0"/>
                                          </p:val>
                                        </p:tav>
                                        <p:tav tm="100000">
                                          <p:val>
                                            <p:strVal val="#ppt_h"/>
                                          </p:val>
                                        </p:tav>
                                      </p:tavLst>
                                    </p:anim>
                                    <p:anim calcmode="lin" valueType="num">
                                      <p:cBhvr>
                                        <p:cTn id="9" dur="2000" fill="hold"/>
                                        <p:tgtEl>
                                          <p:spTgt spid="5">
                                            <p:graphicEl>
                                              <a:dgm id="{EDADAC9B-64E1-40D9-9BD8-F4426CB1F2F9}"/>
                                            </p:graphicEl>
                                          </p:spTgt>
                                        </p:tgtEl>
                                        <p:attrNameLst>
                                          <p:attrName>style.rotation</p:attrName>
                                        </p:attrNameLst>
                                      </p:cBhvr>
                                      <p:tavLst>
                                        <p:tav tm="0">
                                          <p:val>
                                            <p:fltVal val="90"/>
                                          </p:val>
                                        </p:tav>
                                        <p:tav tm="100000">
                                          <p:val>
                                            <p:fltVal val="0"/>
                                          </p:val>
                                        </p:tav>
                                      </p:tavLst>
                                    </p:anim>
                                    <p:animEffect transition="in" filter="fade">
                                      <p:cBhvr>
                                        <p:cTn id="10" dur="2000"/>
                                        <p:tgtEl>
                                          <p:spTgt spid="5">
                                            <p:graphicEl>
                                              <a:dgm id="{EDADAC9B-64E1-40D9-9BD8-F4426CB1F2F9}"/>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graphicEl>
                                              <a:dgm id="{222CF109-F63D-4279-B1A3-5B641F6A7C92}"/>
                                            </p:graphicEl>
                                          </p:spTgt>
                                        </p:tgtEl>
                                        <p:attrNameLst>
                                          <p:attrName>style.visibility</p:attrName>
                                        </p:attrNameLst>
                                      </p:cBhvr>
                                      <p:to>
                                        <p:strVal val="visible"/>
                                      </p:to>
                                    </p:set>
                                    <p:anim calcmode="lin" valueType="num">
                                      <p:cBhvr>
                                        <p:cTn id="13" dur="2000" fill="hold"/>
                                        <p:tgtEl>
                                          <p:spTgt spid="5">
                                            <p:graphicEl>
                                              <a:dgm id="{222CF109-F63D-4279-B1A3-5B641F6A7C92}"/>
                                            </p:graphicEl>
                                          </p:spTgt>
                                        </p:tgtEl>
                                        <p:attrNameLst>
                                          <p:attrName>ppt_w</p:attrName>
                                        </p:attrNameLst>
                                      </p:cBhvr>
                                      <p:tavLst>
                                        <p:tav tm="0">
                                          <p:val>
                                            <p:fltVal val="0"/>
                                          </p:val>
                                        </p:tav>
                                        <p:tav tm="100000">
                                          <p:val>
                                            <p:strVal val="#ppt_w"/>
                                          </p:val>
                                        </p:tav>
                                      </p:tavLst>
                                    </p:anim>
                                    <p:anim calcmode="lin" valueType="num">
                                      <p:cBhvr>
                                        <p:cTn id="14" dur="2000" fill="hold"/>
                                        <p:tgtEl>
                                          <p:spTgt spid="5">
                                            <p:graphicEl>
                                              <a:dgm id="{222CF109-F63D-4279-B1A3-5B641F6A7C92}"/>
                                            </p:graphicEl>
                                          </p:spTgt>
                                        </p:tgtEl>
                                        <p:attrNameLst>
                                          <p:attrName>ppt_h</p:attrName>
                                        </p:attrNameLst>
                                      </p:cBhvr>
                                      <p:tavLst>
                                        <p:tav tm="0">
                                          <p:val>
                                            <p:fltVal val="0"/>
                                          </p:val>
                                        </p:tav>
                                        <p:tav tm="100000">
                                          <p:val>
                                            <p:strVal val="#ppt_h"/>
                                          </p:val>
                                        </p:tav>
                                      </p:tavLst>
                                    </p:anim>
                                    <p:anim calcmode="lin" valueType="num">
                                      <p:cBhvr>
                                        <p:cTn id="15" dur="2000" fill="hold"/>
                                        <p:tgtEl>
                                          <p:spTgt spid="5">
                                            <p:graphicEl>
                                              <a:dgm id="{222CF109-F63D-4279-B1A3-5B641F6A7C92}"/>
                                            </p:graphicEl>
                                          </p:spTgt>
                                        </p:tgtEl>
                                        <p:attrNameLst>
                                          <p:attrName>style.rotation</p:attrName>
                                        </p:attrNameLst>
                                      </p:cBhvr>
                                      <p:tavLst>
                                        <p:tav tm="0">
                                          <p:val>
                                            <p:fltVal val="90"/>
                                          </p:val>
                                        </p:tav>
                                        <p:tav tm="100000">
                                          <p:val>
                                            <p:fltVal val="0"/>
                                          </p:val>
                                        </p:tav>
                                      </p:tavLst>
                                    </p:anim>
                                    <p:animEffect transition="in" filter="fade">
                                      <p:cBhvr>
                                        <p:cTn id="16" dur="2000"/>
                                        <p:tgtEl>
                                          <p:spTgt spid="5">
                                            <p:graphicEl>
                                              <a:dgm id="{222CF109-F63D-4279-B1A3-5B641F6A7C9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graphicEl>
                                              <a:dgm id="{07D6D6E8-C749-4757-BE1F-9990B468CE53}"/>
                                            </p:graphicEl>
                                          </p:spTgt>
                                        </p:tgtEl>
                                        <p:attrNameLst>
                                          <p:attrName>style.visibility</p:attrName>
                                        </p:attrNameLst>
                                      </p:cBhvr>
                                      <p:to>
                                        <p:strVal val="visible"/>
                                      </p:to>
                                    </p:set>
                                    <p:anim calcmode="lin" valueType="num">
                                      <p:cBhvr>
                                        <p:cTn id="21" dur="2000" fill="hold"/>
                                        <p:tgtEl>
                                          <p:spTgt spid="5">
                                            <p:graphicEl>
                                              <a:dgm id="{07D6D6E8-C749-4757-BE1F-9990B468CE53}"/>
                                            </p:graphicEl>
                                          </p:spTgt>
                                        </p:tgtEl>
                                        <p:attrNameLst>
                                          <p:attrName>ppt_w</p:attrName>
                                        </p:attrNameLst>
                                      </p:cBhvr>
                                      <p:tavLst>
                                        <p:tav tm="0">
                                          <p:val>
                                            <p:fltVal val="0"/>
                                          </p:val>
                                        </p:tav>
                                        <p:tav tm="100000">
                                          <p:val>
                                            <p:strVal val="#ppt_w"/>
                                          </p:val>
                                        </p:tav>
                                      </p:tavLst>
                                    </p:anim>
                                    <p:anim calcmode="lin" valueType="num">
                                      <p:cBhvr>
                                        <p:cTn id="22" dur="2000" fill="hold"/>
                                        <p:tgtEl>
                                          <p:spTgt spid="5">
                                            <p:graphicEl>
                                              <a:dgm id="{07D6D6E8-C749-4757-BE1F-9990B468CE53}"/>
                                            </p:graphicEl>
                                          </p:spTgt>
                                        </p:tgtEl>
                                        <p:attrNameLst>
                                          <p:attrName>ppt_h</p:attrName>
                                        </p:attrNameLst>
                                      </p:cBhvr>
                                      <p:tavLst>
                                        <p:tav tm="0">
                                          <p:val>
                                            <p:fltVal val="0"/>
                                          </p:val>
                                        </p:tav>
                                        <p:tav tm="100000">
                                          <p:val>
                                            <p:strVal val="#ppt_h"/>
                                          </p:val>
                                        </p:tav>
                                      </p:tavLst>
                                    </p:anim>
                                    <p:anim calcmode="lin" valueType="num">
                                      <p:cBhvr>
                                        <p:cTn id="23" dur="2000" fill="hold"/>
                                        <p:tgtEl>
                                          <p:spTgt spid="5">
                                            <p:graphicEl>
                                              <a:dgm id="{07D6D6E8-C749-4757-BE1F-9990B468CE53}"/>
                                            </p:graphicEl>
                                          </p:spTgt>
                                        </p:tgtEl>
                                        <p:attrNameLst>
                                          <p:attrName>style.rotation</p:attrName>
                                        </p:attrNameLst>
                                      </p:cBhvr>
                                      <p:tavLst>
                                        <p:tav tm="0">
                                          <p:val>
                                            <p:fltVal val="90"/>
                                          </p:val>
                                        </p:tav>
                                        <p:tav tm="100000">
                                          <p:val>
                                            <p:fltVal val="0"/>
                                          </p:val>
                                        </p:tav>
                                      </p:tavLst>
                                    </p:anim>
                                    <p:animEffect transition="in" filter="fade">
                                      <p:cBhvr>
                                        <p:cTn id="24" dur="2000"/>
                                        <p:tgtEl>
                                          <p:spTgt spid="5">
                                            <p:graphicEl>
                                              <a:dgm id="{07D6D6E8-C749-4757-BE1F-9990B468CE53}"/>
                                            </p:graphic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5">
                                            <p:graphicEl>
                                              <a:dgm id="{F70DBECE-40B8-4954-A4F5-E0E1A7E7DD09}"/>
                                            </p:graphicEl>
                                          </p:spTgt>
                                        </p:tgtEl>
                                        <p:attrNameLst>
                                          <p:attrName>style.visibility</p:attrName>
                                        </p:attrNameLst>
                                      </p:cBhvr>
                                      <p:to>
                                        <p:strVal val="visible"/>
                                      </p:to>
                                    </p:set>
                                    <p:anim calcmode="lin" valueType="num">
                                      <p:cBhvr>
                                        <p:cTn id="27" dur="2000" fill="hold"/>
                                        <p:tgtEl>
                                          <p:spTgt spid="5">
                                            <p:graphicEl>
                                              <a:dgm id="{F70DBECE-40B8-4954-A4F5-E0E1A7E7DD09}"/>
                                            </p:graphicEl>
                                          </p:spTgt>
                                        </p:tgtEl>
                                        <p:attrNameLst>
                                          <p:attrName>ppt_w</p:attrName>
                                        </p:attrNameLst>
                                      </p:cBhvr>
                                      <p:tavLst>
                                        <p:tav tm="0">
                                          <p:val>
                                            <p:fltVal val="0"/>
                                          </p:val>
                                        </p:tav>
                                        <p:tav tm="100000">
                                          <p:val>
                                            <p:strVal val="#ppt_w"/>
                                          </p:val>
                                        </p:tav>
                                      </p:tavLst>
                                    </p:anim>
                                    <p:anim calcmode="lin" valueType="num">
                                      <p:cBhvr>
                                        <p:cTn id="28" dur="2000" fill="hold"/>
                                        <p:tgtEl>
                                          <p:spTgt spid="5">
                                            <p:graphicEl>
                                              <a:dgm id="{F70DBECE-40B8-4954-A4F5-E0E1A7E7DD09}"/>
                                            </p:graphicEl>
                                          </p:spTgt>
                                        </p:tgtEl>
                                        <p:attrNameLst>
                                          <p:attrName>ppt_h</p:attrName>
                                        </p:attrNameLst>
                                      </p:cBhvr>
                                      <p:tavLst>
                                        <p:tav tm="0">
                                          <p:val>
                                            <p:fltVal val="0"/>
                                          </p:val>
                                        </p:tav>
                                        <p:tav tm="100000">
                                          <p:val>
                                            <p:strVal val="#ppt_h"/>
                                          </p:val>
                                        </p:tav>
                                      </p:tavLst>
                                    </p:anim>
                                    <p:anim calcmode="lin" valueType="num">
                                      <p:cBhvr>
                                        <p:cTn id="29" dur="2000" fill="hold"/>
                                        <p:tgtEl>
                                          <p:spTgt spid="5">
                                            <p:graphicEl>
                                              <a:dgm id="{F70DBECE-40B8-4954-A4F5-E0E1A7E7DD09}"/>
                                            </p:graphicEl>
                                          </p:spTgt>
                                        </p:tgtEl>
                                        <p:attrNameLst>
                                          <p:attrName>style.rotation</p:attrName>
                                        </p:attrNameLst>
                                      </p:cBhvr>
                                      <p:tavLst>
                                        <p:tav tm="0">
                                          <p:val>
                                            <p:fltVal val="90"/>
                                          </p:val>
                                        </p:tav>
                                        <p:tav tm="100000">
                                          <p:val>
                                            <p:fltVal val="0"/>
                                          </p:val>
                                        </p:tav>
                                      </p:tavLst>
                                    </p:anim>
                                    <p:animEffect transition="in" filter="fade">
                                      <p:cBhvr>
                                        <p:cTn id="30" dur="2000"/>
                                        <p:tgtEl>
                                          <p:spTgt spid="5">
                                            <p:graphicEl>
                                              <a:dgm id="{F70DBECE-40B8-4954-A4F5-E0E1A7E7DD09}"/>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5">
                                            <p:graphicEl>
                                              <a:dgm id="{DE589A05-BEE9-4C8A-904F-51D68DC755E0}"/>
                                            </p:graphicEl>
                                          </p:spTgt>
                                        </p:tgtEl>
                                        <p:attrNameLst>
                                          <p:attrName>style.visibility</p:attrName>
                                        </p:attrNameLst>
                                      </p:cBhvr>
                                      <p:to>
                                        <p:strVal val="visible"/>
                                      </p:to>
                                    </p:set>
                                    <p:anim calcmode="lin" valueType="num">
                                      <p:cBhvr>
                                        <p:cTn id="35" dur="2000" fill="hold"/>
                                        <p:tgtEl>
                                          <p:spTgt spid="5">
                                            <p:graphicEl>
                                              <a:dgm id="{DE589A05-BEE9-4C8A-904F-51D68DC755E0}"/>
                                            </p:graphicEl>
                                          </p:spTgt>
                                        </p:tgtEl>
                                        <p:attrNameLst>
                                          <p:attrName>ppt_w</p:attrName>
                                        </p:attrNameLst>
                                      </p:cBhvr>
                                      <p:tavLst>
                                        <p:tav tm="0">
                                          <p:val>
                                            <p:fltVal val="0"/>
                                          </p:val>
                                        </p:tav>
                                        <p:tav tm="100000">
                                          <p:val>
                                            <p:strVal val="#ppt_w"/>
                                          </p:val>
                                        </p:tav>
                                      </p:tavLst>
                                    </p:anim>
                                    <p:anim calcmode="lin" valueType="num">
                                      <p:cBhvr>
                                        <p:cTn id="36" dur="2000" fill="hold"/>
                                        <p:tgtEl>
                                          <p:spTgt spid="5">
                                            <p:graphicEl>
                                              <a:dgm id="{DE589A05-BEE9-4C8A-904F-51D68DC755E0}"/>
                                            </p:graphicEl>
                                          </p:spTgt>
                                        </p:tgtEl>
                                        <p:attrNameLst>
                                          <p:attrName>ppt_h</p:attrName>
                                        </p:attrNameLst>
                                      </p:cBhvr>
                                      <p:tavLst>
                                        <p:tav tm="0">
                                          <p:val>
                                            <p:fltVal val="0"/>
                                          </p:val>
                                        </p:tav>
                                        <p:tav tm="100000">
                                          <p:val>
                                            <p:strVal val="#ppt_h"/>
                                          </p:val>
                                        </p:tav>
                                      </p:tavLst>
                                    </p:anim>
                                    <p:anim calcmode="lin" valueType="num">
                                      <p:cBhvr>
                                        <p:cTn id="37" dur="2000" fill="hold"/>
                                        <p:tgtEl>
                                          <p:spTgt spid="5">
                                            <p:graphicEl>
                                              <a:dgm id="{DE589A05-BEE9-4C8A-904F-51D68DC755E0}"/>
                                            </p:graphicEl>
                                          </p:spTgt>
                                        </p:tgtEl>
                                        <p:attrNameLst>
                                          <p:attrName>style.rotation</p:attrName>
                                        </p:attrNameLst>
                                      </p:cBhvr>
                                      <p:tavLst>
                                        <p:tav tm="0">
                                          <p:val>
                                            <p:fltVal val="90"/>
                                          </p:val>
                                        </p:tav>
                                        <p:tav tm="100000">
                                          <p:val>
                                            <p:fltVal val="0"/>
                                          </p:val>
                                        </p:tav>
                                      </p:tavLst>
                                    </p:anim>
                                    <p:animEffect transition="in" filter="fade">
                                      <p:cBhvr>
                                        <p:cTn id="38" dur="2000"/>
                                        <p:tgtEl>
                                          <p:spTgt spid="5">
                                            <p:graphicEl>
                                              <a:dgm id="{DE589A05-BEE9-4C8A-904F-51D68DC755E0}"/>
                                            </p:graphic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5">
                                            <p:graphicEl>
                                              <a:dgm id="{F8F49191-6C7A-4347-89A3-1F3E221A1C42}"/>
                                            </p:graphicEl>
                                          </p:spTgt>
                                        </p:tgtEl>
                                        <p:attrNameLst>
                                          <p:attrName>style.visibility</p:attrName>
                                        </p:attrNameLst>
                                      </p:cBhvr>
                                      <p:to>
                                        <p:strVal val="visible"/>
                                      </p:to>
                                    </p:set>
                                    <p:anim calcmode="lin" valueType="num">
                                      <p:cBhvr>
                                        <p:cTn id="41" dur="2000" fill="hold"/>
                                        <p:tgtEl>
                                          <p:spTgt spid="5">
                                            <p:graphicEl>
                                              <a:dgm id="{F8F49191-6C7A-4347-89A3-1F3E221A1C42}"/>
                                            </p:graphicEl>
                                          </p:spTgt>
                                        </p:tgtEl>
                                        <p:attrNameLst>
                                          <p:attrName>ppt_w</p:attrName>
                                        </p:attrNameLst>
                                      </p:cBhvr>
                                      <p:tavLst>
                                        <p:tav tm="0">
                                          <p:val>
                                            <p:fltVal val="0"/>
                                          </p:val>
                                        </p:tav>
                                        <p:tav tm="100000">
                                          <p:val>
                                            <p:strVal val="#ppt_w"/>
                                          </p:val>
                                        </p:tav>
                                      </p:tavLst>
                                    </p:anim>
                                    <p:anim calcmode="lin" valueType="num">
                                      <p:cBhvr>
                                        <p:cTn id="42" dur="2000" fill="hold"/>
                                        <p:tgtEl>
                                          <p:spTgt spid="5">
                                            <p:graphicEl>
                                              <a:dgm id="{F8F49191-6C7A-4347-89A3-1F3E221A1C42}"/>
                                            </p:graphicEl>
                                          </p:spTgt>
                                        </p:tgtEl>
                                        <p:attrNameLst>
                                          <p:attrName>ppt_h</p:attrName>
                                        </p:attrNameLst>
                                      </p:cBhvr>
                                      <p:tavLst>
                                        <p:tav tm="0">
                                          <p:val>
                                            <p:fltVal val="0"/>
                                          </p:val>
                                        </p:tav>
                                        <p:tav tm="100000">
                                          <p:val>
                                            <p:strVal val="#ppt_h"/>
                                          </p:val>
                                        </p:tav>
                                      </p:tavLst>
                                    </p:anim>
                                    <p:anim calcmode="lin" valueType="num">
                                      <p:cBhvr>
                                        <p:cTn id="43" dur="2000" fill="hold"/>
                                        <p:tgtEl>
                                          <p:spTgt spid="5">
                                            <p:graphicEl>
                                              <a:dgm id="{F8F49191-6C7A-4347-89A3-1F3E221A1C42}"/>
                                            </p:graphicEl>
                                          </p:spTgt>
                                        </p:tgtEl>
                                        <p:attrNameLst>
                                          <p:attrName>style.rotation</p:attrName>
                                        </p:attrNameLst>
                                      </p:cBhvr>
                                      <p:tavLst>
                                        <p:tav tm="0">
                                          <p:val>
                                            <p:fltVal val="90"/>
                                          </p:val>
                                        </p:tav>
                                        <p:tav tm="100000">
                                          <p:val>
                                            <p:fltVal val="0"/>
                                          </p:val>
                                        </p:tav>
                                      </p:tavLst>
                                    </p:anim>
                                    <p:animEffect transition="in" filter="fade">
                                      <p:cBhvr>
                                        <p:cTn id="44" dur="2000"/>
                                        <p:tgtEl>
                                          <p:spTgt spid="5">
                                            <p:graphicEl>
                                              <a:dgm id="{F8F49191-6C7A-4347-89A3-1F3E221A1C42}"/>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5">
                                            <p:graphicEl>
                                              <a:dgm id="{F4533AD7-C696-46E3-8E51-4B7CB40DCEB4}"/>
                                            </p:graphicEl>
                                          </p:spTgt>
                                        </p:tgtEl>
                                        <p:attrNameLst>
                                          <p:attrName>style.visibility</p:attrName>
                                        </p:attrNameLst>
                                      </p:cBhvr>
                                      <p:to>
                                        <p:strVal val="visible"/>
                                      </p:to>
                                    </p:set>
                                    <p:anim calcmode="lin" valueType="num">
                                      <p:cBhvr>
                                        <p:cTn id="49" dur="2000" fill="hold"/>
                                        <p:tgtEl>
                                          <p:spTgt spid="5">
                                            <p:graphicEl>
                                              <a:dgm id="{F4533AD7-C696-46E3-8E51-4B7CB40DCEB4}"/>
                                            </p:graphicEl>
                                          </p:spTgt>
                                        </p:tgtEl>
                                        <p:attrNameLst>
                                          <p:attrName>ppt_w</p:attrName>
                                        </p:attrNameLst>
                                      </p:cBhvr>
                                      <p:tavLst>
                                        <p:tav tm="0">
                                          <p:val>
                                            <p:fltVal val="0"/>
                                          </p:val>
                                        </p:tav>
                                        <p:tav tm="100000">
                                          <p:val>
                                            <p:strVal val="#ppt_w"/>
                                          </p:val>
                                        </p:tav>
                                      </p:tavLst>
                                    </p:anim>
                                    <p:anim calcmode="lin" valueType="num">
                                      <p:cBhvr>
                                        <p:cTn id="50" dur="2000" fill="hold"/>
                                        <p:tgtEl>
                                          <p:spTgt spid="5">
                                            <p:graphicEl>
                                              <a:dgm id="{F4533AD7-C696-46E3-8E51-4B7CB40DCEB4}"/>
                                            </p:graphicEl>
                                          </p:spTgt>
                                        </p:tgtEl>
                                        <p:attrNameLst>
                                          <p:attrName>ppt_h</p:attrName>
                                        </p:attrNameLst>
                                      </p:cBhvr>
                                      <p:tavLst>
                                        <p:tav tm="0">
                                          <p:val>
                                            <p:fltVal val="0"/>
                                          </p:val>
                                        </p:tav>
                                        <p:tav tm="100000">
                                          <p:val>
                                            <p:strVal val="#ppt_h"/>
                                          </p:val>
                                        </p:tav>
                                      </p:tavLst>
                                    </p:anim>
                                    <p:anim calcmode="lin" valueType="num">
                                      <p:cBhvr>
                                        <p:cTn id="51" dur="2000" fill="hold"/>
                                        <p:tgtEl>
                                          <p:spTgt spid="5">
                                            <p:graphicEl>
                                              <a:dgm id="{F4533AD7-C696-46E3-8E51-4B7CB40DCEB4}"/>
                                            </p:graphicEl>
                                          </p:spTgt>
                                        </p:tgtEl>
                                        <p:attrNameLst>
                                          <p:attrName>style.rotation</p:attrName>
                                        </p:attrNameLst>
                                      </p:cBhvr>
                                      <p:tavLst>
                                        <p:tav tm="0">
                                          <p:val>
                                            <p:fltVal val="90"/>
                                          </p:val>
                                        </p:tav>
                                        <p:tav tm="100000">
                                          <p:val>
                                            <p:fltVal val="0"/>
                                          </p:val>
                                        </p:tav>
                                      </p:tavLst>
                                    </p:anim>
                                    <p:animEffect transition="in" filter="fade">
                                      <p:cBhvr>
                                        <p:cTn id="52" dur="2000"/>
                                        <p:tgtEl>
                                          <p:spTgt spid="5">
                                            <p:graphicEl>
                                              <a:dgm id="{F4533AD7-C696-46E3-8E51-4B7CB40DCEB4}"/>
                                            </p:graphic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5">
                                            <p:graphicEl>
                                              <a:dgm id="{A0159694-87B5-4112-809A-52F6BEAB75F6}"/>
                                            </p:graphicEl>
                                          </p:spTgt>
                                        </p:tgtEl>
                                        <p:attrNameLst>
                                          <p:attrName>style.visibility</p:attrName>
                                        </p:attrNameLst>
                                      </p:cBhvr>
                                      <p:to>
                                        <p:strVal val="visible"/>
                                      </p:to>
                                    </p:set>
                                    <p:anim calcmode="lin" valueType="num">
                                      <p:cBhvr>
                                        <p:cTn id="55" dur="2000" fill="hold"/>
                                        <p:tgtEl>
                                          <p:spTgt spid="5">
                                            <p:graphicEl>
                                              <a:dgm id="{A0159694-87B5-4112-809A-52F6BEAB75F6}"/>
                                            </p:graphicEl>
                                          </p:spTgt>
                                        </p:tgtEl>
                                        <p:attrNameLst>
                                          <p:attrName>ppt_w</p:attrName>
                                        </p:attrNameLst>
                                      </p:cBhvr>
                                      <p:tavLst>
                                        <p:tav tm="0">
                                          <p:val>
                                            <p:fltVal val="0"/>
                                          </p:val>
                                        </p:tav>
                                        <p:tav tm="100000">
                                          <p:val>
                                            <p:strVal val="#ppt_w"/>
                                          </p:val>
                                        </p:tav>
                                      </p:tavLst>
                                    </p:anim>
                                    <p:anim calcmode="lin" valueType="num">
                                      <p:cBhvr>
                                        <p:cTn id="56" dur="2000" fill="hold"/>
                                        <p:tgtEl>
                                          <p:spTgt spid="5">
                                            <p:graphicEl>
                                              <a:dgm id="{A0159694-87B5-4112-809A-52F6BEAB75F6}"/>
                                            </p:graphicEl>
                                          </p:spTgt>
                                        </p:tgtEl>
                                        <p:attrNameLst>
                                          <p:attrName>ppt_h</p:attrName>
                                        </p:attrNameLst>
                                      </p:cBhvr>
                                      <p:tavLst>
                                        <p:tav tm="0">
                                          <p:val>
                                            <p:fltVal val="0"/>
                                          </p:val>
                                        </p:tav>
                                        <p:tav tm="100000">
                                          <p:val>
                                            <p:strVal val="#ppt_h"/>
                                          </p:val>
                                        </p:tav>
                                      </p:tavLst>
                                    </p:anim>
                                    <p:anim calcmode="lin" valueType="num">
                                      <p:cBhvr>
                                        <p:cTn id="57" dur="2000" fill="hold"/>
                                        <p:tgtEl>
                                          <p:spTgt spid="5">
                                            <p:graphicEl>
                                              <a:dgm id="{A0159694-87B5-4112-809A-52F6BEAB75F6}"/>
                                            </p:graphicEl>
                                          </p:spTgt>
                                        </p:tgtEl>
                                        <p:attrNameLst>
                                          <p:attrName>style.rotation</p:attrName>
                                        </p:attrNameLst>
                                      </p:cBhvr>
                                      <p:tavLst>
                                        <p:tav tm="0">
                                          <p:val>
                                            <p:fltVal val="90"/>
                                          </p:val>
                                        </p:tav>
                                        <p:tav tm="100000">
                                          <p:val>
                                            <p:fltVal val="0"/>
                                          </p:val>
                                        </p:tav>
                                      </p:tavLst>
                                    </p:anim>
                                    <p:animEffect transition="in" filter="fade">
                                      <p:cBhvr>
                                        <p:cTn id="58" dur="2000"/>
                                        <p:tgtEl>
                                          <p:spTgt spid="5">
                                            <p:graphicEl>
                                              <a:dgm id="{A0159694-87B5-4112-809A-52F6BEAB75F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
                                            <p:graphicEl>
                                              <a:dgm id="{9C2D27B2-1DAB-4566-809E-6F9306427538}"/>
                                            </p:graphicEl>
                                          </p:spTgt>
                                        </p:tgtEl>
                                        <p:attrNameLst>
                                          <p:attrName>style.visibility</p:attrName>
                                        </p:attrNameLst>
                                      </p:cBhvr>
                                      <p:to>
                                        <p:strVal val="visible"/>
                                      </p:to>
                                    </p:set>
                                    <p:anim calcmode="lin" valueType="num">
                                      <p:cBhvr>
                                        <p:cTn id="63" dur="2000" fill="hold"/>
                                        <p:tgtEl>
                                          <p:spTgt spid="5">
                                            <p:graphicEl>
                                              <a:dgm id="{9C2D27B2-1DAB-4566-809E-6F9306427538}"/>
                                            </p:graphicEl>
                                          </p:spTgt>
                                        </p:tgtEl>
                                        <p:attrNameLst>
                                          <p:attrName>ppt_w</p:attrName>
                                        </p:attrNameLst>
                                      </p:cBhvr>
                                      <p:tavLst>
                                        <p:tav tm="0">
                                          <p:val>
                                            <p:fltVal val="0"/>
                                          </p:val>
                                        </p:tav>
                                        <p:tav tm="100000">
                                          <p:val>
                                            <p:strVal val="#ppt_w"/>
                                          </p:val>
                                        </p:tav>
                                      </p:tavLst>
                                    </p:anim>
                                    <p:anim calcmode="lin" valueType="num">
                                      <p:cBhvr>
                                        <p:cTn id="64" dur="2000" fill="hold"/>
                                        <p:tgtEl>
                                          <p:spTgt spid="5">
                                            <p:graphicEl>
                                              <a:dgm id="{9C2D27B2-1DAB-4566-809E-6F9306427538}"/>
                                            </p:graphicEl>
                                          </p:spTgt>
                                        </p:tgtEl>
                                        <p:attrNameLst>
                                          <p:attrName>ppt_h</p:attrName>
                                        </p:attrNameLst>
                                      </p:cBhvr>
                                      <p:tavLst>
                                        <p:tav tm="0">
                                          <p:val>
                                            <p:fltVal val="0"/>
                                          </p:val>
                                        </p:tav>
                                        <p:tav tm="100000">
                                          <p:val>
                                            <p:strVal val="#ppt_h"/>
                                          </p:val>
                                        </p:tav>
                                      </p:tavLst>
                                    </p:anim>
                                    <p:anim calcmode="lin" valueType="num">
                                      <p:cBhvr>
                                        <p:cTn id="65" dur="2000" fill="hold"/>
                                        <p:tgtEl>
                                          <p:spTgt spid="5">
                                            <p:graphicEl>
                                              <a:dgm id="{9C2D27B2-1DAB-4566-809E-6F9306427538}"/>
                                            </p:graphicEl>
                                          </p:spTgt>
                                        </p:tgtEl>
                                        <p:attrNameLst>
                                          <p:attrName>style.rotation</p:attrName>
                                        </p:attrNameLst>
                                      </p:cBhvr>
                                      <p:tavLst>
                                        <p:tav tm="0">
                                          <p:val>
                                            <p:fltVal val="90"/>
                                          </p:val>
                                        </p:tav>
                                        <p:tav tm="100000">
                                          <p:val>
                                            <p:fltVal val="0"/>
                                          </p:val>
                                        </p:tav>
                                      </p:tavLst>
                                    </p:anim>
                                    <p:animEffect transition="in" filter="fade">
                                      <p:cBhvr>
                                        <p:cTn id="66" dur="2000"/>
                                        <p:tgtEl>
                                          <p:spTgt spid="5">
                                            <p:graphicEl>
                                              <a:dgm id="{9C2D27B2-1DAB-4566-809E-6F9306427538}"/>
                                            </p:graphic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5">
                                            <p:graphicEl>
                                              <a:dgm id="{FDAE0EA0-6534-4660-9C39-ECDB190DF62F}"/>
                                            </p:graphicEl>
                                          </p:spTgt>
                                        </p:tgtEl>
                                        <p:attrNameLst>
                                          <p:attrName>style.visibility</p:attrName>
                                        </p:attrNameLst>
                                      </p:cBhvr>
                                      <p:to>
                                        <p:strVal val="visible"/>
                                      </p:to>
                                    </p:set>
                                    <p:anim calcmode="lin" valueType="num">
                                      <p:cBhvr>
                                        <p:cTn id="69" dur="2000" fill="hold"/>
                                        <p:tgtEl>
                                          <p:spTgt spid="5">
                                            <p:graphicEl>
                                              <a:dgm id="{FDAE0EA0-6534-4660-9C39-ECDB190DF62F}"/>
                                            </p:graphicEl>
                                          </p:spTgt>
                                        </p:tgtEl>
                                        <p:attrNameLst>
                                          <p:attrName>ppt_w</p:attrName>
                                        </p:attrNameLst>
                                      </p:cBhvr>
                                      <p:tavLst>
                                        <p:tav tm="0">
                                          <p:val>
                                            <p:fltVal val="0"/>
                                          </p:val>
                                        </p:tav>
                                        <p:tav tm="100000">
                                          <p:val>
                                            <p:strVal val="#ppt_w"/>
                                          </p:val>
                                        </p:tav>
                                      </p:tavLst>
                                    </p:anim>
                                    <p:anim calcmode="lin" valueType="num">
                                      <p:cBhvr>
                                        <p:cTn id="70" dur="2000" fill="hold"/>
                                        <p:tgtEl>
                                          <p:spTgt spid="5">
                                            <p:graphicEl>
                                              <a:dgm id="{FDAE0EA0-6534-4660-9C39-ECDB190DF62F}"/>
                                            </p:graphicEl>
                                          </p:spTgt>
                                        </p:tgtEl>
                                        <p:attrNameLst>
                                          <p:attrName>ppt_h</p:attrName>
                                        </p:attrNameLst>
                                      </p:cBhvr>
                                      <p:tavLst>
                                        <p:tav tm="0">
                                          <p:val>
                                            <p:fltVal val="0"/>
                                          </p:val>
                                        </p:tav>
                                        <p:tav tm="100000">
                                          <p:val>
                                            <p:strVal val="#ppt_h"/>
                                          </p:val>
                                        </p:tav>
                                      </p:tavLst>
                                    </p:anim>
                                    <p:anim calcmode="lin" valueType="num">
                                      <p:cBhvr>
                                        <p:cTn id="71" dur="2000" fill="hold"/>
                                        <p:tgtEl>
                                          <p:spTgt spid="5">
                                            <p:graphicEl>
                                              <a:dgm id="{FDAE0EA0-6534-4660-9C39-ECDB190DF62F}"/>
                                            </p:graphicEl>
                                          </p:spTgt>
                                        </p:tgtEl>
                                        <p:attrNameLst>
                                          <p:attrName>style.rotation</p:attrName>
                                        </p:attrNameLst>
                                      </p:cBhvr>
                                      <p:tavLst>
                                        <p:tav tm="0">
                                          <p:val>
                                            <p:fltVal val="90"/>
                                          </p:val>
                                        </p:tav>
                                        <p:tav tm="100000">
                                          <p:val>
                                            <p:fltVal val="0"/>
                                          </p:val>
                                        </p:tav>
                                      </p:tavLst>
                                    </p:anim>
                                    <p:animEffect transition="in" filter="fade">
                                      <p:cBhvr>
                                        <p:cTn id="72" dur="2000"/>
                                        <p:tgtEl>
                                          <p:spTgt spid="5">
                                            <p:graphicEl>
                                              <a:dgm id="{FDAE0EA0-6534-4660-9C39-ECDB190DF62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5">
                                            <p:graphicEl>
                                              <a:dgm id="{F97A065B-A721-402E-9CA5-FF9934C6A096}"/>
                                            </p:graphicEl>
                                          </p:spTgt>
                                        </p:tgtEl>
                                        <p:attrNameLst>
                                          <p:attrName>style.visibility</p:attrName>
                                        </p:attrNameLst>
                                      </p:cBhvr>
                                      <p:to>
                                        <p:strVal val="visible"/>
                                      </p:to>
                                    </p:set>
                                    <p:anim calcmode="lin" valueType="num">
                                      <p:cBhvr>
                                        <p:cTn id="77" dur="2000" fill="hold"/>
                                        <p:tgtEl>
                                          <p:spTgt spid="5">
                                            <p:graphicEl>
                                              <a:dgm id="{F97A065B-A721-402E-9CA5-FF9934C6A096}"/>
                                            </p:graphicEl>
                                          </p:spTgt>
                                        </p:tgtEl>
                                        <p:attrNameLst>
                                          <p:attrName>ppt_w</p:attrName>
                                        </p:attrNameLst>
                                      </p:cBhvr>
                                      <p:tavLst>
                                        <p:tav tm="0">
                                          <p:val>
                                            <p:fltVal val="0"/>
                                          </p:val>
                                        </p:tav>
                                        <p:tav tm="100000">
                                          <p:val>
                                            <p:strVal val="#ppt_w"/>
                                          </p:val>
                                        </p:tav>
                                      </p:tavLst>
                                    </p:anim>
                                    <p:anim calcmode="lin" valueType="num">
                                      <p:cBhvr>
                                        <p:cTn id="78" dur="2000" fill="hold"/>
                                        <p:tgtEl>
                                          <p:spTgt spid="5">
                                            <p:graphicEl>
                                              <a:dgm id="{F97A065B-A721-402E-9CA5-FF9934C6A096}"/>
                                            </p:graphicEl>
                                          </p:spTgt>
                                        </p:tgtEl>
                                        <p:attrNameLst>
                                          <p:attrName>ppt_h</p:attrName>
                                        </p:attrNameLst>
                                      </p:cBhvr>
                                      <p:tavLst>
                                        <p:tav tm="0">
                                          <p:val>
                                            <p:fltVal val="0"/>
                                          </p:val>
                                        </p:tav>
                                        <p:tav tm="100000">
                                          <p:val>
                                            <p:strVal val="#ppt_h"/>
                                          </p:val>
                                        </p:tav>
                                      </p:tavLst>
                                    </p:anim>
                                    <p:anim calcmode="lin" valueType="num">
                                      <p:cBhvr>
                                        <p:cTn id="79" dur="2000" fill="hold"/>
                                        <p:tgtEl>
                                          <p:spTgt spid="5">
                                            <p:graphicEl>
                                              <a:dgm id="{F97A065B-A721-402E-9CA5-FF9934C6A096}"/>
                                            </p:graphicEl>
                                          </p:spTgt>
                                        </p:tgtEl>
                                        <p:attrNameLst>
                                          <p:attrName>style.rotation</p:attrName>
                                        </p:attrNameLst>
                                      </p:cBhvr>
                                      <p:tavLst>
                                        <p:tav tm="0">
                                          <p:val>
                                            <p:fltVal val="90"/>
                                          </p:val>
                                        </p:tav>
                                        <p:tav tm="100000">
                                          <p:val>
                                            <p:fltVal val="0"/>
                                          </p:val>
                                        </p:tav>
                                      </p:tavLst>
                                    </p:anim>
                                    <p:animEffect transition="in" filter="fade">
                                      <p:cBhvr>
                                        <p:cTn id="80" dur="2000"/>
                                        <p:tgtEl>
                                          <p:spTgt spid="5">
                                            <p:graphicEl>
                                              <a:dgm id="{F97A065B-A721-402E-9CA5-FF9934C6A096}"/>
                                            </p:graphicEl>
                                          </p:spTgt>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5">
                                            <p:graphicEl>
                                              <a:dgm id="{3E7C2EE0-A211-41BD-B392-BD2805DEB01A}"/>
                                            </p:graphicEl>
                                          </p:spTgt>
                                        </p:tgtEl>
                                        <p:attrNameLst>
                                          <p:attrName>style.visibility</p:attrName>
                                        </p:attrNameLst>
                                      </p:cBhvr>
                                      <p:to>
                                        <p:strVal val="visible"/>
                                      </p:to>
                                    </p:set>
                                    <p:anim calcmode="lin" valueType="num">
                                      <p:cBhvr>
                                        <p:cTn id="83" dur="2000" fill="hold"/>
                                        <p:tgtEl>
                                          <p:spTgt spid="5">
                                            <p:graphicEl>
                                              <a:dgm id="{3E7C2EE0-A211-41BD-B392-BD2805DEB01A}"/>
                                            </p:graphicEl>
                                          </p:spTgt>
                                        </p:tgtEl>
                                        <p:attrNameLst>
                                          <p:attrName>ppt_w</p:attrName>
                                        </p:attrNameLst>
                                      </p:cBhvr>
                                      <p:tavLst>
                                        <p:tav tm="0">
                                          <p:val>
                                            <p:fltVal val="0"/>
                                          </p:val>
                                        </p:tav>
                                        <p:tav tm="100000">
                                          <p:val>
                                            <p:strVal val="#ppt_w"/>
                                          </p:val>
                                        </p:tav>
                                      </p:tavLst>
                                    </p:anim>
                                    <p:anim calcmode="lin" valueType="num">
                                      <p:cBhvr>
                                        <p:cTn id="84" dur="2000" fill="hold"/>
                                        <p:tgtEl>
                                          <p:spTgt spid="5">
                                            <p:graphicEl>
                                              <a:dgm id="{3E7C2EE0-A211-41BD-B392-BD2805DEB01A}"/>
                                            </p:graphicEl>
                                          </p:spTgt>
                                        </p:tgtEl>
                                        <p:attrNameLst>
                                          <p:attrName>ppt_h</p:attrName>
                                        </p:attrNameLst>
                                      </p:cBhvr>
                                      <p:tavLst>
                                        <p:tav tm="0">
                                          <p:val>
                                            <p:fltVal val="0"/>
                                          </p:val>
                                        </p:tav>
                                        <p:tav tm="100000">
                                          <p:val>
                                            <p:strVal val="#ppt_h"/>
                                          </p:val>
                                        </p:tav>
                                      </p:tavLst>
                                    </p:anim>
                                    <p:anim calcmode="lin" valueType="num">
                                      <p:cBhvr>
                                        <p:cTn id="85" dur="2000" fill="hold"/>
                                        <p:tgtEl>
                                          <p:spTgt spid="5">
                                            <p:graphicEl>
                                              <a:dgm id="{3E7C2EE0-A211-41BD-B392-BD2805DEB01A}"/>
                                            </p:graphicEl>
                                          </p:spTgt>
                                        </p:tgtEl>
                                        <p:attrNameLst>
                                          <p:attrName>style.rotation</p:attrName>
                                        </p:attrNameLst>
                                      </p:cBhvr>
                                      <p:tavLst>
                                        <p:tav tm="0">
                                          <p:val>
                                            <p:fltVal val="90"/>
                                          </p:val>
                                        </p:tav>
                                        <p:tav tm="100000">
                                          <p:val>
                                            <p:fltVal val="0"/>
                                          </p:val>
                                        </p:tav>
                                      </p:tavLst>
                                    </p:anim>
                                    <p:animEffect transition="in" filter="fade">
                                      <p:cBhvr>
                                        <p:cTn id="86" dur="2000"/>
                                        <p:tgtEl>
                                          <p:spTgt spid="5">
                                            <p:graphicEl>
                                              <a:dgm id="{3E7C2EE0-A211-41BD-B392-BD2805DEB01A}"/>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5">
                                            <p:graphicEl>
                                              <a:dgm id="{95A96138-541C-41ED-B695-EA31FB500F56}"/>
                                            </p:graphicEl>
                                          </p:spTgt>
                                        </p:tgtEl>
                                        <p:attrNameLst>
                                          <p:attrName>style.visibility</p:attrName>
                                        </p:attrNameLst>
                                      </p:cBhvr>
                                      <p:to>
                                        <p:strVal val="visible"/>
                                      </p:to>
                                    </p:set>
                                    <p:anim calcmode="lin" valueType="num">
                                      <p:cBhvr>
                                        <p:cTn id="91" dur="2000" fill="hold"/>
                                        <p:tgtEl>
                                          <p:spTgt spid="5">
                                            <p:graphicEl>
                                              <a:dgm id="{95A96138-541C-41ED-B695-EA31FB500F56}"/>
                                            </p:graphicEl>
                                          </p:spTgt>
                                        </p:tgtEl>
                                        <p:attrNameLst>
                                          <p:attrName>ppt_w</p:attrName>
                                        </p:attrNameLst>
                                      </p:cBhvr>
                                      <p:tavLst>
                                        <p:tav tm="0">
                                          <p:val>
                                            <p:fltVal val="0"/>
                                          </p:val>
                                        </p:tav>
                                        <p:tav tm="100000">
                                          <p:val>
                                            <p:strVal val="#ppt_w"/>
                                          </p:val>
                                        </p:tav>
                                      </p:tavLst>
                                    </p:anim>
                                    <p:anim calcmode="lin" valueType="num">
                                      <p:cBhvr>
                                        <p:cTn id="92" dur="2000" fill="hold"/>
                                        <p:tgtEl>
                                          <p:spTgt spid="5">
                                            <p:graphicEl>
                                              <a:dgm id="{95A96138-541C-41ED-B695-EA31FB500F56}"/>
                                            </p:graphicEl>
                                          </p:spTgt>
                                        </p:tgtEl>
                                        <p:attrNameLst>
                                          <p:attrName>ppt_h</p:attrName>
                                        </p:attrNameLst>
                                      </p:cBhvr>
                                      <p:tavLst>
                                        <p:tav tm="0">
                                          <p:val>
                                            <p:fltVal val="0"/>
                                          </p:val>
                                        </p:tav>
                                        <p:tav tm="100000">
                                          <p:val>
                                            <p:strVal val="#ppt_h"/>
                                          </p:val>
                                        </p:tav>
                                      </p:tavLst>
                                    </p:anim>
                                    <p:anim calcmode="lin" valueType="num">
                                      <p:cBhvr>
                                        <p:cTn id="93" dur="2000" fill="hold"/>
                                        <p:tgtEl>
                                          <p:spTgt spid="5">
                                            <p:graphicEl>
                                              <a:dgm id="{95A96138-541C-41ED-B695-EA31FB500F56}"/>
                                            </p:graphicEl>
                                          </p:spTgt>
                                        </p:tgtEl>
                                        <p:attrNameLst>
                                          <p:attrName>style.rotation</p:attrName>
                                        </p:attrNameLst>
                                      </p:cBhvr>
                                      <p:tavLst>
                                        <p:tav tm="0">
                                          <p:val>
                                            <p:fltVal val="90"/>
                                          </p:val>
                                        </p:tav>
                                        <p:tav tm="100000">
                                          <p:val>
                                            <p:fltVal val="0"/>
                                          </p:val>
                                        </p:tav>
                                      </p:tavLst>
                                    </p:anim>
                                    <p:animEffect transition="in" filter="fade">
                                      <p:cBhvr>
                                        <p:cTn id="94" dur="2000"/>
                                        <p:tgtEl>
                                          <p:spTgt spid="5">
                                            <p:graphicEl>
                                              <a:dgm id="{95A96138-541C-41ED-B695-EA31FB500F56}"/>
                                            </p:graphicEl>
                                          </p:spTgt>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5">
                                            <p:graphicEl>
                                              <a:dgm id="{9A17980C-CA3F-47F4-A351-7A68F5D2538B}"/>
                                            </p:graphicEl>
                                          </p:spTgt>
                                        </p:tgtEl>
                                        <p:attrNameLst>
                                          <p:attrName>style.visibility</p:attrName>
                                        </p:attrNameLst>
                                      </p:cBhvr>
                                      <p:to>
                                        <p:strVal val="visible"/>
                                      </p:to>
                                    </p:set>
                                    <p:anim calcmode="lin" valueType="num">
                                      <p:cBhvr>
                                        <p:cTn id="97" dur="2000" fill="hold"/>
                                        <p:tgtEl>
                                          <p:spTgt spid="5">
                                            <p:graphicEl>
                                              <a:dgm id="{9A17980C-CA3F-47F4-A351-7A68F5D2538B}"/>
                                            </p:graphicEl>
                                          </p:spTgt>
                                        </p:tgtEl>
                                        <p:attrNameLst>
                                          <p:attrName>ppt_w</p:attrName>
                                        </p:attrNameLst>
                                      </p:cBhvr>
                                      <p:tavLst>
                                        <p:tav tm="0">
                                          <p:val>
                                            <p:fltVal val="0"/>
                                          </p:val>
                                        </p:tav>
                                        <p:tav tm="100000">
                                          <p:val>
                                            <p:strVal val="#ppt_w"/>
                                          </p:val>
                                        </p:tav>
                                      </p:tavLst>
                                    </p:anim>
                                    <p:anim calcmode="lin" valueType="num">
                                      <p:cBhvr>
                                        <p:cTn id="98" dur="2000" fill="hold"/>
                                        <p:tgtEl>
                                          <p:spTgt spid="5">
                                            <p:graphicEl>
                                              <a:dgm id="{9A17980C-CA3F-47F4-A351-7A68F5D2538B}"/>
                                            </p:graphicEl>
                                          </p:spTgt>
                                        </p:tgtEl>
                                        <p:attrNameLst>
                                          <p:attrName>ppt_h</p:attrName>
                                        </p:attrNameLst>
                                      </p:cBhvr>
                                      <p:tavLst>
                                        <p:tav tm="0">
                                          <p:val>
                                            <p:fltVal val="0"/>
                                          </p:val>
                                        </p:tav>
                                        <p:tav tm="100000">
                                          <p:val>
                                            <p:strVal val="#ppt_h"/>
                                          </p:val>
                                        </p:tav>
                                      </p:tavLst>
                                    </p:anim>
                                    <p:anim calcmode="lin" valueType="num">
                                      <p:cBhvr>
                                        <p:cTn id="99" dur="2000" fill="hold"/>
                                        <p:tgtEl>
                                          <p:spTgt spid="5">
                                            <p:graphicEl>
                                              <a:dgm id="{9A17980C-CA3F-47F4-A351-7A68F5D2538B}"/>
                                            </p:graphicEl>
                                          </p:spTgt>
                                        </p:tgtEl>
                                        <p:attrNameLst>
                                          <p:attrName>style.rotation</p:attrName>
                                        </p:attrNameLst>
                                      </p:cBhvr>
                                      <p:tavLst>
                                        <p:tav tm="0">
                                          <p:val>
                                            <p:fltVal val="90"/>
                                          </p:val>
                                        </p:tav>
                                        <p:tav tm="100000">
                                          <p:val>
                                            <p:fltVal val="0"/>
                                          </p:val>
                                        </p:tav>
                                      </p:tavLst>
                                    </p:anim>
                                    <p:animEffect transition="in" filter="fade">
                                      <p:cBhvr>
                                        <p:cTn id="100" dur="2000"/>
                                        <p:tgtEl>
                                          <p:spTgt spid="5">
                                            <p:graphicEl>
                                              <a:dgm id="{9A17980C-CA3F-47F4-A351-7A68F5D253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943277" y="712269"/>
            <a:ext cx="3370998" cy="5502264"/>
          </a:xfrm>
        </p:spPr>
        <p:txBody>
          <a:bodyPr>
            <a:normAutofit/>
          </a:bodyPr>
          <a:lstStyle/>
          <a:p>
            <a:r>
              <a:rPr lang="en-US" b="1" dirty="0">
                <a:solidFill>
                  <a:srgbClr val="FFFFFF"/>
                </a:solidFill>
                <a:effectLst>
                  <a:outerShdw blurRad="38100" dist="38100" dir="2700000" algn="tl">
                    <a:srgbClr val="000000">
                      <a:alpha val="43137"/>
                    </a:srgbClr>
                  </a:outerShdw>
                </a:effectLst>
              </a:rPr>
              <a:t>Get on the Offense</a:t>
            </a:r>
          </a:p>
        </p:txBody>
      </p:sp>
      <p:graphicFrame>
        <p:nvGraphicFramePr>
          <p:cNvPr id="5" name="Content Placeholder 2">
            <a:extLst>
              <a:ext uri="{FF2B5EF4-FFF2-40B4-BE49-F238E27FC236}">
                <a16:creationId xmlns:a16="http://schemas.microsoft.com/office/drawing/2014/main" id="{F64FF871-0713-4ACC-AFAD-9520D0267282}"/>
              </a:ext>
            </a:extLst>
          </p:cNvPr>
          <p:cNvGraphicFramePr>
            <a:graphicFrameLocks noGrp="1"/>
          </p:cNvGraphicFramePr>
          <p:nvPr>
            <p:ph idx="1"/>
            <p:extLst>
              <p:ext uri="{D42A27DB-BD31-4B8C-83A1-F6EECF244321}">
                <p14:modId xmlns:p14="http://schemas.microsoft.com/office/powerpoint/2010/main" val="2734142312"/>
              </p:ext>
            </p:extLst>
          </p:nvPr>
        </p:nvGraphicFramePr>
        <p:xfrm>
          <a:off x="5251963" y="642937"/>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966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FA4D7B4A-1B64-49E5-B982-D8038F054B86}"/>
                                            </p:graphicEl>
                                          </p:spTgt>
                                        </p:tgtEl>
                                        <p:attrNameLst>
                                          <p:attrName>style.visibility</p:attrName>
                                        </p:attrNameLst>
                                      </p:cBhvr>
                                      <p:to>
                                        <p:strVal val="visible"/>
                                      </p:to>
                                    </p:set>
                                    <p:animEffect transition="in" filter="circle(in)">
                                      <p:cBhvr>
                                        <p:cTn id="7" dur="2000"/>
                                        <p:tgtEl>
                                          <p:spTgt spid="5">
                                            <p:graphicEl>
                                              <a:dgm id="{FA4D7B4A-1B64-49E5-B982-D8038F054B86}"/>
                                            </p:graphic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graphicEl>
                                              <a:dgm id="{4E8891B5-4AA6-4CA2-BBFD-CD4EB9058E34}"/>
                                            </p:graphicEl>
                                          </p:spTgt>
                                        </p:tgtEl>
                                        <p:attrNameLst>
                                          <p:attrName>style.visibility</p:attrName>
                                        </p:attrNameLst>
                                      </p:cBhvr>
                                      <p:to>
                                        <p:strVal val="visible"/>
                                      </p:to>
                                    </p:set>
                                    <p:animEffect transition="in" filter="circle(in)">
                                      <p:cBhvr>
                                        <p:cTn id="10" dur="2000"/>
                                        <p:tgtEl>
                                          <p:spTgt spid="5">
                                            <p:graphicEl>
                                              <a:dgm id="{4E8891B5-4AA6-4CA2-BBFD-CD4EB9058E3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graphicEl>
                                              <a:dgm id="{CF185317-DDAE-477F-BEB4-FAEAC3782DDF}"/>
                                            </p:graphicEl>
                                          </p:spTgt>
                                        </p:tgtEl>
                                        <p:attrNameLst>
                                          <p:attrName>style.visibility</p:attrName>
                                        </p:attrNameLst>
                                      </p:cBhvr>
                                      <p:to>
                                        <p:strVal val="visible"/>
                                      </p:to>
                                    </p:set>
                                    <p:animEffect transition="in" filter="circle(in)">
                                      <p:cBhvr>
                                        <p:cTn id="15" dur="2000"/>
                                        <p:tgtEl>
                                          <p:spTgt spid="5">
                                            <p:graphicEl>
                                              <a:dgm id="{CF185317-DDAE-477F-BEB4-FAEAC3782DDF}"/>
                                            </p:graphic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graphicEl>
                                              <a:dgm id="{10B25020-4896-449A-A139-2260EFF13879}"/>
                                            </p:graphicEl>
                                          </p:spTgt>
                                        </p:tgtEl>
                                        <p:attrNameLst>
                                          <p:attrName>style.visibility</p:attrName>
                                        </p:attrNameLst>
                                      </p:cBhvr>
                                      <p:to>
                                        <p:strVal val="visible"/>
                                      </p:to>
                                    </p:set>
                                    <p:animEffect transition="in" filter="circle(in)">
                                      <p:cBhvr>
                                        <p:cTn id="18" dur="2000"/>
                                        <p:tgtEl>
                                          <p:spTgt spid="5">
                                            <p:graphicEl>
                                              <a:dgm id="{10B25020-4896-449A-A139-2260EFF1387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graphicEl>
                                              <a:dgm id="{F518F2B7-C6B0-4E99-9E52-BA6A389CC175}"/>
                                            </p:graphicEl>
                                          </p:spTgt>
                                        </p:tgtEl>
                                        <p:attrNameLst>
                                          <p:attrName>style.visibility</p:attrName>
                                        </p:attrNameLst>
                                      </p:cBhvr>
                                      <p:to>
                                        <p:strVal val="visible"/>
                                      </p:to>
                                    </p:set>
                                    <p:animEffect transition="in" filter="circle(in)">
                                      <p:cBhvr>
                                        <p:cTn id="23" dur="2000"/>
                                        <p:tgtEl>
                                          <p:spTgt spid="5">
                                            <p:graphicEl>
                                              <a:dgm id="{F518F2B7-C6B0-4E99-9E52-BA6A389CC175}"/>
                                            </p:graphic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graphicEl>
                                              <a:dgm id="{4EFD0639-EC8A-4A4D-8AEC-D2B59A20141C}"/>
                                            </p:graphicEl>
                                          </p:spTgt>
                                        </p:tgtEl>
                                        <p:attrNameLst>
                                          <p:attrName>style.visibility</p:attrName>
                                        </p:attrNameLst>
                                      </p:cBhvr>
                                      <p:to>
                                        <p:strVal val="visible"/>
                                      </p:to>
                                    </p:set>
                                    <p:animEffect transition="in" filter="circle(in)">
                                      <p:cBhvr>
                                        <p:cTn id="26" dur="2000"/>
                                        <p:tgtEl>
                                          <p:spTgt spid="5">
                                            <p:graphicEl>
                                              <a:dgm id="{4EFD0639-EC8A-4A4D-8AEC-D2B59A20141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
                                            <p:graphicEl>
                                              <a:dgm id="{983744D5-3C8F-4140-80F7-15CF488E38DA}"/>
                                            </p:graphicEl>
                                          </p:spTgt>
                                        </p:tgtEl>
                                        <p:attrNameLst>
                                          <p:attrName>style.visibility</p:attrName>
                                        </p:attrNameLst>
                                      </p:cBhvr>
                                      <p:to>
                                        <p:strVal val="visible"/>
                                      </p:to>
                                    </p:set>
                                    <p:animEffect transition="in" filter="circle(in)">
                                      <p:cBhvr>
                                        <p:cTn id="31" dur="2000"/>
                                        <p:tgtEl>
                                          <p:spTgt spid="5">
                                            <p:graphicEl>
                                              <a:dgm id="{983744D5-3C8F-4140-80F7-15CF488E38DA}"/>
                                            </p:graphic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graphicEl>
                                              <a:dgm id="{603C8A5A-43A9-43B9-BE3C-E80F3E2CA8DE}"/>
                                            </p:graphicEl>
                                          </p:spTgt>
                                        </p:tgtEl>
                                        <p:attrNameLst>
                                          <p:attrName>style.visibility</p:attrName>
                                        </p:attrNameLst>
                                      </p:cBhvr>
                                      <p:to>
                                        <p:strVal val="visible"/>
                                      </p:to>
                                    </p:set>
                                    <p:animEffect transition="in" filter="circle(in)">
                                      <p:cBhvr>
                                        <p:cTn id="34" dur="2000"/>
                                        <p:tgtEl>
                                          <p:spTgt spid="5">
                                            <p:graphicEl>
                                              <a:dgm id="{603C8A5A-43A9-43B9-BE3C-E80F3E2CA8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963877"/>
            <a:ext cx="3494362" cy="4930246"/>
          </a:xfrm>
        </p:spPr>
        <p:txBody>
          <a:bodyPr>
            <a:normAutofit/>
          </a:bodyPr>
          <a:lstStyle/>
          <a:p>
            <a:pPr algn="r"/>
            <a:r>
              <a:rPr lang="en-US" b="1" dirty="0">
                <a:effectLst>
                  <a:outerShdw blurRad="38100" dist="38100" dir="2700000" algn="tl">
                    <a:srgbClr val="000000">
                      <a:alpha val="43137"/>
                    </a:srgbClr>
                  </a:outerShdw>
                </a:effectLst>
              </a:rPr>
              <a:t>Close Doors of Opportunity for Satan</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4976031" y="963877"/>
            <a:ext cx="6377769" cy="4930246"/>
          </a:xfrm>
        </p:spPr>
        <p:txBody>
          <a:bodyPr anchor="ctr">
            <a:normAutofit/>
          </a:bodyPr>
          <a:lstStyle/>
          <a:p>
            <a:pPr marL="0" indent="0">
              <a:buNone/>
            </a:pPr>
            <a:r>
              <a:rPr lang="en-US" i="1" dirty="0">
                <a:effectLst>
                  <a:outerShdw blurRad="38100" dist="38100" dir="2700000" algn="tl">
                    <a:srgbClr val="000000">
                      <a:alpha val="43137"/>
                    </a:srgbClr>
                  </a:outerShdw>
                </a:effectLst>
              </a:rPr>
              <a:t>“Be angry, and do not sin : do not let the sun go down on your wrath, 27nor give place to the devil.”     </a:t>
            </a:r>
            <a:r>
              <a:rPr lang="en-US" b="1" dirty="0">
                <a:effectLst>
                  <a:outerShdw blurRad="38100" dist="38100" dir="2700000" algn="tl">
                    <a:srgbClr val="000000">
                      <a:alpha val="43137"/>
                    </a:srgbClr>
                  </a:outerShdw>
                </a:effectLst>
              </a:rPr>
              <a:t>Eph 4:26-27</a:t>
            </a:r>
          </a:p>
          <a:p>
            <a:pPr marL="0" indent="0">
              <a:buNone/>
            </a:pPr>
            <a:endParaRPr lang="en-US" b="1" dirty="0">
              <a:effectLst>
                <a:outerShdw blurRad="38100" dist="38100" dir="2700000" algn="tl">
                  <a:srgbClr val="000000">
                    <a:alpha val="43137"/>
                  </a:srgbClr>
                </a:outerShdw>
              </a:effectLst>
            </a:endParaRPr>
          </a:p>
          <a:p>
            <a:pPr marL="0" indent="0">
              <a:buNone/>
            </a:pPr>
            <a:r>
              <a:rPr lang="en-US" i="1" dirty="0">
                <a:effectLst>
                  <a:outerShdw blurRad="38100" dist="38100" dir="2700000" algn="tl">
                    <a:srgbClr val="000000">
                      <a:alpha val="43137"/>
                    </a:srgbClr>
                  </a:outerShdw>
                </a:effectLst>
              </a:rPr>
              <a:t>Go ahead and be angry. You do well to be angry— but don’t use your anger as fuel for revenge. And don’t stay angry. Don’t go to bed angry. Don’t give the Devil that kind of foothold in your life</a:t>
            </a:r>
            <a:r>
              <a:rPr lang="en-US" b="1" dirty="0">
                <a:effectLst>
                  <a:outerShdw blurRad="38100" dist="38100" dir="2700000" algn="tl">
                    <a:srgbClr val="000000">
                      <a:alpha val="43137"/>
                    </a:srgbClr>
                  </a:outerShdw>
                </a:effectLst>
              </a:rPr>
              <a:t>.    Eph 4:26-26 Message</a:t>
            </a:r>
          </a:p>
        </p:txBody>
      </p:sp>
    </p:spTree>
    <p:extLst>
      <p:ext uri="{BB962C8B-B14F-4D97-AF65-F5344CB8AC3E}">
        <p14:creationId xmlns:p14="http://schemas.microsoft.com/office/powerpoint/2010/main" val="1249495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5000"/>
          </a:stretch>
        </a:blip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b="1" dirty="0">
                <a:solidFill>
                  <a:schemeClr val="bg1"/>
                </a:solidFill>
                <a:effectLst>
                  <a:outerShdw blurRad="38100" dist="38100" dir="2700000" algn="tl">
                    <a:srgbClr val="000000">
                      <a:alpha val="43137"/>
                    </a:srgbClr>
                  </a:outerShdw>
                </a:effectLst>
              </a:rPr>
              <a:t>Close Doors of Opportunity for Satan</a:t>
            </a:r>
          </a:p>
        </p:txBody>
      </p:sp>
      <p:sp>
        <p:nvSpPr>
          <p:cNvPr id="6" name="Content Placeholder 2">
            <a:extLst>
              <a:ext uri="{FF2B5EF4-FFF2-40B4-BE49-F238E27FC236}">
                <a16:creationId xmlns:a16="http://schemas.microsoft.com/office/drawing/2014/main" id="{8867C554-B4F7-40D5-950C-D25D28605DB8}"/>
              </a:ext>
            </a:extLst>
          </p:cNvPr>
          <p:cNvSpPr>
            <a:spLocks noGrp="1"/>
          </p:cNvSpPr>
          <p:nvPr>
            <p:ph idx="1"/>
          </p:nvPr>
        </p:nvSpPr>
        <p:spPr>
          <a:xfrm>
            <a:off x="4624340" y="2307102"/>
            <a:ext cx="6767560" cy="4287637"/>
          </a:xfrm>
          <a:solidFill>
            <a:schemeClr val="bg1">
              <a:alpha val="80000"/>
            </a:schemeClr>
          </a:solidFill>
        </p:spPr>
        <p:txBody>
          <a:bodyPr anchor="ctr">
            <a:normAutofit fontScale="92500"/>
          </a:bodyPr>
          <a:lstStyle/>
          <a:p>
            <a:pPr marL="0" indent="0">
              <a:lnSpc>
                <a:spcPct val="100000"/>
              </a:lnSpc>
              <a:buNone/>
            </a:pPr>
            <a:r>
              <a:rPr lang="en-US" b="1" i="1" dirty="0">
                <a:effectLst>
                  <a:outerShdw blurRad="38100" dist="38100" dir="2700000" algn="tl">
                    <a:srgbClr val="000000">
                      <a:alpha val="43137"/>
                    </a:srgbClr>
                  </a:outerShdw>
                </a:effectLst>
                <a:latin typeface="Arial Rounded MT Bold" panose="020F0704030504030204" pitchFamily="34" charset="0"/>
              </a:rPr>
              <a:t>What is a door of opportunity for Satan </a:t>
            </a:r>
          </a:p>
          <a:p>
            <a:pPr marL="0" indent="0">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rPr>
              <a:t>to wreck havoc in our lives?</a:t>
            </a:r>
          </a:p>
          <a:p>
            <a:pPr lvl="1">
              <a:lnSpc>
                <a:spcPct val="100000"/>
              </a:lnSpc>
            </a:pPr>
            <a:r>
              <a:rPr lang="en-US" sz="2800" b="1" i="1" dirty="0">
                <a:effectLst>
                  <a:outerShdw blurRad="38100" dist="38100" dir="2700000" algn="tl">
                    <a:srgbClr val="000000">
                      <a:alpha val="43137"/>
                    </a:srgbClr>
                  </a:outerShdw>
                </a:effectLst>
                <a:latin typeface="Arial Rounded MT Bold" panose="020F0704030504030204" pitchFamily="34" charset="0"/>
              </a:rPr>
              <a:t>Unprocessed Anger</a:t>
            </a:r>
          </a:p>
          <a:p>
            <a:pPr lvl="1">
              <a:lnSpc>
                <a:spcPct val="100000"/>
              </a:lnSpc>
            </a:pPr>
            <a:r>
              <a:rPr lang="en-US" sz="2800" b="1" i="1" dirty="0">
                <a:effectLst>
                  <a:outerShdw blurRad="38100" dist="38100" dir="2700000" algn="tl">
                    <a:srgbClr val="000000">
                      <a:alpha val="43137"/>
                    </a:srgbClr>
                  </a:outerShdw>
                </a:effectLst>
                <a:latin typeface="Arial Rounded MT Bold" panose="020F0704030504030204" pitchFamily="34" charset="0"/>
              </a:rPr>
              <a:t>Unconfessed Sin</a:t>
            </a:r>
          </a:p>
          <a:p>
            <a:pPr lvl="1">
              <a:lnSpc>
                <a:spcPct val="100000"/>
              </a:lnSpc>
            </a:pPr>
            <a:r>
              <a:rPr lang="en-US" sz="2800" b="1" i="1" dirty="0">
                <a:effectLst>
                  <a:outerShdw blurRad="38100" dist="38100" dir="2700000" algn="tl">
                    <a:srgbClr val="000000">
                      <a:alpha val="43137"/>
                    </a:srgbClr>
                  </a:outerShdw>
                </a:effectLst>
                <a:latin typeface="Arial Rounded MT Bold" panose="020F0704030504030204" pitchFamily="34" charset="0"/>
              </a:rPr>
              <a:t>Unforgiveness /  Grudges</a:t>
            </a:r>
          </a:p>
          <a:p>
            <a:pPr lvl="1">
              <a:lnSpc>
                <a:spcPct val="100000"/>
              </a:lnSpc>
            </a:pPr>
            <a:r>
              <a:rPr lang="en-US" sz="2800" b="1" i="1" dirty="0">
                <a:effectLst>
                  <a:outerShdw blurRad="38100" dist="38100" dir="2700000" algn="tl">
                    <a:srgbClr val="000000">
                      <a:alpha val="43137"/>
                    </a:srgbClr>
                  </a:outerShdw>
                </a:effectLst>
                <a:latin typeface="Arial Rounded MT Bold" panose="020F0704030504030204" pitchFamily="34" charset="0"/>
              </a:rPr>
              <a:t>Resentment / Grudges</a:t>
            </a:r>
          </a:p>
          <a:p>
            <a:pPr marL="0" indent="0">
              <a:lnSpc>
                <a:spcPct val="100000"/>
              </a:lnSpc>
              <a:buNone/>
            </a:pPr>
            <a:r>
              <a:rPr lang="en-US" b="1" i="1" dirty="0">
                <a:effectLst>
                  <a:outerShdw blurRad="38100" dist="38100" dir="2700000" algn="tl">
                    <a:srgbClr val="000000">
                      <a:alpha val="43137"/>
                    </a:srgbClr>
                  </a:outerShdw>
                </a:effectLst>
                <a:latin typeface="Arial Rounded MT Bold" panose="020F0704030504030204" pitchFamily="34" charset="0"/>
              </a:rPr>
              <a:t>Shut the Door On Anything in Your Life that Opens the Door for Spiritual Attack</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9016708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2000"/>
                                        <p:tgtEl>
                                          <p:spTgt spid="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2000"/>
                                        <p:tgtEl>
                                          <p:spTgt spid="6">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2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20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20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barn(inVertical)">
                                      <p:cBhvr>
                                        <p:cTn id="29" dur="2000"/>
                                        <p:tgtEl>
                                          <p:spTgt spid="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barn(inVertical)">
                                      <p:cBhvr>
                                        <p:cTn id="34" dur="20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barn(inVertical)">
                                      <p:cBhvr>
                                        <p:cTn id="39"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838200" y="126587"/>
            <a:ext cx="6519203" cy="907084"/>
          </a:xfrm>
          <a:solidFill>
            <a:schemeClr val="bg1">
              <a:alpha val="80000"/>
            </a:schemeClr>
          </a:solidFill>
        </p:spPr>
        <p:txBody>
          <a:bodyPr/>
          <a:lstStyle/>
          <a:p>
            <a:r>
              <a:rPr lang="en-US" dirty="0">
                <a:effectLst>
                  <a:outerShdw blurRad="38100" dist="38100" dir="2700000" algn="tl">
                    <a:srgbClr val="000000">
                      <a:alpha val="43137"/>
                    </a:srgbClr>
                  </a:outerShdw>
                </a:effectLst>
                <a:latin typeface="Arial Rounded MT Bold" panose="020F0704030504030204" pitchFamily="34" charset="0"/>
              </a:rPr>
              <a:t>Remember the Reason</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3255755"/>
            <a:ext cx="11454159" cy="3088776"/>
          </a:xfrm>
          <a:solidFill>
            <a:schemeClr val="bg1">
              <a:alpha val="80000"/>
            </a:schemeClr>
          </a:solidFill>
        </p:spPr>
        <p:txBody>
          <a:bodyPr/>
          <a:lstStyle/>
          <a:p>
            <a:pPr marL="0" indent="0">
              <a:buNone/>
            </a:pPr>
            <a:r>
              <a:rPr lang="en-US" dirty="0">
                <a:effectLst>
                  <a:outerShdw blurRad="38100" dist="38100" dir="2700000" algn="tl">
                    <a:srgbClr val="000000">
                      <a:alpha val="43137"/>
                    </a:srgbClr>
                  </a:outerShdw>
                </a:effectLst>
                <a:latin typeface="Arial Rounded MT Bold" panose="020F0704030504030204" pitchFamily="34" charset="0"/>
              </a:rPr>
              <a:t>Therefore I do not run without a definite goal; I do not flail around like one beating the air [just shadow boxing].  </a:t>
            </a:r>
            <a:r>
              <a:rPr lang="en-US" b="1" dirty="0">
                <a:effectLst>
                  <a:outerShdw blurRad="38100" dist="38100" dir="2700000" algn="tl">
                    <a:srgbClr val="000000">
                      <a:alpha val="43137"/>
                    </a:srgbClr>
                  </a:outerShdw>
                </a:effectLst>
                <a:latin typeface="Arial Rounded MT Bold" panose="020F0704030504030204" pitchFamily="34" charset="0"/>
              </a:rPr>
              <a:t>I Cor 9:26</a:t>
            </a:r>
          </a:p>
          <a:p>
            <a:r>
              <a:rPr lang="en-US" b="1" dirty="0">
                <a:effectLst>
                  <a:outerShdw blurRad="38100" dist="38100" dir="2700000" algn="tl">
                    <a:srgbClr val="000000">
                      <a:alpha val="43137"/>
                    </a:srgbClr>
                  </a:outerShdw>
                </a:effectLst>
                <a:latin typeface="Arial Rounded MT Bold" panose="020F0704030504030204" pitchFamily="34" charset="0"/>
              </a:rPr>
              <a:t>Lay Hold of Eternal Life</a:t>
            </a:r>
          </a:p>
          <a:p>
            <a:r>
              <a:rPr lang="en-US" b="1" dirty="0">
                <a:effectLst>
                  <a:outerShdw blurRad="38100" dist="38100" dir="2700000" algn="tl">
                    <a:srgbClr val="000000">
                      <a:alpha val="43137"/>
                    </a:srgbClr>
                  </a:outerShdw>
                </a:effectLst>
                <a:latin typeface="Arial Rounded MT Bold" panose="020F0704030504030204" pitchFamily="34" charset="0"/>
              </a:rPr>
              <a:t>Eternal Life is Free…</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…But the Fight Here is Real</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…and Costly</a:t>
            </a:r>
          </a:p>
        </p:txBody>
      </p:sp>
    </p:spTree>
    <p:extLst>
      <p:ext uri="{BB962C8B-B14F-4D97-AF65-F5344CB8AC3E}">
        <p14:creationId xmlns:p14="http://schemas.microsoft.com/office/powerpoint/2010/main" val="27369166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500"/>
                                        <p:tgtEl>
                                          <p:spTgt spid="3">
                                            <p:bg/>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2031-C900-405B-A43C-33BAF59D13E5}"/>
              </a:ext>
            </a:extLst>
          </p:cNvPr>
          <p:cNvSpPr>
            <a:spLocks noGrp="1"/>
          </p:cNvSpPr>
          <p:nvPr>
            <p:ph type="title"/>
          </p:nvPr>
        </p:nvSpPr>
        <p:spPr>
          <a:xfrm>
            <a:off x="4966447" y="42181"/>
            <a:ext cx="7173971" cy="907084"/>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Maintain the Proper Attitude</a:t>
            </a:r>
          </a:p>
        </p:txBody>
      </p:sp>
      <p:sp>
        <p:nvSpPr>
          <p:cNvPr id="3" name="Content Placeholder 2">
            <a:extLst>
              <a:ext uri="{FF2B5EF4-FFF2-40B4-BE49-F238E27FC236}">
                <a16:creationId xmlns:a16="http://schemas.microsoft.com/office/drawing/2014/main" id="{524A4CB1-7780-4B9D-B98E-CC0683A74EEF}"/>
              </a:ext>
            </a:extLst>
          </p:cNvPr>
          <p:cNvSpPr>
            <a:spLocks noGrp="1"/>
          </p:cNvSpPr>
          <p:nvPr>
            <p:ph idx="1"/>
          </p:nvPr>
        </p:nvSpPr>
        <p:spPr>
          <a:xfrm>
            <a:off x="278296" y="2636796"/>
            <a:ext cx="11635408" cy="4129785"/>
          </a:xfrm>
          <a:solidFill>
            <a:schemeClr val="bg1">
              <a:alpha val="80000"/>
            </a:schemeClr>
          </a:solidFill>
        </p:spPr>
        <p:txBody>
          <a:bodyPr>
            <a:normAutofit/>
          </a:bodyPr>
          <a:lstStyle/>
          <a:p>
            <a:pPr marL="0" indent="0">
              <a:lnSpc>
                <a:spcPct val="100000"/>
              </a:lnSpc>
              <a:buNone/>
            </a:pPr>
            <a:r>
              <a:rPr lang="en-US" sz="3200" b="1" i="1" dirty="0">
                <a:effectLst>
                  <a:outerShdw blurRad="38100" dist="38100" dir="2700000" algn="tl">
                    <a:srgbClr val="000000">
                      <a:alpha val="43137"/>
                    </a:srgbClr>
                  </a:outerShdw>
                </a:effectLst>
                <a:latin typeface="Baskerville Old Face" panose="02020602080505020303" pitchFamily="18" charset="0"/>
              </a:rPr>
              <a:t>“which you were also called and have confessed the good confession in the presence of many witnesses.”</a:t>
            </a:r>
          </a:p>
          <a:p>
            <a:endParaRPr lang="en-US" dirty="0"/>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The way we communicate has a great deal to do…</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…with our level of success</a:t>
            </a:r>
          </a:p>
          <a:p>
            <a:r>
              <a:rPr lang="en-US" b="1" dirty="0">
                <a:effectLst>
                  <a:outerShdw blurRad="38100" dist="38100" dir="2700000" algn="tl">
                    <a:srgbClr val="000000">
                      <a:alpha val="43137"/>
                    </a:srgbClr>
                  </a:outerShdw>
                </a:effectLst>
                <a:latin typeface="Arial Rounded MT Bold" panose="020F0704030504030204" pitchFamily="34" charset="0"/>
              </a:rPr>
              <a:t>We Can Talk… </a:t>
            </a:r>
          </a:p>
          <a:p>
            <a:pPr lvl="1">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Ourselves Into or Out of Success</a:t>
            </a:r>
          </a:p>
          <a:p>
            <a:pPr lvl="1">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Others In or Push Them Away</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1878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3343</TotalTime>
  <Words>760</Words>
  <Application>Microsoft Office PowerPoint</Application>
  <PresentationFormat>Widescreen</PresentationFormat>
  <Paragraphs>91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Rounded MT Bold</vt:lpstr>
      <vt:lpstr>Baskerville Old Face</vt:lpstr>
      <vt:lpstr>Bradley Hand ITC</vt:lpstr>
      <vt:lpstr>Calibri</vt:lpstr>
      <vt:lpstr>Calibri Light</vt:lpstr>
      <vt:lpstr>Courier New</vt:lpstr>
      <vt:lpstr>Office Theme</vt:lpstr>
      <vt:lpstr>PowerPoint Presentation</vt:lpstr>
      <vt:lpstr>PowerPoint Presentation</vt:lpstr>
      <vt:lpstr>PowerPoint Presentation</vt:lpstr>
      <vt:lpstr>PowerPoint Presentation</vt:lpstr>
      <vt:lpstr>Get on the Offense</vt:lpstr>
      <vt:lpstr>Close Doors of Opportunity for Satan</vt:lpstr>
      <vt:lpstr>Close Doors of Opportunity for Satan</vt:lpstr>
      <vt:lpstr>Remember the Reason</vt:lpstr>
      <vt:lpstr>Maintain the Proper Attitude</vt:lpstr>
      <vt:lpstr>“Words Winners Never Say”</vt:lpstr>
      <vt:lpstr>“Words Winners Never Say”</vt:lpstr>
      <vt:lpstr>“Words Winners Never Say”</vt:lpstr>
      <vt:lpstr>“Words Winners Never Say”</vt:lpstr>
      <vt:lpstr>“Words Winners Never Say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the Good Fight</dc:title>
  <dc:creator>David Linton</dc:creator>
  <cp:lastModifiedBy>David Linton</cp:lastModifiedBy>
  <cp:revision>81</cp:revision>
  <cp:lastPrinted>2018-03-24T03:54:34Z</cp:lastPrinted>
  <dcterms:created xsi:type="dcterms:W3CDTF">2018-03-19T04:57:22Z</dcterms:created>
  <dcterms:modified xsi:type="dcterms:W3CDTF">2018-03-25T14:58:42Z</dcterms:modified>
</cp:coreProperties>
</file>