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7" r:id="rId3"/>
    <p:sldId id="256" r:id="rId4"/>
    <p:sldId id="271" r:id="rId5"/>
    <p:sldId id="258" r:id="rId6"/>
    <p:sldId id="275" r:id="rId7"/>
    <p:sldId id="266" r:id="rId8"/>
    <p:sldId id="267" r:id="rId9"/>
    <p:sldId id="274" r:id="rId10"/>
    <p:sldId id="260" r:id="rId11"/>
    <p:sldId id="264" r:id="rId12"/>
    <p:sldId id="279" r:id="rId13"/>
    <p:sldId id="261" r:id="rId14"/>
    <p:sldId id="280" r:id="rId15"/>
    <p:sldId id="281" r:id="rId16"/>
    <p:sldId id="278" r:id="rId17"/>
    <p:sldId id="265" r:id="rId18"/>
    <p:sldId id="257" r:id="rId19"/>
    <p:sldId id="276" r:id="rId20"/>
    <p:sldId id="282" r:id="rId21"/>
    <p:sldId id="262" r:id="rId22"/>
    <p:sldId id="263" r:id="rId23"/>
    <p:sldId id="268" r:id="rId24"/>
    <p:sldId id="269" r:id="rId25"/>
    <p:sldId id="272" r:id="rId26"/>
    <p:sldId id="273"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0" d="100"/>
          <a:sy n="70"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A08-0B43-43F8-A97A-96E5BAA1F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3D465-65B9-4D5D-A584-D1A5A5A6F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4249EE-179F-4834-9DE1-D5F1E8187D9F}"/>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5" name="Footer Placeholder 4">
            <a:extLst>
              <a:ext uri="{FF2B5EF4-FFF2-40B4-BE49-F238E27FC236}">
                <a16:creationId xmlns:a16="http://schemas.microsoft.com/office/drawing/2014/main" id="{1AD297B5-D6EA-4C17-9B5B-1780B393EC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288CC3-DDEB-40E8-9E6F-360B5DB94933}"/>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8266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9214-8E31-402A-A002-DEAEBCE151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FDF36F-FCB0-4BBB-AFFB-254E8BB648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E198-4A77-4A3E-8DB2-5DD75234EC06}"/>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5" name="Footer Placeholder 4">
            <a:extLst>
              <a:ext uri="{FF2B5EF4-FFF2-40B4-BE49-F238E27FC236}">
                <a16:creationId xmlns:a16="http://schemas.microsoft.com/office/drawing/2014/main" id="{FB0952F8-6602-40F7-8790-6173B8281A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249539-1542-454F-9D7E-126D37FE8EE4}"/>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39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7099D-72DF-41CA-BA87-4C03959C2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26AC0E-A454-4DC3-B3BA-9D24A80068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F1CFE-34A2-4AE5-B91D-B8EFBB571AB8}"/>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5" name="Footer Placeholder 4">
            <a:extLst>
              <a:ext uri="{FF2B5EF4-FFF2-40B4-BE49-F238E27FC236}">
                <a16:creationId xmlns:a16="http://schemas.microsoft.com/office/drawing/2014/main" id="{5592D7A0-CBD7-49F1-A0A3-5C29DBFF39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47C147-7BC9-48B7-88DD-5976D8CA7DF3}"/>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146718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EBF8-BDDE-4A56-AFF7-13A327AF6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8266B-8F7B-4EB9-849A-7B7700B9C8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44B75-CD33-406A-AF9E-F69906FED228}"/>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5" name="Footer Placeholder 4">
            <a:extLst>
              <a:ext uri="{FF2B5EF4-FFF2-40B4-BE49-F238E27FC236}">
                <a16:creationId xmlns:a16="http://schemas.microsoft.com/office/drawing/2014/main" id="{AB36AED7-5080-45C8-885D-A2C066FD56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83F07-8F4C-4921-B28D-2E369BDA1C22}"/>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406318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E794-65C2-4C86-8FF0-7C98EC55E6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7D7CB-1547-477E-8832-EF479904A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91BED8-E906-48A3-8AC9-74FFEF2BA395}"/>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5" name="Footer Placeholder 4">
            <a:extLst>
              <a:ext uri="{FF2B5EF4-FFF2-40B4-BE49-F238E27FC236}">
                <a16:creationId xmlns:a16="http://schemas.microsoft.com/office/drawing/2014/main" id="{04E7CA95-D81C-4278-827D-75AAAF1B7C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D7C74C-FE1A-4BBC-8230-B651C323B1FE}"/>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36240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3DD0-1F84-40DD-888E-F00F0C025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F8A2F-EB97-4B85-A84C-72B2F675C1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BFC3E-F7B7-40EF-B292-6C1EB2CFB1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64961-2E16-40B1-B27D-FC1110CC6E55}"/>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6" name="Footer Placeholder 5">
            <a:extLst>
              <a:ext uri="{FF2B5EF4-FFF2-40B4-BE49-F238E27FC236}">
                <a16:creationId xmlns:a16="http://schemas.microsoft.com/office/drawing/2014/main" id="{9BAD4879-C53B-4F81-A780-CCAD173CF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E46382-83CE-4886-9BC0-910F32122099}"/>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165227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FA77-DC75-4566-8330-D31D4E0AA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9AB081-1593-40AF-8139-EF9D072678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4A9727-2921-4432-8C11-DE580D530D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97D0B-E990-43B8-8565-DDFA2A157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FD9A86-4BD7-4EC1-9359-802550C32B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CB291-90B1-410A-BBFA-B7403B2B1C7B}"/>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8" name="Footer Placeholder 7">
            <a:extLst>
              <a:ext uri="{FF2B5EF4-FFF2-40B4-BE49-F238E27FC236}">
                <a16:creationId xmlns:a16="http://schemas.microsoft.com/office/drawing/2014/main" id="{10D169E7-4B93-42FF-BD00-9F982566F5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A93AFB-B5A9-406E-A690-B3F9E24F6CC8}"/>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53253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7873-D8F6-492A-BA8B-72F02BA820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02D10-771A-4B0E-8A86-859B5605E029}"/>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4" name="Footer Placeholder 3">
            <a:extLst>
              <a:ext uri="{FF2B5EF4-FFF2-40B4-BE49-F238E27FC236}">
                <a16:creationId xmlns:a16="http://schemas.microsoft.com/office/drawing/2014/main" id="{139CDF39-DA78-4017-A37F-8A567F7713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4E22B1-7C78-4217-BF43-2FBD48B5F3A5}"/>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03057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8A7FD-3861-4383-9AE9-2C3234F173A6}"/>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3" name="Footer Placeholder 2">
            <a:extLst>
              <a:ext uri="{FF2B5EF4-FFF2-40B4-BE49-F238E27FC236}">
                <a16:creationId xmlns:a16="http://schemas.microsoft.com/office/drawing/2014/main" id="{8BBF8D04-ABC6-4B9E-A6B6-ED107F7303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BAD328-BF96-46FB-A179-5791EFC26367}"/>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149832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B48D-AF08-4547-98E4-66063C80A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F80846-202E-4F17-A525-E58ADFF8A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9DB70-24C6-44F8-A253-E9F991359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C23CFE-3D2D-4A03-9F8A-B8C303DDEFE6}"/>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6" name="Footer Placeholder 5">
            <a:extLst>
              <a:ext uri="{FF2B5EF4-FFF2-40B4-BE49-F238E27FC236}">
                <a16:creationId xmlns:a16="http://schemas.microsoft.com/office/drawing/2014/main" id="{D3008873-3494-466D-A61B-77727D6D55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E3D7CB-1739-482F-9DD3-DDD2C784EF4A}"/>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42946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159F-CD41-4EDF-8D4C-1F2D0A880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95000-91C9-4A97-928C-21AF0C707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0FBD48A-5FBF-4E2C-B971-D7CFCCAF5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321E6B-D681-460B-9154-6C6B19B00BBB}"/>
              </a:ext>
            </a:extLst>
          </p:cNvPr>
          <p:cNvSpPr>
            <a:spLocks noGrp="1"/>
          </p:cNvSpPr>
          <p:nvPr>
            <p:ph type="dt" sz="half" idx="10"/>
          </p:nvPr>
        </p:nvSpPr>
        <p:spPr/>
        <p:txBody>
          <a:bodyPr/>
          <a:lstStyle/>
          <a:p>
            <a:fld id="{181E79B7-0FB6-4804-812E-94753371513E}" type="datetimeFigureOut">
              <a:rPr lang="en-US" smtClean="0"/>
              <a:t>7/8/2018</a:t>
            </a:fld>
            <a:endParaRPr lang="en-US" dirty="0"/>
          </a:p>
        </p:txBody>
      </p:sp>
      <p:sp>
        <p:nvSpPr>
          <p:cNvPr id="6" name="Footer Placeholder 5">
            <a:extLst>
              <a:ext uri="{FF2B5EF4-FFF2-40B4-BE49-F238E27FC236}">
                <a16:creationId xmlns:a16="http://schemas.microsoft.com/office/drawing/2014/main" id="{42902C49-AC23-43DC-8135-A30187DDA5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9246F7-295B-49A8-A19E-2A7B5EF52B45}"/>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357121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33432-D963-4DCB-9BBD-56D029204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978B2B-C601-4A23-A0DE-1CCCB13C8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33383-AC62-45C3-A2DE-71F298234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E79B7-0FB6-4804-812E-94753371513E}" type="datetimeFigureOut">
              <a:rPr lang="en-US" smtClean="0"/>
              <a:t>7/8/2018</a:t>
            </a:fld>
            <a:endParaRPr lang="en-US" dirty="0"/>
          </a:p>
        </p:txBody>
      </p:sp>
      <p:sp>
        <p:nvSpPr>
          <p:cNvPr id="5" name="Footer Placeholder 4">
            <a:extLst>
              <a:ext uri="{FF2B5EF4-FFF2-40B4-BE49-F238E27FC236}">
                <a16:creationId xmlns:a16="http://schemas.microsoft.com/office/drawing/2014/main" id="{44BDF9EC-40E0-4939-8062-4C1C7C051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6CC53A-2152-48D7-B613-5431377DA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ABD1D-6ABE-42A8-A751-EE865C06AC02}" type="slidenum">
              <a:rPr lang="en-US" smtClean="0"/>
              <a:t>‹#›</a:t>
            </a:fld>
            <a:endParaRPr lang="en-US" dirty="0"/>
          </a:p>
        </p:txBody>
      </p:sp>
    </p:spTree>
    <p:extLst>
      <p:ext uri="{BB962C8B-B14F-4D97-AF65-F5344CB8AC3E}">
        <p14:creationId xmlns:p14="http://schemas.microsoft.com/office/powerpoint/2010/main" val="260910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rossbooks.com/verse.asp?ref=Ro+8:1" TargetMode="External"/><Relationship Id="rId2" Type="http://schemas.openxmlformats.org/officeDocument/2006/relationships/hyperlink" Target="http://www.crossbooks.com/verse.asp?ref=Col+1:22" TargetMode="External"/><Relationship Id="rId1" Type="http://schemas.openxmlformats.org/officeDocument/2006/relationships/slideLayout" Target="../slideLayouts/slideLayout2.xml"/><Relationship Id="rId6" Type="http://schemas.openxmlformats.org/officeDocument/2006/relationships/hyperlink" Target="http://www.crossbooks.com/verse.asp?ref=Ro+5:9" TargetMode="External"/><Relationship Id="rId5" Type="http://schemas.openxmlformats.org/officeDocument/2006/relationships/hyperlink" Target="http://www.crossbooks.com/verse.asp?ref=Ro+6:11" TargetMode="External"/><Relationship Id="rId4" Type="http://schemas.openxmlformats.org/officeDocument/2006/relationships/hyperlink" Target="http://www.crossbooks.com/verse.asp?ref=Ro+7: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rossbooks.com/verse.asp?ref=Ro+14:12" TargetMode="External"/><Relationship Id="rId7" Type="http://schemas.openxmlformats.org/officeDocument/2006/relationships/hyperlink" Target="http://www.crossbooks.com/verse.asp?ref=Ps+140:12" TargetMode="External"/><Relationship Id="rId2" Type="http://schemas.openxmlformats.org/officeDocument/2006/relationships/hyperlink" Target="http://www.crossbooks.com/verse.asp?ref=Eph+1:5" TargetMode="External"/><Relationship Id="rId1" Type="http://schemas.openxmlformats.org/officeDocument/2006/relationships/slideLayout" Target="../slideLayouts/slideLayout2.xml"/><Relationship Id="rId6" Type="http://schemas.openxmlformats.org/officeDocument/2006/relationships/hyperlink" Target="http://www.crossbooks.com/verse.asp?ref=Ps+10:17-18" TargetMode="External"/><Relationship Id="rId5" Type="http://schemas.openxmlformats.org/officeDocument/2006/relationships/hyperlink" Target="http://www.crossbooks.com/verse.asp?ref=Ps+10:14" TargetMode="External"/><Relationship Id="rId4" Type="http://schemas.openxmlformats.org/officeDocument/2006/relationships/hyperlink" Target="http://www.crossbooks.com/verse.asp?ref=Ps+139:13-1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rossbooks.com/verse.asp?ref=Col+1:22" TargetMode="External"/><Relationship Id="rId2" Type="http://schemas.openxmlformats.org/officeDocument/2006/relationships/hyperlink" Target="http://www.crossbooks.com/verse.asp?ref=Ro+15:7" TargetMode="External"/><Relationship Id="rId1" Type="http://schemas.openxmlformats.org/officeDocument/2006/relationships/slideLayout" Target="../slideLayouts/slideLayout2.xml"/><Relationship Id="rId6" Type="http://schemas.openxmlformats.org/officeDocument/2006/relationships/hyperlink" Target="http://www.crossbooks.com/verse.asp?ref=Heb+10:14" TargetMode="External"/><Relationship Id="rId5" Type="http://schemas.openxmlformats.org/officeDocument/2006/relationships/hyperlink" Target="http://www.crossbooks.com/verse.asp?ref=Col+2:9-10" TargetMode="External"/><Relationship Id="rId4" Type="http://schemas.openxmlformats.org/officeDocument/2006/relationships/hyperlink" Target="http://www.crossbooks.com/verse.asp?ref=2Co+5:2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4C4E-84E9-4B34-B754-A190825EED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FD64A5-C459-4651-A6F8-6116AD0C5359}"/>
              </a:ext>
            </a:extLst>
          </p:cNvPr>
          <p:cNvSpPr>
            <a:spLocks noGrp="1"/>
          </p:cNvSpPr>
          <p:nvPr>
            <p:ph idx="1"/>
          </p:nvPr>
        </p:nvSpPr>
        <p:spPr/>
        <p:txBody>
          <a:bodyPr>
            <a:normAutofit/>
          </a:bodyPr>
          <a:lstStyle/>
          <a:p>
            <a:r>
              <a:rPr lang="en-US" b="1" dirty="0">
                <a:effectLst>
                  <a:outerShdw blurRad="38100" dist="38100" dir="2700000" algn="tl">
                    <a:srgbClr val="000000">
                      <a:alpha val="43137"/>
                    </a:srgbClr>
                  </a:outerShdw>
                </a:effectLst>
              </a:rPr>
              <a:t>A little boy watched, fascinated, as his mother gently massaged cold cream on her face.</a:t>
            </a:r>
          </a:p>
          <a:p>
            <a:r>
              <a:rPr lang="en-US" b="1" dirty="0">
                <a:effectLst>
                  <a:outerShdw blurRad="38100" dist="38100" dir="2700000" algn="tl">
                    <a:srgbClr val="000000">
                      <a:alpha val="43137"/>
                    </a:srgbClr>
                  </a:outerShdw>
                </a:effectLst>
              </a:rPr>
              <a:t>"Why are you rubbing that on your face, Mommy?" he asked.</a:t>
            </a:r>
          </a:p>
          <a:p>
            <a:r>
              <a:rPr lang="en-US" b="1" dirty="0">
                <a:effectLst>
                  <a:outerShdw blurRad="38100" dist="38100" dir="2700000" algn="tl">
                    <a:srgbClr val="000000">
                      <a:alpha val="43137"/>
                    </a:srgbClr>
                  </a:outerShdw>
                </a:effectLst>
              </a:rPr>
              <a:t>"To make myself beautiful," said his mother.</a:t>
            </a:r>
          </a:p>
          <a:p>
            <a:r>
              <a:rPr lang="en-US" b="1" dirty="0">
                <a:effectLst>
                  <a:outerShdw blurRad="38100" dist="38100" dir="2700000" algn="tl">
                    <a:srgbClr val="000000">
                      <a:alpha val="43137"/>
                    </a:srgbClr>
                  </a:outerShdw>
                </a:effectLst>
              </a:rPr>
              <a:t>A few minutes later, she began removing the cream with a tissue.</a:t>
            </a:r>
          </a:p>
          <a:p>
            <a:r>
              <a:rPr lang="en-US" b="1" dirty="0">
                <a:effectLst>
                  <a:outerShdw blurRad="38100" dist="38100" dir="2700000" algn="tl">
                    <a:srgbClr val="000000">
                      <a:alpha val="43137"/>
                    </a:srgbClr>
                  </a:outerShdw>
                </a:effectLst>
              </a:rPr>
              <a:t>"What's the matter?" he asked. "Are you giving up?"</a:t>
            </a:r>
          </a:p>
          <a:p>
            <a:endParaRPr lang="en-US" dirty="0"/>
          </a:p>
        </p:txBody>
      </p:sp>
    </p:spTree>
    <p:extLst>
      <p:ext uri="{BB962C8B-B14F-4D97-AF65-F5344CB8AC3E}">
        <p14:creationId xmlns:p14="http://schemas.microsoft.com/office/powerpoint/2010/main" val="316957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5257800" cy="662782"/>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rPr>
              <a:t>Psalm 139 –the Message</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668855" cy="5777947"/>
          </a:xfrm>
          <a:solidFill>
            <a:schemeClr val="bg1">
              <a:alpha val="90000"/>
            </a:schemeClr>
          </a:solidFill>
        </p:spPr>
        <p:txBody>
          <a:bodyPr>
            <a:normAutofit/>
          </a:bodyPr>
          <a:lstStyle/>
          <a:p>
            <a:pPr marL="0" indent="0">
              <a:lnSpc>
                <a:spcPct val="100000"/>
              </a:lnSpc>
              <a:buNone/>
            </a:pPr>
            <a:r>
              <a:rPr lang="en-US" baseline="30000" dirty="0"/>
              <a:t>13-16 </a:t>
            </a:r>
            <a:r>
              <a:rPr lang="en-US" dirty="0">
                <a:effectLst>
                  <a:outerShdw blurRad="38100" dist="38100" dir="2700000" algn="tl">
                    <a:srgbClr val="000000">
                      <a:alpha val="43137"/>
                    </a:srgbClr>
                  </a:outerShdw>
                </a:effectLst>
                <a:latin typeface="Arial Rounded MT Bold" panose="020F0704030504030204" pitchFamily="34" charset="0"/>
              </a:rPr>
              <a:t>Oh yes, you shaped me first inside, then out;</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you formed me in my mother’s womb.</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I thank you, High God—you’re breathtaking!</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Body and soul, I am marvelously made!</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I worship in adoration—what a creation!</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You know me inside and out,</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you know every bone in my body;</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You know exactly how I was made, bit by bit,</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how I was sculpted from nothing into something.</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Like an open book, you watched me grow from conception to birth;</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all the stages of my life were spread out before you,</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The days of my life all prepared</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before I’d even lived one day.</a:t>
            </a:r>
          </a:p>
          <a:p>
            <a:endParaRPr lang="en-US" dirty="0"/>
          </a:p>
        </p:txBody>
      </p:sp>
    </p:spTree>
    <p:extLst>
      <p:ext uri="{BB962C8B-B14F-4D97-AF65-F5344CB8AC3E}">
        <p14:creationId xmlns:p14="http://schemas.microsoft.com/office/powerpoint/2010/main" val="32920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500"/>
                                        <p:tgtEl>
                                          <p:spTgt spid="3">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6172200" cy="662782"/>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783772"/>
            <a:ext cx="12032974" cy="5660571"/>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Lie:</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b="1" i="1" dirty="0">
                <a:effectLst>
                  <a:outerShdw blurRad="38100" dist="38100" dir="2700000" algn="tl">
                    <a:srgbClr val="000000">
                      <a:alpha val="43137"/>
                    </a:srgbClr>
                  </a:outerShdw>
                </a:effectLst>
              </a:rPr>
              <a:t>"My life has no value because I have failed and deserve to be punished."</a:t>
            </a:r>
          </a:p>
          <a:p>
            <a:pPr marL="0" indent="0">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Truth:</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b="1" dirty="0">
                <a:effectLst>
                  <a:outerShdw blurRad="38100" dist="38100" dir="2700000" algn="tl">
                    <a:srgbClr val="000000">
                      <a:alpha val="43137"/>
                    </a:srgbClr>
                  </a:outerShdw>
                </a:effectLst>
              </a:rPr>
              <a:t>I have God-given value based not on my past performance but on Christ, </a:t>
            </a:r>
          </a:p>
          <a:p>
            <a:pPr marL="0" indent="0">
              <a:lnSpc>
                <a:spcPct val="120000"/>
              </a:lnSpc>
              <a:spcBef>
                <a:spcPts val="0"/>
              </a:spcBef>
              <a:buNone/>
            </a:pPr>
            <a:r>
              <a:rPr lang="en-US" b="1" dirty="0">
                <a:effectLst>
                  <a:outerShdw blurRad="38100" dist="38100" dir="2700000" algn="tl">
                    <a:srgbClr val="000000">
                      <a:alpha val="43137"/>
                    </a:srgbClr>
                  </a:outerShdw>
                </a:effectLst>
              </a:rPr>
              <a:t>    who lives in me and who gives me freedom from condemnation</a:t>
            </a:r>
            <a:r>
              <a:rPr lang="en-US" dirty="0">
                <a:effectLst>
                  <a:outerShdw blurRad="38100" dist="38100" dir="2700000" algn="tl">
                    <a:srgbClr val="000000">
                      <a:alpha val="43137"/>
                    </a:srgbClr>
                  </a:outerShdw>
                </a:effectLst>
              </a:rPr>
              <a:t>. </a:t>
            </a: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I Am Free From Accusation</a:t>
            </a:r>
            <a:r>
              <a:rPr lang="en-US"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"He has reconciled you by Christ's physical body through death to present you holy in his sight, without blemish and </a:t>
            </a:r>
            <a:r>
              <a:rPr lang="en-US" b="1" i="1" dirty="0">
                <a:effectLst>
                  <a:outerShdw blurRad="38100" dist="38100" dir="2700000" algn="tl">
                    <a:srgbClr val="000000">
                      <a:alpha val="43137"/>
                    </a:srgbClr>
                  </a:outerShdw>
                </a:effectLst>
              </a:rPr>
              <a:t>free from accusation.</a:t>
            </a:r>
            <a:r>
              <a:rPr lang="en-US" i="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Col 1:22</a:t>
            </a: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I Am Free From Condemnation</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"Therefore, there is now </a:t>
            </a:r>
            <a:r>
              <a:rPr lang="en-US" b="1" i="1" dirty="0">
                <a:effectLst>
                  <a:outerShdw blurRad="38100" dist="38100" dir="2700000" algn="tl">
                    <a:srgbClr val="000000">
                      <a:alpha val="43137"/>
                    </a:srgbClr>
                  </a:outerShdw>
                </a:effectLst>
              </a:rPr>
              <a:t>no condemnation</a:t>
            </a:r>
            <a:r>
              <a:rPr lang="en-US" i="1" dirty="0">
                <a:effectLst>
                  <a:outerShdw blurRad="38100" dist="38100" dir="2700000" algn="tl">
                    <a:srgbClr val="000000">
                      <a:alpha val="43137"/>
                    </a:srgbClr>
                  </a:outerShdw>
                </a:effectLst>
              </a:rPr>
              <a:t> for those who are in Christ Jesus." </a:t>
            </a:r>
            <a:r>
              <a:rPr lang="en-US" sz="2600" i="1" dirty="0">
                <a:effectLst>
                  <a:outerShdw blurRad="38100" dist="38100" dir="2700000" algn="tl">
                    <a:srgbClr val="000000">
                      <a:alpha val="43137"/>
                    </a:srgbClr>
                  </a:outerShdw>
                </a:effectLst>
              </a:rPr>
              <a:t>–</a:t>
            </a:r>
            <a:r>
              <a:rPr lang="en-US" sz="2600" b="1" dirty="0">
                <a:effectLst>
                  <a:outerShdw blurRad="38100" dist="38100" dir="2700000" algn="tl">
                    <a:srgbClr val="000000">
                      <a:alpha val="43137"/>
                    </a:srgbClr>
                  </a:outerShdw>
                </a:effectLst>
              </a:rPr>
              <a:t>Rom 8:1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754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2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6172200" cy="662782"/>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783772"/>
            <a:ext cx="12032974" cy="6055972"/>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pPr marL="0" indent="0">
              <a:lnSpc>
                <a:spcPct val="120000"/>
              </a:lnSpc>
              <a:buNone/>
            </a:pPr>
            <a:r>
              <a:rPr lang="en-US" sz="4600" b="1" dirty="0">
                <a:effectLst>
                  <a:outerShdw blurRad="38100" dist="38100" dir="2700000" algn="tl">
                    <a:srgbClr val="000000">
                      <a:alpha val="43137"/>
                    </a:srgbClr>
                  </a:outerShdw>
                </a:effectLst>
                <a:latin typeface="Arial Rounded MT Bold" panose="020F0704030504030204" pitchFamily="34" charset="0"/>
              </a:rPr>
              <a:t>Lie:</a:t>
            </a:r>
          </a:p>
          <a:p>
            <a:pPr>
              <a:lnSpc>
                <a:spcPct val="120000"/>
              </a:lnSpc>
              <a:spcBef>
                <a:spcPts val="0"/>
              </a:spcBef>
            </a:pPr>
            <a:r>
              <a:rPr lang="en-US" sz="3800" b="1" i="1" dirty="0">
                <a:effectLst>
                  <a:outerShdw blurRad="38100" dist="38100" dir="2700000" algn="tl">
                    <a:srgbClr val="000000">
                      <a:alpha val="43137"/>
                    </a:srgbClr>
                  </a:outerShdw>
                </a:effectLst>
              </a:rPr>
              <a:t>"My life has no value because I have failed and deserve to be punished."</a:t>
            </a:r>
          </a:p>
          <a:p>
            <a:pPr marL="0" indent="0">
              <a:lnSpc>
                <a:spcPct val="120000"/>
              </a:lnSpc>
              <a:buNone/>
            </a:pPr>
            <a:r>
              <a:rPr lang="en-US" sz="4600" b="1" dirty="0">
                <a:effectLst>
                  <a:outerShdw blurRad="38100" dist="38100" dir="2700000" algn="tl">
                    <a:srgbClr val="000000">
                      <a:alpha val="43137"/>
                    </a:srgbClr>
                  </a:outerShdw>
                </a:effectLst>
                <a:latin typeface="Arial Rounded MT Bold" panose="020F0704030504030204" pitchFamily="34" charset="0"/>
              </a:rPr>
              <a:t>Truth:</a:t>
            </a:r>
          </a:p>
          <a:p>
            <a:pPr lvl="0">
              <a:lnSpc>
                <a:spcPct val="120000"/>
              </a:lnSpc>
              <a:spcBef>
                <a:spcPts val="0"/>
              </a:spcBef>
            </a:pPr>
            <a:r>
              <a:rPr lang="en-US" sz="4000" b="1" dirty="0">
                <a:effectLst>
                  <a:outerShdw blurRad="38100" dist="38100" dir="2700000" algn="tl">
                    <a:srgbClr val="000000">
                      <a:alpha val="43137"/>
                    </a:srgbClr>
                  </a:outerShdw>
                </a:effectLst>
                <a:latin typeface="Arial Rounded MT Bold" panose="020F0704030504030204" pitchFamily="34" charset="0"/>
              </a:rPr>
              <a:t>I Am Free From the Law.</a:t>
            </a:r>
            <a:br>
              <a:rPr lang="en-US" sz="4000" b="1" dirty="0">
                <a:effectLst>
                  <a:outerShdw blurRad="38100" dist="38100" dir="2700000" algn="tl">
                    <a:srgbClr val="000000">
                      <a:alpha val="43137"/>
                    </a:srgbClr>
                  </a:outerShdw>
                </a:effectLst>
                <a:latin typeface="Arial Rounded MT Bold" panose="020F0704030504030204" pitchFamily="34" charset="0"/>
              </a:rPr>
            </a:br>
            <a:r>
              <a:rPr lang="en-US" sz="3800" i="1" dirty="0">
                <a:effectLst>
                  <a:outerShdw blurRad="38100" dist="38100" dir="2700000" algn="tl">
                    <a:srgbClr val="000000">
                      <a:alpha val="43137"/>
                    </a:srgbClr>
                  </a:outerShdw>
                </a:effectLst>
              </a:rPr>
              <a:t>"So, my brothers, you also </a:t>
            </a:r>
            <a:r>
              <a:rPr lang="en-US" sz="3800" b="1" i="1" dirty="0">
                <a:effectLst>
                  <a:outerShdw blurRad="38100" dist="38100" dir="2700000" algn="tl">
                    <a:srgbClr val="000000">
                      <a:alpha val="43137"/>
                    </a:srgbClr>
                  </a:outerShdw>
                </a:effectLst>
              </a:rPr>
              <a:t>died to the law</a:t>
            </a:r>
            <a:r>
              <a:rPr lang="en-US" sz="3800" i="1" dirty="0">
                <a:effectLst>
                  <a:outerShdw blurRad="38100" dist="38100" dir="2700000" algn="tl">
                    <a:srgbClr val="000000">
                      <a:alpha val="43137"/>
                    </a:srgbClr>
                  </a:outerShdw>
                </a:effectLst>
              </a:rPr>
              <a:t> through the body of Christ, that you might belong to another, to him who was raised from the dead, in order that we might bear fruit to God." –</a:t>
            </a:r>
            <a:r>
              <a:rPr lang="en-US" sz="3800" b="1" dirty="0">
                <a:effectLst>
                  <a:outerShdw blurRad="38100" dist="38100" dir="2700000" algn="tl">
                    <a:srgbClr val="000000">
                      <a:alpha val="43137"/>
                    </a:srgbClr>
                  </a:outerShdw>
                </a:effectLst>
              </a:rPr>
              <a:t>Rom 7:4</a:t>
            </a:r>
          </a:p>
          <a:p>
            <a:pPr lvl="0">
              <a:lnSpc>
                <a:spcPct val="120000"/>
              </a:lnSpc>
            </a:pPr>
            <a:r>
              <a:rPr lang="en-US" sz="3800" b="1" dirty="0">
                <a:effectLst>
                  <a:outerShdw blurRad="38100" dist="38100" dir="2700000" algn="tl">
                    <a:srgbClr val="000000">
                      <a:alpha val="43137"/>
                    </a:srgbClr>
                  </a:outerShdw>
                </a:effectLst>
                <a:latin typeface="Arial Rounded MT Bold" panose="020F0704030504030204" pitchFamily="34" charset="0"/>
              </a:rPr>
              <a:t>I Am Free From Sin.</a:t>
            </a:r>
            <a:br>
              <a:rPr lang="en-US" sz="3800" b="1" dirty="0">
                <a:effectLst>
                  <a:outerShdw blurRad="38100" dist="38100" dir="2700000" algn="tl">
                    <a:srgbClr val="000000">
                      <a:alpha val="43137"/>
                    </a:srgbClr>
                  </a:outerShdw>
                </a:effectLst>
                <a:latin typeface="Arial Rounded MT Bold" panose="020F0704030504030204" pitchFamily="34" charset="0"/>
              </a:rPr>
            </a:br>
            <a:r>
              <a:rPr lang="en-US" sz="3800" i="1" dirty="0">
                <a:effectLst>
                  <a:outerShdw blurRad="38100" dist="38100" dir="2700000" algn="tl">
                    <a:srgbClr val="000000">
                      <a:alpha val="43137"/>
                    </a:srgbClr>
                  </a:outerShdw>
                </a:effectLst>
              </a:rPr>
              <a:t>"In the same way, count yourselves </a:t>
            </a:r>
            <a:r>
              <a:rPr lang="en-US" sz="3800" b="1" i="1" dirty="0">
                <a:effectLst>
                  <a:outerShdw blurRad="38100" dist="38100" dir="2700000" algn="tl">
                    <a:srgbClr val="000000">
                      <a:alpha val="43137"/>
                    </a:srgbClr>
                  </a:outerShdw>
                </a:effectLst>
              </a:rPr>
              <a:t>dead to sin</a:t>
            </a:r>
            <a:r>
              <a:rPr lang="en-US" sz="3800" i="1" dirty="0">
                <a:effectLst>
                  <a:outerShdw blurRad="38100" dist="38100" dir="2700000" algn="tl">
                    <a:srgbClr val="000000">
                      <a:alpha val="43137"/>
                    </a:srgbClr>
                  </a:outerShdw>
                </a:effectLst>
              </a:rPr>
              <a:t> but alive to God in Christ Jesus." -</a:t>
            </a:r>
            <a:r>
              <a:rPr lang="en-US" sz="3800" b="1" dirty="0">
                <a:effectLst>
                  <a:outerShdw blurRad="38100" dist="38100" dir="2700000" algn="tl">
                    <a:srgbClr val="000000">
                      <a:alpha val="43137"/>
                    </a:srgbClr>
                  </a:outerShdw>
                </a:effectLst>
              </a:rPr>
              <a:t>Rom 6:11</a:t>
            </a:r>
          </a:p>
          <a:p>
            <a:pPr lvl="0">
              <a:lnSpc>
                <a:spcPct val="120000"/>
              </a:lnSpc>
            </a:pPr>
            <a:r>
              <a:rPr lang="en-US" sz="3800" b="1" dirty="0">
                <a:effectLst>
                  <a:outerShdw blurRad="38100" dist="38100" dir="2700000" algn="tl">
                    <a:srgbClr val="000000">
                      <a:alpha val="43137"/>
                    </a:srgbClr>
                  </a:outerShdw>
                </a:effectLst>
                <a:latin typeface="Arial Rounded MT Bold" panose="020F0704030504030204" pitchFamily="34" charset="0"/>
              </a:rPr>
              <a:t>I Am Free From God's Wrath</a:t>
            </a:r>
            <a:r>
              <a:rPr lang="en-US" sz="3800" dirty="0">
                <a:effectLst>
                  <a:outerShdw blurRad="38100" dist="38100" dir="2700000" algn="tl">
                    <a:srgbClr val="000000">
                      <a:alpha val="43137"/>
                    </a:srgbClr>
                  </a:outerShdw>
                </a:effectLst>
              </a:rPr>
              <a:t>.</a:t>
            </a:r>
            <a:br>
              <a:rPr lang="en-US" sz="3800" dirty="0">
                <a:effectLst>
                  <a:outerShdw blurRad="38100" dist="38100" dir="2700000" algn="tl">
                    <a:srgbClr val="000000">
                      <a:alpha val="43137"/>
                    </a:srgbClr>
                  </a:outerShdw>
                </a:effectLst>
              </a:rPr>
            </a:br>
            <a:r>
              <a:rPr lang="en-US" sz="3800" i="1" dirty="0">
                <a:effectLst>
                  <a:outerShdw blurRad="38100" dist="38100" dir="2700000" algn="tl">
                    <a:srgbClr val="000000">
                      <a:alpha val="43137"/>
                    </a:srgbClr>
                  </a:outerShdw>
                </a:effectLst>
              </a:rPr>
              <a:t>"Since we have now been justified by his blood, how much more shall we be </a:t>
            </a:r>
            <a:r>
              <a:rPr lang="en-US" sz="3800" b="1" i="1" dirty="0">
                <a:effectLst>
                  <a:outerShdw blurRad="38100" dist="38100" dir="2700000" algn="tl">
                    <a:srgbClr val="000000">
                      <a:alpha val="43137"/>
                    </a:srgbClr>
                  </a:outerShdw>
                </a:effectLst>
              </a:rPr>
              <a:t>saved from God's wrath</a:t>
            </a:r>
            <a:r>
              <a:rPr lang="en-US" sz="3800" i="1" dirty="0">
                <a:effectLst>
                  <a:outerShdw blurRad="38100" dist="38100" dir="2700000" algn="tl">
                    <a:srgbClr val="000000">
                      <a:alpha val="43137"/>
                    </a:srgbClr>
                  </a:outerShdw>
                </a:effectLst>
              </a:rPr>
              <a:t> through him!" -</a:t>
            </a:r>
            <a:r>
              <a:rPr lang="en-US" sz="3800" b="1" dirty="0">
                <a:effectLst>
                  <a:outerShdw blurRad="38100" dist="38100" dir="2700000" algn="tl">
                    <a:srgbClr val="000000">
                      <a:alpha val="43137"/>
                    </a:srgbClr>
                  </a:outerShdw>
                </a:effectLst>
              </a:rPr>
              <a:t>Rom 5:9</a:t>
            </a:r>
          </a:p>
          <a:p>
            <a:endParaRPr lang="en-US" dirty="0"/>
          </a:p>
        </p:txBody>
      </p:sp>
    </p:spTree>
    <p:extLst>
      <p:ext uri="{BB962C8B-B14F-4D97-AF65-F5344CB8AC3E}">
        <p14:creationId xmlns:p14="http://schemas.microsoft.com/office/powerpoint/2010/main" val="12043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2000"/>
                                        <p:tgtEl>
                                          <p:spTgt spid="3">
                                            <p:txEl>
                                              <p:pRg st="3" end="3"/>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Vertical)">
                                      <p:cBhvr>
                                        <p:cTn id="11" dur="2000"/>
                                        <p:tgtEl>
                                          <p:spTgt spid="3">
                                            <p:txEl>
                                              <p:pRg st="4" end="4"/>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887897"/>
            <a:ext cx="12192000" cy="5324218"/>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Lie: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i="1" dirty="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My life has no value since I've done so many things wrong—my life is ruined."</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Truth:</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b="1" dirty="0">
                <a:effectLst>
                  <a:outerShdw blurRad="38100" dist="38100" dir="2700000" algn="tl">
                    <a:srgbClr val="000000">
                      <a:alpha val="43137"/>
                    </a:srgbClr>
                  </a:outerShdw>
                </a:effectLst>
              </a:rPr>
              <a:t>I have God-given value, for I've been given a </a:t>
            </a:r>
            <a:r>
              <a:rPr lang="en-US" b="1" i="1" dirty="0">
                <a:effectLst>
                  <a:outerShdw blurRad="38100" dist="38100" dir="2700000" algn="tl">
                    <a:srgbClr val="000000">
                      <a:alpha val="43137"/>
                    </a:srgbClr>
                  </a:outerShdw>
                </a:effectLst>
              </a:rPr>
              <a:t>new life</a:t>
            </a:r>
            <a:r>
              <a:rPr lang="en-US" b="1" dirty="0">
                <a:effectLst>
                  <a:outerShdw blurRad="38100" dist="38100" dir="2700000" algn="tl">
                    <a:srgbClr val="000000">
                      <a:alpha val="43137"/>
                    </a:srgbClr>
                  </a:outerShdw>
                </a:effectLst>
              </a:rPr>
              <a:t> in Jesus Christ.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 Am Redeemed.</a:t>
            </a:r>
            <a:br>
              <a:rPr lang="en-US" b="1"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"In him we have </a:t>
            </a:r>
            <a:r>
              <a:rPr lang="en-US" b="1" i="1" dirty="0">
                <a:effectLst>
                  <a:outerShdw blurRad="38100" dist="38100" dir="2700000" algn="tl">
                    <a:srgbClr val="000000">
                      <a:alpha val="43137"/>
                    </a:srgbClr>
                  </a:outerShdw>
                </a:effectLst>
              </a:rPr>
              <a:t>redemption</a:t>
            </a:r>
            <a:r>
              <a:rPr lang="en-US" i="1" dirty="0">
                <a:effectLst>
                  <a:outerShdw blurRad="38100" dist="38100" dir="2700000" algn="tl">
                    <a:srgbClr val="000000">
                      <a:alpha val="43137"/>
                    </a:srgbClr>
                  </a:outerShdw>
                </a:effectLst>
              </a:rPr>
              <a:t> through his blood, the forgiveness of sins, in accordance with the riches of God's grace." -</a:t>
            </a:r>
            <a:r>
              <a:rPr lang="en-US" b="1" dirty="0">
                <a:effectLst>
                  <a:outerShdw blurRad="38100" dist="38100" dir="2700000" algn="tl">
                    <a:srgbClr val="000000">
                      <a:alpha val="43137"/>
                    </a:srgbClr>
                  </a:outerShdw>
                </a:effectLst>
              </a:rPr>
              <a:t>Eph 1:7</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 Am Washed.</a:t>
            </a:r>
            <a:br>
              <a:rPr lang="en-US" b="1"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"That is what some of you were [wicked]. But you were </a:t>
            </a:r>
            <a:r>
              <a:rPr lang="en-US" b="1" i="1" dirty="0">
                <a:effectLst>
                  <a:outerShdw blurRad="38100" dist="38100" dir="2700000" algn="tl">
                    <a:srgbClr val="000000">
                      <a:alpha val="43137"/>
                    </a:srgbClr>
                  </a:outerShdw>
                </a:effectLst>
              </a:rPr>
              <a:t>washed,</a:t>
            </a:r>
            <a:r>
              <a:rPr lang="en-US" i="1" dirty="0">
                <a:effectLst>
                  <a:outerShdw blurRad="38100" dist="38100" dir="2700000" algn="tl">
                    <a:srgbClr val="000000">
                      <a:alpha val="43137"/>
                    </a:srgbClr>
                  </a:outerShdw>
                </a:effectLst>
              </a:rPr>
              <a:t> you were sanctified, you were justified in the name of the Lord Jesus Christ and by the Spirit of our God." -</a:t>
            </a:r>
            <a:r>
              <a:rPr lang="en-US" b="1" dirty="0">
                <a:effectLst>
                  <a:outerShdw blurRad="38100" dist="38100" dir="2700000" algn="tl">
                    <a:srgbClr val="000000">
                      <a:alpha val="43137"/>
                    </a:srgbClr>
                  </a:outerShdw>
                </a:effectLst>
              </a:rPr>
              <a:t>1 Cor 6:11</a:t>
            </a:r>
          </a:p>
        </p:txBody>
      </p:sp>
      <p:sp>
        <p:nvSpPr>
          <p:cNvPr id="4" name="Title 1">
            <a:extLst>
              <a:ext uri="{FF2B5EF4-FFF2-40B4-BE49-F238E27FC236}">
                <a16:creationId xmlns:a16="http://schemas.microsoft.com/office/drawing/2014/main" id="{F2E4F7B5-F374-44B4-82A5-876B971CD33D}"/>
              </a:ext>
            </a:extLst>
          </p:cNvPr>
          <p:cNvSpPr>
            <a:spLocks noGrp="1"/>
          </p:cNvSpPr>
          <p:nvPr>
            <p:ph type="title"/>
          </p:nvPr>
        </p:nvSpPr>
        <p:spPr>
          <a:xfrm>
            <a:off x="4553859" y="17463"/>
            <a:ext cx="6143171" cy="663575"/>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7640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Lie:</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0"/>
              </a:spcBef>
            </a:pPr>
            <a:r>
              <a:rPr lang="en-US" b="1" i="1" dirty="0">
                <a:effectLst>
                  <a:outerShdw blurRad="38100" dist="38100" dir="2700000" algn="tl">
                    <a:srgbClr val="000000">
                      <a:alpha val="43137"/>
                    </a:srgbClr>
                  </a:outerShdw>
                </a:effectLst>
              </a:rPr>
              <a:t>"My life has no value since I've done so many things wrong—my life is ruined."</a:t>
            </a: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Truth:</a:t>
            </a:r>
            <a:endParaRPr lang="en-US" sz="30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I have God-given value, a </a:t>
            </a:r>
            <a:r>
              <a:rPr lang="en-US" sz="3000" b="1" i="1" dirty="0">
                <a:effectLst>
                  <a:outerShdw blurRad="38100" dist="38100" dir="2700000" algn="tl">
                    <a:srgbClr val="000000">
                      <a:alpha val="43137"/>
                    </a:srgbClr>
                  </a:outerShdw>
                </a:effectLst>
                <a:latin typeface="Arial Rounded MT Bold" panose="020F0704030504030204" pitchFamily="34" charset="0"/>
              </a:rPr>
              <a:t>new life</a:t>
            </a:r>
            <a:r>
              <a:rPr lang="en-US" sz="3000" b="1" dirty="0">
                <a:effectLst>
                  <a:outerShdw blurRad="38100" dist="38100" dir="2700000" algn="tl">
                    <a:srgbClr val="000000">
                      <a:alpha val="43137"/>
                    </a:srgbClr>
                  </a:outerShdw>
                </a:effectLst>
                <a:latin typeface="Arial Rounded MT Bold" panose="020F0704030504030204" pitchFamily="34" charset="0"/>
              </a:rPr>
              <a:t> in Jesus Christ. </a:t>
            </a:r>
          </a:p>
          <a:p>
            <a:pPr lvl="0">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rPr>
              <a:t>I Am Purified</a:t>
            </a:r>
            <a:r>
              <a:rPr lang="en-US" sz="3000" dirty="0">
                <a:effectLst>
                  <a:outerShdw blurRad="38100" dist="38100" dir="2700000" algn="tl">
                    <a:srgbClr val="000000">
                      <a:alpha val="43137"/>
                    </a:srgbClr>
                  </a:outerShdw>
                </a:effectLst>
                <a:latin typeface="Arial Rounded MT Bold" panose="020F0704030504030204" pitchFamily="34" charset="0"/>
              </a:rPr>
              <a:t>.</a:t>
            </a:r>
            <a:br>
              <a:rPr lang="en-US" sz="3000"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"If we walk in the light, as he is in the light, we have fellow ship with one another, and the blood of Jesus, his Son, </a:t>
            </a:r>
            <a:r>
              <a:rPr lang="en-US" b="1" i="1" dirty="0">
                <a:effectLst>
                  <a:outerShdw blurRad="38100" dist="38100" dir="2700000" algn="tl">
                    <a:srgbClr val="000000">
                      <a:alpha val="43137"/>
                    </a:srgbClr>
                  </a:outerShdw>
                </a:effectLst>
              </a:rPr>
              <a:t>purifies</a:t>
            </a:r>
            <a:r>
              <a:rPr lang="en-US" i="1" dirty="0">
                <a:effectLst>
                  <a:outerShdw blurRad="38100" dist="38100" dir="2700000" algn="tl">
                    <a:srgbClr val="000000">
                      <a:alpha val="43137"/>
                    </a:srgbClr>
                  </a:outerShdw>
                </a:effectLst>
              </a:rPr>
              <a:t> us from all sin." -</a:t>
            </a:r>
            <a:r>
              <a:rPr lang="en-US" b="1" dirty="0">
                <a:effectLst>
                  <a:outerShdw blurRad="38100" dist="38100" dir="2700000" algn="tl">
                    <a:srgbClr val="000000">
                      <a:alpha val="43137"/>
                    </a:srgbClr>
                  </a:outerShdw>
                </a:effectLst>
              </a:rPr>
              <a:t>1 John 1:7</a:t>
            </a:r>
          </a:p>
          <a:p>
            <a:pPr lvl="0">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rPr>
              <a:t>I Am Justified</a:t>
            </a:r>
            <a:r>
              <a:rPr lang="en-US" sz="3100" b="1" dirty="0">
                <a:effectLst>
                  <a:outerShdw blurRad="38100" dist="38100" dir="2700000" algn="tl">
                    <a:srgbClr val="000000">
                      <a:alpha val="43137"/>
                    </a:srgbClr>
                  </a:outerShdw>
                </a:effectLst>
                <a:latin typeface="Arial Rounded MT Bold" panose="020F0704030504030204" pitchFamily="34" charset="0"/>
              </a:rPr>
              <a:t>.</a:t>
            </a:r>
            <a:br>
              <a:rPr lang="en-US" sz="3100" b="1"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"Since we have been </a:t>
            </a:r>
            <a:r>
              <a:rPr lang="en-US" b="1" i="1" dirty="0">
                <a:effectLst>
                  <a:outerShdw blurRad="38100" dist="38100" dir="2700000" algn="tl">
                    <a:srgbClr val="000000">
                      <a:alpha val="43137"/>
                    </a:srgbClr>
                  </a:outerShdw>
                </a:effectLst>
              </a:rPr>
              <a:t>justified</a:t>
            </a:r>
            <a:r>
              <a:rPr lang="en-US" i="1" dirty="0">
                <a:effectLst>
                  <a:outerShdw blurRad="38100" dist="38100" dir="2700000" algn="tl">
                    <a:srgbClr val="000000">
                      <a:alpha val="43137"/>
                    </a:srgbClr>
                  </a:outerShdw>
                </a:effectLst>
              </a:rPr>
              <a:t> through faith, we have peace with God through our Lord Jesus Christ." -</a:t>
            </a:r>
            <a:r>
              <a:rPr lang="en-US" b="1" dirty="0">
                <a:effectLst>
                  <a:outerShdw blurRad="38100" dist="38100" dir="2700000" algn="tl">
                    <a:srgbClr val="000000">
                      <a:alpha val="43137"/>
                    </a:srgbClr>
                  </a:outerShdw>
                </a:effectLst>
              </a:rPr>
              <a:t>Rom 5:1</a:t>
            </a:r>
          </a:p>
          <a:p>
            <a:pPr lvl="0">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rPr>
              <a:t>I Am Sanctified</a:t>
            </a:r>
            <a:r>
              <a:rPr lang="en-US" sz="2600" b="1" dirty="0">
                <a:effectLst>
                  <a:outerShdw blurRad="38100" dist="38100" dir="2700000" algn="tl">
                    <a:srgbClr val="000000">
                      <a:alpha val="43137"/>
                    </a:srgbClr>
                  </a:outerShdw>
                </a:effectLst>
              </a:rPr>
              <a:t>.</a:t>
            </a:r>
            <a:br>
              <a:rPr lang="en-US" sz="2600" b="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"You were washed, you were </a:t>
            </a:r>
            <a:r>
              <a:rPr lang="en-US" b="1" i="1" dirty="0">
                <a:effectLst>
                  <a:outerShdw blurRad="38100" dist="38100" dir="2700000" algn="tl">
                    <a:srgbClr val="000000">
                      <a:alpha val="43137"/>
                    </a:srgbClr>
                  </a:outerShdw>
                </a:effectLst>
              </a:rPr>
              <a:t>sanctified,</a:t>
            </a:r>
            <a:r>
              <a:rPr lang="en-US" i="1" dirty="0">
                <a:effectLst>
                  <a:outerShdw blurRad="38100" dist="38100" dir="2700000" algn="tl">
                    <a:srgbClr val="000000">
                      <a:alpha val="43137"/>
                    </a:srgbClr>
                  </a:outerShdw>
                </a:effectLst>
              </a:rPr>
              <a:t> you were justified in the name of the Lord Jesus Christ and by the Spirit of our God." -</a:t>
            </a:r>
            <a:r>
              <a:rPr lang="en-US" b="1" dirty="0">
                <a:effectLst>
                  <a:outerShdw blurRad="38100" dist="38100" dir="2700000" algn="tl">
                    <a:srgbClr val="000000">
                      <a:alpha val="43137"/>
                    </a:srgbClr>
                  </a:outerShdw>
                </a:effectLst>
              </a:rPr>
              <a:t>1 Cor 6:11</a:t>
            </a:r>
            <a:endParaRPr lang="en-US" dirty="0"/>
          </a:p>
        </p:txBody>
      </p:sp>
      <p:sp>
        <p:nvSpPr>
          <p:cNvPr id="4" name="Title 1">
            <a:extLst>
              <a:ext uri="{FF2B5EF4-FFF2-40B4-BE49-F238E27FC236}">
                <a16:creationId xmlns:a16="http://schemas.microsoft.com/office/drawing/2014/main" id="{F2E4F7B5-F374-44B4-82A5-876B971CD33D}"/>
              </a:ext>
            </a:extLst>
          </p:cNvPr>
          <p:cNvSpPr>
            <a:spLocks noGrp="1"/>
          </p:cNvSpPr>
          <p:nvPr>
            <p:ph type="title"/>
          </p:nvPr>
        </p:nvSpPr>
        <p:spPr>
          <a:xfrm>
            <a:off x="4553859" y="17463"/>
            <a:ext cx="6143171" cy="663575"/>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8356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Vertical)">
                                      <p:cBhvr>
                                        <p:cTn id="11" dur="500"/>
                                        <p:tgtEl>
                                          <p:spTgt spid="3">
                                            <p:txEl>
                                              <p:pRg st="4" end="4"/>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E754-76D7-4220-BD85-6E225DEBE8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3E52F-7F1A-4689-9E38-5A2AB700142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6718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563D-510E-462C-9467-7AF2743710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15A77FB-D5E6-4B19-AC45-31D921B69919}"/>
              </a:ext>
            </a:extLst>
          </p:cNvPr>
          <p:cNvSpPr>
            <a:spLocks noGrp="1"/>
          </p:cNvSpPr>
          <p:nvPr>
            <p:ph idx="1"/>
          </p:nvPr>
        </p:nvSpPr>
        <p:spPr/>
        <p:txBody>
          <a:bodyPr>
            <a:normAutofit/>
          </a:bodyPr>
          <a:lstStyle/>
          <a:p>
            <a:pPr marL="0" indent="0">
              <a:buNone/>
            </a:pPr>
            <a:r>
              <a:rPr lang="en-US" sz="3200" b="1" dirty="0">
                <a:effectLst>
                  <a:outerShdw blurRad="38100" dist="38100" dir="2700000" algn="tl">
                    <a:srgbClr val="000000">
                      <a:alpha val="43137"/>
                    </a:srgbClr>
                  </a:outerShdw>
                </a:effectLst>
              </a:rPr>
              <a:t>End of Part 1</a:t>
            </a:r>
          </a:p>
        </p:txBody>
      </p:sp>
    </p:spTree>
    <p:extLst>
      <p:ext uri="{BB962C8B-B14F-4D97-AF65-F5344CB8AC3E}">
        <p14:creationId xmlns:p14="http://schemas.microsoft.com/office/powerpoint/2010/main" val="76971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F20B67-D76D-4674-8112-53789AD496E6}"/>
              </a:ext>
            </a:extLst>
          </p:cNvPr>
          <p:cNvPicPr>
            <a:picLocks noChangeAspect="1"/>
          </p:cNvPicPr>
          <p:nvPr/>
        </p:nvPicPr>
        <p:blipFill rotWithShape="1">
          <a:blip r:embed="rId2">
            <a:extLst>
              <a:ext uri="{28A0092B-C50C-407E-A947-70E740481C1C}">
                <a14:useLocalDpi xmlns:a14="http://schemas.microsoft.com/office/drawing/2010/main" val="0"/>
              </a:ext>
            </a:extLst>
          </a:blip>
          <a:srcRect r="58733"/>
          <a:stretch/>
        </p:blipFill>
        <p:spPr>
          <a:xfrm>
            <a:off x="145144" y="0"/>
            <a:ext cx="2926205" cy="3207657"/>
          </a:xfrm>
          <a:prstGeom prst="rect">
            <a:avLst/>
          </a:prstGeom>
        </p:spPr>
      </p:pic>
      <p:pic>
        <p:nvPicPr>
          <p:cNvPr id="5" name="Picture 4">
            <a:extLst>
              <a:ext uri="{FF2B5EF4-FFF2-40B4-BE49-F238E27FC236}">
                <a16:creationId xmlns:a16="http://schemas.microsoft.com/office/drawing/2014/main" id="{3AA0E6BC-1B28-41C8-BE63-B4A580CA9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901" y="0"/>
            <a:ext cx="2247900" cy="3429000"/>
          </a:xfrm>
          <a:prstGeom prst="rect">
            <a:avLst/>
          </a:prstGeom>
        </p:spPr>
      </p:pic>
      <p:pic>
        <p:nvPicPr>
          <p:cNvPr id="7" name="Picture 6">
            <a:extLst>
              <a:ext uri="{FF2B5EF4-FFF2-40B4-BE49-F238E27FC236}">
                <a16:creationId xmlns:a16="http://schemas.microsoft.com/office/drawing/2014/main" id="{36EC0407-1EA4-4CFE-B2E6-59C9AD428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73" y="3650344"/>
            <a:ext cx="3637723" cy="2919412"/>
          </a:xfrm>
          <a:prstGeom prst="rect">
            <a:avLst/>
          </a:prstGeom>
        </p:spPr>
      </p:pic>
      <p:pic>
        <p:nvPicPr>
          <p:cNvPr id="9" name="Picture 8">
            <a:extLst>
              <a:ext uri="{FF2B5EF4-FFF2-40B4-BE49-F238E27FC236}">
                <a16:creationId xmlns:a16="http://schemas.microsoft.com/office/drawing/2014/main" id="{F37FE108-4630-4D9E-8BDC-B0B8F325B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2050" y="3986100"/>
            <a:ext cx="2247900" cy="2247900"/>
          </a:xfrm>
          <a:prstGeom prst="rect">
            <a:avLst/>
          </a:prstGeom>
        </p:spPr>
      </p:pic>
      <p:pic>
        <p:nvPicPr>
          <p:cNvPr id="11" name="Picture 10">
            <a:extLst>
              <a:ext uri="{FF2B5EF4-FFF2-40B4-BE49-F238E27FC236}">
                <a16:creationId xmlns:a16="http://schemas.microsoft.com/office/drawing/2014/main" id="{91A27C96-D52E-45AB-A2A5-7808A40859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4276" y="3650343"/>
            <a:ext cx="3637723" cy="3031331"/>
          </a:xfrm>
          <a:prstGeom prst="rect">
            <a:avLst/>
          </a:prstGeom>
        </p:spPr>
      </p:pic>
      <p:pic>
        <p:nvPicPr>
          <p:cNvPr id="13" name="Picture 12">
            <a:extLst>
              <a:ext uri="{FF2B5EF4-FFF2-40B4-BE49-F238E27FC236}">
                <a16:creationId xmlns:a16="http://schemas.microsoft.com/office/drawing/2014/main" id="{BA041121-0366-4AD2-92CE-82C262AA3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6353" y="176326"/>
            <a:ext cx="3091543" cy="2358571"/>
          </a:xfrm>
          <a:prstGeom prst="rect">
            <a:avLst/>
          </a:prstGeom>
        </p:spPr>
      </p:pic>
      <p:pic>
        <p:nvPicPr>
          <p:cNvPr id="14" name="Picture 13">
            <a:extLst>
              <a:ext uri="{FF2B5EF4-FFF2-40B4-BE49-F238E27FC236}">
                <a16:creationId xmlns:a16="http://schemas.microsoft.com/office/drawing/2014/main" id="{F0C68E50-CA1A-4FBF-B855-CE3A04160352}"/>
              </a:ext>
            </a:extLst>
          </p:cNvPr>
          <p:cNvPicPr>
            <a:picLocks noChangeAspect="1"/>
          </p:cNvPicPr>
          <p:nvPr/>
        </p:nvPicPr>
        <p:blipFill rotWithShape="1">
          <a:blip r:embed="rId7">
            <a:extLst>
              <a:ext uri="{28A0092B-C50C-407E-A947-70E740481C1C}">
                <a14:useLocalDpi xmlns:a14="http://schemas.microsoft.com/office/drawing/2010/main" val="0"/>
              </a:ext>
            </a:extLst>
          </a:blip>
          <a:srcRect l="10083" t="7293" r="12452" b="17754"/>
          <a:stretch/>
        </p:blipFill>
        <p:spPr>
          <a:xfrm>
            <a:off x="9318171" y="348343"/>
            <a:ext cx="2394858" cy="2699657"/>
          </a:xfrm>
          <a:prstGeom prst="rect">
            <a:avLst/>
          </a:prstGeom>
        </p:spPr>
      </p:pic>
    </p:spTree>
    <p:extLst>
      <p:ext uri="{BB962C8B-B14F-4D97-AF65-F5344CB8AC3E}">
        <p14:creationId xmlns:p14="http://schemas.microsoft.com/office/powerpoint/2010/main" val="342317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7E1DB-7D62-47EB-9E46-E5399BFED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1009974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E28C1-AAC5-4E3C-AE30-011F264A2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95" y="181133"/>
            <a:ext cx="2857500" cy="2095500"/>
          </a:xfrm>
          <a:prstGeom prst="rect">
            <a:avLst/>
          </a:prstGeom>
        </p:spPr>
      </p:pic>
      <p:pic>
        <p:nvPicPr>
          <p:cNvPr id="5" name="Picture 4">
            <a:extLst>
              <a:ext uri="{FF2B5EF4-FFF2-40B4-BE49-F238E27FC236}">
                <a16:creationId xmlns:a16="http://schemas.microsoft.com/office/drawing/2014/main" id="{5BF2F2F4-F4EB-44EB-8936-F8DEC4345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033" y="262164"/>
            <a:ext cx="3333750" cy="2095500"/>
          </a:xfrm>
          <a:prstGeom prst="rect">
            <a:avLst/>
          </a:prstGeom>
        </p:spPr>
      </p:pic>
      <p:pic>
        <p:nvPicPr>
          <p:cNvPr id="9" name="Picture 8">
            <a:extLst>
              <a:ext uri="{FF2B5EF4-FFF2-40B4-BE49-F238E27FC236}">
                <a16:creationId xmlns:a16="http://schemas.microsoft.com/office/drawing/2014/main" id="{2DB0EF25-3B8F-4E0C-9B3C-732BB8AAF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505" y="131082"/>
            <a:ext cx="2857500" cy="2357663"/>
          </a:xfrm>
          <a:prstGeom prst="rect">
            <a:avLst/>
          </a:prstGeom>
        </p:spPr>
      </p:pic>
      <p:pic>
        <p:nvPicPr>
          <p:cNvPr id="11" name="Picture 10">
            <a:extLst>
              <a:ext uri="{FF2B5EF4-FFF2-40B4-BE49-F238E27FC236}">
                <a16:creationId xmlns:a16="http://schemas.microsoft.com/office/drawing/2014/main" id="{11E1BECA-2A0C-4841-A050-B78FF9B70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6321" y="765845"/>
            <a:ext cx="1524000" cy="1088136"/>
          </a:xfrm>
          <a:prstGeom prst="rect">
            <a:avLst/>
          </a:prstGeom>
        </p:spPr>
      </p:pic>
      <p:pic>
        <p:nvPicPr>
          <p:cNvPr id="13" name="Picture 12">
            <a:extLst>
              <a:ext uri="{FF2B5EF4-FFF2-40B4-BE49-F238E27FC236}">
                <a16:creationId xmlns:a16="http://schemas.microsoft.com/office/drawing/2014/main" id="{9DA49EC3-2A03-4176-B0A2-F135D582F757}"/>
              </a:ext>
            </a:extLst>
          </p:cNvPr>
          <p:cNvPicPr>
            <a:picLocks noChangeAspect="1"/>
          </p:cNvPicPr>
          <p:nvPr/>
        </p:nvPicPr>
        <p:blipFill rotWithShape="1">
          <a:blip r:embed="rId6">
            <a:extLst>
              <a:ext uri="{28A0092B-C50C-407E-A947-70E740481C1C}">
                <a14:useLocalDpi xmlns:a14="http://schemas.microsoft.com/office/drawing/2010/main" val="0"/>
              </a:ext>
            </a:extLst>
          </a:blip>
          <a:srcRect b="7722"/>
          <a:stretch/>
        </p:blipFill>
        <p:spPr>
          <a:xfrm>
            <a:off x="0" y="2786743"/>
            <a:ext cx="2627086" cy="4157616"/>
          </a:xfrm>
          <a:prstGeom prst="rect">
            <a:avLst/>
          </a:prstGeom>
        </p:spPr>
      </p:pic>
      <p:pic>
        <p:nvPicPr>
          <p:cNvPr id="15" name="Picture 14">
            <a:extLst>
              <a:ext uri="{FF2B5EF4-FFF2-40B4-BE49-F238E27FC236}">
                <a16:creationId xmlns:a16="http://schemas.microsoft.com/office/drawing/2014/main" id="{0BC07C2B-D83C-4B94-A353-6A9FBA2476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008" y="2989942"/>
            <a:ext cx="3594100" cy="3810000"/>
          </a:xfrm>
          <a:prstGeom prst="rect">
            <a:avLst/>
          </a:prstGeom>
        </p:spPr>
      </p:pic>
      <p:pic>
        <p:nvPicPr>
          <p:cNvPr id="17" name="Picture 16">
            <a:extLst>
              <a:ext uri="{FF2B5EF4-FFF2-40B4-BE49-F238E27FC236}">
                <a16:creationId xmlns:a16="http://schemas.microsoft.com/office/drawing/2014/main" id="{DFA4AFF3-BD00-4D81-BD8E-C8D91884A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9783" y="2989942"/>
            <a:ext cx="5290222" cy="3810000"/>
          </a:xfrm>
          <a:prstGeom prst="rect">
            <a:avLst/>
          </a:prstGeom>
        </p:spPr>
      </p:pic>
    </p:spTree>
    <p:extLst>
      <p:ext uri="{BB962C8B-B14F-4D97-AF65-F5344CB8AC3E}">
        <p14:creationId xmlns:p14="http://schemas.microsoft.com/office/powerpoint/2010/main" val="195750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0380B-5FD1-4E88-8BE6-C7BFB653F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008" y="0"/>
            <a:ext cx="5301983" cy="6858000"/>
          </a:xfrm>
          <a:prstGeom prst="rect">
            <a:avLst/>
          </a:prstGeom>
        </p:spPr>
      </p:pic>
    </p:spTree>
    <p:extLst>
      <p:ext uri="{BB962C8B-B14F-4D97-AF65-F5344CB8AC3E}">
        <p14:creationId xmlns:p14="http://schemas.microsoft.com/office/powerpoint/2010/main" val="235967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normAutofit fontScale="77500" lnSpcReduction="20000"/>
          </a:bodyPr>
          <a:lstStyle/>
          <a:p>
            <a:pPr marL="0" indent="0">
              <a:buNone/>
            </a:pPr>
            <a:r>
              <a:rPr lang="en-US" b="1" dirty="0"/>
              <a:t>Lie:</a:t>
            </a:r>
            <a:endParaRPr lang="en-US" dirty="0"/>
          </a:p>
          <a:p>
            <a:r>
              <a:rPr lang="en-US" dirty="0"/>
              <a:t>"My </a:t>
            </a:r>
            <a:r>
              <a:rPr lang="en-US" b="1" dirty="0"/>
              <a:t>life</a:t>
            </a:r>
            <a:r>
              <a:rPr lang="en-US" dirty="0"/>
              <a:t> has no value because </a:t>
            </a:r>
            <a:r>
              <a:rPr lang="en-US" b="1" dirty="0"/>
              <a:t>I have failed</a:t>
            </a:r>
            <a:r>
              <a:rPr lang="en-US" dirty="0"/>
              <a:t> and </a:t>
            </a:r>
            <a:r>
              <a:rPr lang="en-US" b="1" dirty="0"/>
              <a:t>deserve to be punished</a:t>
            </a:r>
            <a:r>
              <a:rPr lang="en-US" dirty="0"/>
              <a:t>."</a:t>
            </a:r>
          </a:p>
          <a:p>
            <a:pPr marL="0" indent="0">
              <a:buNone/>
            </a:pPr>
            <a:r>
              <a:rPr lang="en-US" b="1" dirty="0"/>
              <a:t>Truth:</a:t>
            </a:r>
            <a:endParaRPr lang="en-US" dirty="0"/>
          </a:p>
          <a:p>
            <a:r>
              <a:rPr lang="en-US" dirty="0"/>
              <a:t>I have God-given value </a:t>
            </a:r>
            <a:r>
              <a:rPr lang="en-US" b="1" dirty="0"/>
              <a:t>based not</a:t>
            </a:r>
            <a:r>
              <a:rPr lang="en-US" dirty="0"/>
              <a:t> on my </a:t>
            </a:r>
            <a:r>
              <a:rPr lang="en-US" b="1" dirty="0"/>
              <a:t>past performance</a:t>
            </a:r>
            <a:r>
              <a:rPr lang="en-US" dirty="0"/>
              <a:t> but on </a:t>
            </a:r>
            <a:r>
              <a:rPr lang="en-US" b="1" dirty="0"/>
              <a:t>Christ</a:t>
            </a:r>
            <a:r>
              <a:rPr lang="en-US" dirty="0"/>
              <a:t>, who lives </a:t>
            </a:r>
            <a:r>
              <a:rPr lang="en-US" b="1" dirty="0"/>
              <a:t>in me</a:t>
            </a:r>
            <a:r>
              <a:rPr lang="en-US" dirty="0"/>
              <a:t> and who </a:t>
            </a:r>
            <a:r>
              <a:rPr lang="en-US" b="1" dirty="0"/>
              <a:t>gives me</a:t>
            </a:r>
            <a:r>
              <a:rPr lang="en-US" dirty="0"/>
              <a:t> </a:t>
            </a:r>
            <a:r>
              <a:rPr lang="en-US" b="1" dirty="0"/>
              <a:t>freedom</a:t>
            </a:r>
            <a:r>
              <a:rPr lang="en-US" dirty="0"/>
              <a:t> from condemnation. </a:t>
            </a:r>
          </a:p>
          <a:p>
            <a:pPr lvl="0"/>
            <a:r>
              <a:rPr lang="en-US" dirty="0"/>
              <a:t>I am free from accusation.</a:t>
            </a:r>
            <a:br>
              <a:rPr lang="en-US" dirty="0"/>
            </a:br>
            <a:r>
              <a:rPr lang="en-US" i="1" dirty="0"/>
              <a:t>"He has reconciled you by Christ's physical body through death to present you holy in his sight, without blemish and </a:t>
            </a:r>
            <a:r>
              <a:rPr lang="en-US" b="1" i="1" dirty="0"/>
              <a:t>free from accusation.</a:t>
            </a:r>
            <a:r>
              <a:rPr lang="en-US" i="1" dirty="0"/>
              <a:t>" (</a:t>
            </a:r>
            <a:r>
              <a:rPr lang="en-US" i="1" u="sng" dirty="0">
                <a:hlinkClick r:id="rId2"/>
              </a:rPr>
              <a:t>Colossians 1:22</a:t>
            </a:r>
            <a:r>
              <a:rPr lang="en-US" i="1" dirty="0"/>
              <a:t>)</a:t>
            </a:r>
            <a:endParaRPr lang="en-US" dirty="0"/>
          </a:p>
          <a:p>
            <a:pPr lvl="0"/>
            <a:r>
              <a:rPr lang="en-US" dirty="0"/>
              <a:t>I am free from condemnation.</a:t>
            </a:r>
            <a:br>
              <a:rPr lang="en-US" dirty="0"/>
            </a:br>
            <a:r>
              <a:rPr lang="en-US" i="1" dirty="0"/>
              <a:t>"Therefore, there is now </a:t>
            </a:r>
            <a:r>
              <a:rPr lang="en-US" b="1" i="1" dirty="0"/>
              <a:t>no condemnation</a:t>
            </a:r>
            <a:r>
              <a:rPr lang="en-US" i="1" dirty="0"/>
              <a:t> for those who are in Christ Jesus." (</a:t>
            </a:r>
            <a:r>
              <a:rPr lang="en-US" i="1" u="sng" dirty="0">
                <a:hlinkClick r:id="rId3"/>
              </a:rPr>
              <a:t>Romans 8:1</a:t>
            </a:r>
            <a:r>
              <a:rPr lang="en-US" i="1" dirty="0"/>
              <a:t>)</a:t>
            </a:r>
            <a:endParaRPr lang="en-US" dirty="0"/>
          </a:p>
          <a:p>
            <a:pPr lvl="0"/>
            <a:r>
              <a:rPr lang="en-US" dirty="0"/>
              <a:t>I am free from the law.</a:t>
            </a:r>
            <a:br>
              <a:rPr lang="en-US" dirty="0"/>
            </a:br>
            <a:r>
              <a:rPr lang="en-US" i="1" dirty="0"/>
              <a:t>"So, my brothers, you also </a:t>
            </a:r>
            <a:r>
              <a:rPr lang="en-US" b="1" i="1" dirty="0"/>
              <a:t>died to the law</a:t>
            </a:r>
            <a:r>
              <a:rPr lang="en-US" i="1" dirty="0"/>
              <a:t> through the body of Christ, that you might belong to another, to him who was raised from the dead, in order that we might bear fruit to God." (</a:t>
            </a:r>
            <a:r>
              <a:rPr lang="en-US" i="1" u="sng" dirty="0">
                <a:hlinkClick r:id="rId4"/>
              </a:rPr>
              <a:t>Romans 7:4</a:t>
            </a:r>
            <a:r>
              <a:rPr lang="en-US" i="1" dirty="0"/>
              <a:t>)</a:t>
            </a:r>
            <a:endParaRPr lang="en-US" dirty="0"/>
          </a:p>
          <a:p>
            <a:pPr lvl="0"/>
            <a:r>
              <a:rPr lang="en-US" dirty="0"/>
              <a:t>I am free from sin.</a:t>
            </a:r>
            <a:br>
              <a:rPr lang="en-US" dirty="0"/>
            </a:br>
            <a:r>
              <a:rPr lang="en-US" i="1" dirty="0"/>
              <a:t>"In the same way, count yourselves </a:t>
            </a:r>
            <a:r>
              <a:rPr lang="en-US" b="1" i="1" dirty="0"/>
              <a:t>dead to sin</a:t>
            </a:r>
            <a:r>
              <a:rPr lang="en-US" i="1" dirty="0"/>
              <a:t> but alive to God in Christ Jesus." (</a:t>
            </a:r>
            <a:r>
              <a:rPr lang="en-US" i="1" u="sng" dirty="0">
                <a:hlinkClick r:id="rId5"/>
              </a:rPr>
              <a:t>Romans 6:11</a:t>
            </a:r>
            <a:r>
              <a:rPr lang="en-US" i="1" dirty="0"/>
              <a:t>)</a:t>
            </a:r>
            <a:endParaRPr lang="en-US" dirty="0"/>
          </a:p>
          <a:p>
            <a:pPr lvl="0"/>
            <a:r>
              <a:rPr lang="en-US" dirty="0"/>
              <a:t>I am free from God's wrath.</a:t>
            </a:r>
            <a:br>
              <a:rPr lang="en-US" dirty="0"/>
            </a:br>
            <a:r>
              <a:rPr lang="en-US" i="1" dirty="0"/>
              <a:t>"Since we have now been justified by his blood, how much more shall we be </a:t>
            </a:r>
            <a:r>
              <a:rPr lang="en-US" b="1" i="1" dirty="0"/>
              <a:t>saved from God's wrath</a:t>
            </a:r>
            <a:r>
              <a:rPr lang="en-US" i="1" dirty="0"/>
              <a:t> through him!" (</a:t>
            </a:r>
            <a:r>
              <a:rPr lang="en-US" i="1" u="sng" dirty="0">
                <a:hlinkClick r:id="rId6"/>
              </a:rPr>
              <a:t>Romans 5:9</a:t>
            </a:r>
            <a:r>
              <a:rPr lang="en-US" i="1" dirty="0"/>
              <a:t>)</a:t>
            </a:r>
            <a:r>
              <a:rPr lang="en-US" dirty="0"/>
              <a:t> </a:t>
            </a:r>
          </a:p>
          <a:p>
            <a:endParaRPr lang="en-US" dirty="0"/>
          </a:p>
        </p:txBody>
      </p:sp>
      <p:sp>
        <p:nvSpPr>
          <p:cNvPr id="4" name="Title 1">
            <a:extLst>
              <a:ext uri="{FF2B5EF4-FFF2-40B4-BE49-F238E27FC236}">
                <a16:creationId xmlns:a16="http://schemas.microsoft.com/office/drawing/2014/main" id="{A09D1212-EB85-4AAF-AFE3-F2DB8F55D3AF}"/>
              </a:ext>
            </a:extLst>
          </p:cNvPr>
          <p:cNvSpPr>
            <a:spLocks noGrp="1"/>
          </p:cNvSpPr>
          <p:nvPr>
            <p:ph type="title"/>
          </p:nvPr>
        </p:nvSpPr>
        <p:spPr>
          <a:xfrm>
            <a:off x="2710543" y="192157"/>
            <a:ext cx="6172200" cy="66278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344277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normAutofit fontScale="77500" lnSpcReduction="20000"/>
          </a:bodyPr>
          <a:lstStyle/>
          <a:p>
            <a:pPr marL="0" lvl="0" indent="0">
              <a:buNone/>
            </a:pPr>
            <a:r>
              <a:rPr lang="en-US" b="1" dirty="0"/>
              <a:t>Lie:</a:t>
            </a:r>
            <a:endParaRPr lang="en-US" dirty="0"/>
          </a:p>
          <a:p>
            <a:r>
              <a:rPr lang="en-US" i="1" dirty="0"/>
              <a:t>"I'll </a:t>
            </a:r>
            <a:r>
              <a:rPr lang="en-US" b="1" i="1" dirty="0"/>
              <a:t>never feel valuable</a:t>
            </a:r>
            <a:r>
              <a:rPr lang="en-US" i="1" dirty="0"/>
              <a:t> because this is </a:t>
            </a:r>
            <a:r>
              <a:rPr lang="en-US" b="1" i="1" dirty="0"/>
              <a:t>just the way</a:t>
            </a:r>
            <a:r>
              <a:rPr lang="en-US" i="1" dirty="0"/>
              <a:t> I am. I </a:t>
            </a:r>
            <a:r>
              <a:rPr lang="en-US" b="1" i="1" dirty="0"/>
              <a:t>cannot change</a:t>
            </a:r>
            <a:r>
              <a:rPr lang="en-US" i="1" dirty="0"/>
              <a:t>."</a:t>
            </a:r>
            <a:endParaRPr lang="en-US" dirty="0"/>
          </a:p>
          <a:p>
            <a:pPr marL="0" lvl="0" indent="0">
              <a:buNone/>
            </a:pPr>
            <a:r>
              <a:rPr lang="en-US" b="1" dirty="0"/>
              <a:t>Truth:</a:t>
            </a:r>
            <a:endParaRPr lang="en-US" dirty="0"/>
          </a:p>
          <a:p>
            <a:r>
              <a:rPr lang="en-US" dirty="0"/>
              <a:t>  </a:t>
            </a:r>
            <a:r>
              <a:rPr lang="en-US" b="1" dirty="0"/>
              <a:t>I have God-given value because God has changed me on the inside -given me</a:t>
            </a:r>
            <a:r>
              <a:rPr lang="en-US" dirty="0"/>
              <a:t> </a:t>
            </a:r>
            <a:r>
              <a:rPr lang="en-US" u="sng" dirty="0"/>
              <a:t>new characteristics</a:t>
            </a:r>
            <a:r>
              <a:rPr lang="en-US" b="1" dirty="0"/>
              <a:t>.</a:t>
            </a:r>
            <a:endParaRPr lang="en-US" dirty="0"/>
          </a:p>
          <a:p>
            <a:pPr lvl="0"/>
            <a:r>
              <a:rPr lang="en-US" b="1" dirty="0"/>
              <a:t>I am a New </a:t>
            </a:r>
            <a:r>
              <a:rPr lang="en-US" u="sng" dirty="0"/>
              <a:t>Creation</a:t>
            </a:r>
            <a:endParaRPr lang="en-US" dirty="0"/>
          </a:p>
          <a:p>
            <a:r>
              <a:rPr lang="en-US" i="1" dirty="0"/>
              <a:t>"If anyone is in Christ, he is a </a:t>
            </a:r>
            <a:r>
              <a:rPr lang="en-US" b="1" i="1" dirty="0"/>
              <a:t>new creation;</a:t>
            </a:r>
            <a:r>
              <a:rPr lang="en-US" i="1" dirty="0"/>
              <a:t> the old has gone, the new has come!" -</a:t>
            </a:r>
            <a:r>
              <a:rPr lang="en-US" b="1" dirty="0"/>
              <a:t>2 Cor 5:17</a:t>
            </a:r>
            <a:endParaRPr lang="en-US" dirty="0"/>
          </a:p>
          <a:p>
            <a:pPr lvl="0"/>
            <a:r>
              <a:rPr lang="en-US" b="1" dirty="0"/>
              <a:t>I have a New </a:t>
            </a:r>
            <a:r>
              <a:rPr lang="en-US" u="sng" dirty="0"/>
              <a:t>Nature</a:t>
            </a:r>
            <a:endParaRPr lang="en-US" dirty="0"/>
          </a:p>
          <a:p>
            <a:r>
              <a:rPr lang="en-US" i="1" dirty="0"/>
              <a:t>"In him you were also circumcised, in the </a:t>
            </a:r>
            <a:r>
              <a:rPr lang="en-US" b="1" i="1" dirty="0"/>
              <a:t>putting off of the sinful nature,</a:t>
            </a:r>
            <a:r>
              <a:rPr lang="en-US" i="1" dirty="0"/>
              <a:t> not with a circumcision done by the hands of men but with the circumcision done by Christ." -</a:t>
            </a:r>
            <a:r>
              <a:rPr lang="en-US" b="1" dirty="0"/>
              <a:t>Col 2:11</a:t>
            </a:r>
            <a:endParaRPr lang="en-US" dirty="0"/>
          </a:p>
          <a:p>
            <a:pPr lvl="0"/>
            <a:r>
              <a:rPr lang="en-US" b="1" dirty="0"/>
              <a:t>I have a New </a:t>
            </a:r>
            <a:r>
              <a:rPr lang="en-US" u="sng" dirty="0"/>
              <a:t>Heart</a:t>
            </a:r>
            <a:endParaRPr lang="en-US" dirty="0"/>
          </a:p>
          <a:p>
            <a:r>
              <a:rPr lang="en-US" i="1" dirty="0"/>
              <a:t>"I will give you a </a:t>
            </a:r>
            <a:r>
              <a:rPr lang="en-US" b="1" i="1" dirty="0"/>
              <a:t>new heart</a:t>
            </a:r>
            <a:r>
              <a:rPr lang="en-US" i="1" dirty="0"/>
              <a:t>/..new spirit in you; ..remove..heart of stone/ ..heart of flesh." -</a:t>
            </a:r>
            <a:r>
              <a:rPr lang="en-US" b="1" dirty="0"/>
              <a:t>Ezk 36:26</a:t>
            </a:r>
            <a:endParaRPr lang="en-US" dirty="0"/>
          </a:p>
          <a:p>
            <a:pPr lvl="0"/>
            <a:r>
              <a:rPr lang="en-US" b="1" dirty="0"/>
              <a:t>I have a New </a:t>
            </a:r>
            <a:r>
              <a:rPr lang="en-US" u="sng" dirty="0"/>
              <a:t>Spirit</a:t>
            </a:r>
            <a:endParaRPr lang="en-US" dirty="0"/>
          </a:p>
          <a:p>
            <a:r>
              <a:rPr lang="en-US" i="1" dirty="0"/>
              <a:t>"I will put </a:t>
            </a:r>
            <a:r>
              <a:rPr lang="en-US" b="1" i="1" dirty="0"/>
              <a:t>my Spirit</a:t>
            </a:r>
            <a:r>
              <a:rPr lang="en-US" i="1" dirty="0"/>
              <a:t> in you/ move you to follow my decrees/ be careful to keep my laws." -</a:t>
            </a:r>
            <a:r>
              <a:rPr lang="en-US" b="1" dirty="0"/>
              <a:t>Ezk 36:27</a:t>
            </a:r>
            <a:endParaRPr lang="en-US" dirty="0"/>
          </a:p>
          <a:p>
            <a:pPr lvl="0"/>
            <a:r>
              <a:rPr lang="en-US" b="1" dirty="0"/>
              <a:t>I have a New </a:t>
            </a:r>
            <a:r>
              <a:rPr lang="en-US" u="sng" dirty="0"/>
              <a:t>Mind</a:t>
            </a:r>
            <a:endParaRPr lang="en-US" dirty="0"/>
          </a:p>
          <a:p>
            <a:r>
              <a:rPr lang="en-US" i="1" dirty="0"/>
              <a:t>“…But we understand these things, for we have the </a:t>
            </a:r>
            <a:r>
              <a:rPr lang="en-US" b="1" i="1" dirty="0"/>
              <a:t>mind of Christ</a:t>
            </a:r>
            <a:r>
              <a:rPr lang="en-US" i="1" dirty="0"/>
              <a:t>”</a:t>
            </a:r>
            <a:r>
              <a:rPr lang="en-US" dirty="0"/>
              <a:t> </a:t>
            </a:r>
            <a:r>
              <a:rPr lang="en-US" i="1" dirty="0"/>
              <a:t>-</a:t>
            </a:r>
            <a:r>
              <a:rPr lang="en-US" b="1" dirty="0"/>
              <a:t>1 Cor 2:16 </a:t>
            </a:r>
            <a:r>
              <a:rPr lang="en-US" dirty="0"/>
              <a:t>NLT</a:t>
            </a:r>
          </a:p>
          <a:p>
            <a:endParaRPr lang="en-US" dirty="0"/>
          </a:p>
        </p:txBody>
      </p:sp>
      <p:sp>
        <p:nvSpPr>
          <p:cNvPr id="4" name="Title 1">
            <a:extLst>
              <a:ext uri="{FF2B5EF4-FFF2-40B4-BE49-F238E27FC236}">
                <a16:creationId xmlns:a16="http://schemas.microsoft.com/office/drawing/2014/main" id="{5695F3E9-2AC6-4857-B58A-20FFB6A0F0C7}"/>
              </a:ext>
            </a:extLst>
          </p:cNvPr>
          <p:cNvSpPr>
            <a:spLocks noGrp="1"/>
          </p:cNvSpPr>
          <p:nvPr>
            <p:ph type="title"/>
          </p:nvPr>
        </p:nvSpPr>
        <p:spPr>
          <a:xfrm>
            <a:off x="838200" y="18256"/>
            <a:ext cx="6172200" cy="66278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372788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normAutofit fontScale="32500" lnSpcReduction="20000"/>
          </a:bodyPr>
          <a:lstStyle/>
          <a:p>
            <a:pPr>
              <a:lnSpc>
                <a:spcPct val="120000"/>
              </a:lnSpc>
              <a:spcBef>
                <a:spcPts val="0"/>
              </a:spcBef>
            </a:pPr>
            <a:r>
              <a:rPr lang="en-US" sz="3100" b="1" dirty="0"/>
              <a:t>•</a:t>
            </a:r>
            <a:r>
              <a:rPr lang="en-US" sz="3100" dirty="0"/>
              <a:t> An </a:t>
            </a:r>
            <a:r>
              <a:rPr lang="en-US" sz="3100" b="1" i="1" dirty="0"/>
              <a:t>adopted</a:t>
            </a:r>
            <a:r>
              <a:rPr lang="en-US" sz="3100" dirty="0"/>
              <a:t> child</a:t>
            </a:r>
          </a:p>
          <a:p>
            <a:pPr>
              <a:lnSpc>
                <a:spcPct val="120000"/>
              </a:lnSpc>
              <a:spcBef>
                <a:spcPts val="0"/>
              </a:spcBef>
            </a:pPr>
            <a:r>
              <a:rPr lang="en-US" sz="3100" b="1" dirty="0"/>
              <a:t>Wrong Belief:</a:t>
            </a:r>
            <a:endParaRPr lang="en-US" sz="3100" dirty="0"/>
          </a:p>
          <a:p>
            <a:pPr>
              <a:lnSpc>
                <a:spcPct val="120000"/>
              </a:lnSpc>
              <a:spcBef>
                <a:spcPts val="0"/>
              </a:spcBef>
            </a:pPr>
            <a:r>
              <a:rPr lang="en-US" sz="3100" dirty="0"/>
              <a:t>"I wasn't worth keeping."</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God not only cares about me, He adopted me, and He'll never leave me.</a:t>
            </a:r>
          </a:p>
          <a:p>
            <a:pPr>
              <a:lnSpc>
                <a:spcPct val="120000"/>
              </a:lnSpc>
              <a:spcBef>
                <a:spcPts val="0"/>
              </a:spcBef>
            </a:pPr>
            <a:r>
              <a:rPr lang="en-US" sz="3100" i="1" dirty="0"/>
              <a:t>"He predestined us to be adopted as his sons through Jesus Christ." (</a:t>
            </a:r>
            <a:r>
              <a:rPr lang="en-US" sz="3100" i="1" u="sng" dirty="0">
                <a:hlinkClick r:id="rId2"/>
              </a:rPr>
              <a:t>Ephesians 1:5</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child of </a:t>
            </a:r>
            <a:r>
              <a:rPr lang="en-US" sz="3100" b="1" i="1" dirty="0"/>
              <a:t>divorce</a:t>
            </a:r>
            <a:endParaRPr lang="en-US" sz="3100" dirty="0"/>
          </a:p>
          <a:p>
            <a:pPr>
              <a:lnSpc>
                <a:spcPct val="120000"/>
              </a:lnSpc>
              <a:spcBef>
                <a:spcPts val="0"/>
              </a:spcBef>
            </a:pPr>
            <a:r>
              <a:rPr lang="en-US" sz="3100" b="1" dirty="0"/>
              <a:t>Wrong Belief:</a:t>
            </a:r>
            <a:endParaRPr lang="en-US" sz="3100" dirty="0"/>
          </a:p>
          <a:p>
            <a:pPr>
              <a:lnSpc>
                <a:spcPct val="120000"/>
              </a:lnSpc>
              <a:spcBef>
                <a:spcPts val="0"/>
              </a:spcBef>
            </a:pPr>
            <a:r>
              <a:rPr lang="en-US" sz="3100" dirty="0"/>
              <a:t>"I must be the reason my parents are divorced."</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I am not responsible for the actions of others. Each person is accountable to God.</a:t>
            </a:r>
          </a:p>
          <a:p>
            <a:pPr>
              <a:lnSpc>
                <a:spcPct val="120000"/>
              </a:lnSpc>
              <a:spcBef>
                <a:spcPts val="0"/>
              </a:spcBef>
            </a:pPr>
            <a:r>
              <a:rPr lang="en-US" sz="3100" i="1" dirty="0"/>
              <a:t>"Each of us will give an account of himself to God." (</a:t>
            </a:r>
            <a:r>
              <a:rPr lang="en-US" sz="3100" i="1" u="sng" dirty="0">
                <a:hlinkClick r:id="rId3"/>
              </a:rPr>
              <a:t>Romans 14:12</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a:t>
            </a:r>
            <a:r>
              <a:rPr lang="en-US" sz="3100" b="1" i="1" dirty="0"/>
              <a:t>multiple birth</a:t>
            </a:r>
            <a:r>
              <a:rPr lang="en-US" sz="3100" dirty="0"/>
              <a:t> child (twin, triplet)</a:t>
            </a:r>
          </a:p>
          <a:p>
            <a:pPr>
              <a:lnSpc>
                <a:spcPct val="120000"/>
              </a:lnSpc>
              <a:spcBef>
                <a:spcPts val="0"/>
              </a:spcBef>
            </a:pPr>
            <a:r>
              <a:rPr lang="en-US" sz="3100" b="1" dirty="0"/>
              <a:t>Wrong Belief:</a:t>
            </a:r>
            <a:endParaRPr lang="en-US" sz="3100" dirty="0"/>
          </a:p>
          <a:p>
            <a:pPr>
              <a:lnSpc>
                <a:spcPct val="120000"/>
              </a:lnSpc>
              <a:spcBef>
                <a:spcPts val="0"/>
              </a:spcBef>
            </a:pPr>
            <a:r>
              <a:rPr lang="en-US" sz="3100" dirty="0"/>
              <a:t>"I felt lost in the shuffle."</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I am a unique creation of God. He knew me before I was born.</a:t>
            </a:r>
          </a:p>
          <a:p>
            <a:pPr>
              <a:lnSpc>
                <a:spcPct val="120000"/>
              </a:lnSpc>
              <a:spcBef>
                <a:spcPts val="0"/>
              </a:spcBef>
            </a:pPr>
            <a:r>
              <a:rPr lang="en-US" sz="3100" i="1" dirty="0"/>
              <a:t>"For you created my inmost being; you knit me together in my mother's womb. I praise you because I am fearfully and wonderfully made; your works are wonderful, I know that full well." (</a:t>
            </a:r>
            <a:r>
              <a:rPr lang="en-US" sz="3100" i="1" u="sng" dirty="0">
                <a:hlinkClick r:id="rId4"/>
              </a:rPr>
              <a:t>Psalm 139:13-14</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a:t>
            </a:r>
            <a:r>
              <a:rPr lang="en-US" sz="3100" b="1" i="1" dirty="0"/>
              <a:t>fatherless</a:t>
            </a:r>
            <a:r>
              <a:rPr lang="en-US" sz="3100" dirty="0"/>
              <a:t> child (death)</a:t>
            </a:r>
          </a:p>
          <a:p>
            <a:pPr>
              <a:lnSpc>
                <a:spcPct val="120000"/>
              </a:lnSpc>
              <a:spcBef>
                <a:spcPts val="0"/>
              </a:spcBef>
            </a:pPr>
            <a:r>
              <a:rPr lang="en-US" sz="3100" b="1" dirty="0"/>
              <a:t>Wrong Belief:</a:t>
            </a:r>
            <a:endParaRPr lang="en-US" sz="3100" dirty="0"/>
          </a:p>
          <a:p>
            <a:pPr>
              <a:lnSpc>
                <a:spcPct val="120000"/>
              </a:lnSpc>
              <a:spcBef>
                <a:spcPts val="0"/>
              </a:spcBef>
            </a:pPr>
            <a:r>
              <a:rPr lang="en-US" sz="3100" dirty="0"/>
              <a:t>"I never had a real father who loved me and cared for me."</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God will be my helper, defender and encourager. He is the Father of the fatherless.</a:t>
            </a:r>
          </a:p>
          <a:p>
            <a:pPr>
              <a:lnSpc>
                <a:spcPct val="120000"/>
              </a:lnSpc>
              <a:spcBef>
                <a:spcPts val="0"/>
              </a:spcBef>
            </a:pPr>
            <a:r>
              <a:rPr lang="en-US" sz="3100" i="1" dirty="0"/>
              <a:t>"But you, O God, do see trouble and grief; you consider it to take it in hand. The victim commits himself to you; you are the helper of the fatherless.... You hear, O </a:t>
            </a:r>
            <a:r>
              <a:rPr lang="en-US" sz="3100" i="1" cap="small" dirty="0"/>
              <a:t>Lord</a:t>
            </a:r>
            <a:r>
              <a:rPr lang="en-US" sz="3100" i="1" dirty="0"/>
              <a:t>, the desire of the afflicted; you encourage them, and you listen to their cry, defending the fatherless and the oppressed, in order that man, who is of the earth, may terrify no more." (</a:t>
            </a:r>
            <a:r>
              <a:rPr lang="en-US" sz="3100" i="1" u="sng" dirty="0">
                <a:hlinkClick r:id="rId5"/>
              </a:rPr>
              <a:t>Psalm 10:14</a:t>
            </a:r>
            <a:r>
              <a:rPr lang="en-US" sz="3100" i="1" dirty="0"/>
              <a:t>, </a:t>
            </a:r>
            <a:r>
              <a:rPr lang="en-US" sz="3100" i="1" u="sng" dirty="0">
                <a:hlinkClick r:id="rId6"/>
              </a:rPr>
              <a:t>17-18</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child born in </a:t>
            </a:r>
            <a:r>
              <a:rPr lang="en-US" sz="3100" b="1" i="1" dirty="0"/>
              <a:t>poverty</a:t>
            </a:r>
            <a:endParaRPr lang="en-US" sz="3100" dirty="0"/>
          </a:p>
          <a:p>
            <a:pPr>
              <a:lnSpc>
                <a:spcPct val="120000"/>
              </a:lnSpc>
              <a:spcBef>
                <a:spcPts val="0"/>
              </a:spcBef>
            </a:pPr>
            <a:r>
              <a:rPr lang="en-US" sz="3100" b="1" dirty="0"/>
              <a:t>Wrong Belief:</a:t>
            </a:r>
            <a:endParaRPr lang="en-US" sz="3100" dirty="0"/>
          </a:p>
          <a:p>
            <a:pPr>
              <a:lnSpc>
                <a:spcPct val="120000"/>
              </a:lnSpc>
              <a:spcBef>
                <a:spcPts val="0"/>
              </a:spcBef>
            </a:pPr>
            <a:r>
              <a:rPr lang="en-US" sz="3100" dirty="0"/>
              <a:t>"I didn't get a fair start in life."</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God has not forgotten me, for He defends the cause of the needy.</a:t>
            </a:r>
          </a:p>
          <a:p>
            <a:pPr>
              <a:lnSpc>
                <a:spcPct val="120000"/>
              </a:lnSpc>
              <a:spcBef>
                <a:spcPts val="0"/>
              </a:spcBef>
            </a:pPr>
            <a:r>
              <a:rPr lang="en-US" sz="3100" i="1" dirty="0"/>
              <a:t>"I know that the </a:t>
            </a:r>
            <a:r>
              <a:rPr lang="en-US" sz="3100" i="1" cap="small" dirty="0"/>
              <a:t>Lord</a:t>
            </a:r>
            <a:r>
              <a:rPr lang="en-US" sz="3100" i="1" dirty="0"/>
              <a:t> secures justice for the poor and upholds the cause of the needy." (</a:t>
            </a:r>
            <a:r>
              <a:rPr lang="en-US" sz="3100" i="1" u="sng" dirty="0">
                <a:hlinkClick r:id="rId7"/>
              </a:rPr>
              <a:t>Psalm 140:12</a:t>
            </a:r>
            <a:r>
              <a:rPr lang="en-US" sz="3100" i="1" dirty="0"/>
              <a:t>)</a:t>
            </a:r>
            <a:endParaRPr lang="en-US" sz="3100" dirty="0"/>
          </a:p>
          <a:p>
            <a:endParaRPr lang="en-US" dirty="0"/>
          </a:p>
        </p:txBody>
      </p:sp>
      <p:sp>
        <p:nvSpPr>
          <p:cNvPr id="4" name="Title 1">
            <a:extLst>
              <a:ext uri="{FF2B5EF4-FFF2-40B4-BE49-F238E27FC236}">
                <a16:creationId xmlns:a16="http://schemas.microsoft.com/office/drawing/2014/main" id="{1E608EA0-DF96-4A67-96BD-D06DA1323CB4}"/>
              </a:ext>
            </a:extLst>
          </p:cNvPr>
          <p:cNvSpPr>
            <a:spLocks noGrp="1"/>
          </p:cNvSpPr>
          <p:nvPr>
            <p:ph type="title"/>
          </p:nvPr>
        </p:nvSpPr>
        <p:spPr>
          <a:xfrm>
            <a:off x="4408716" y="18256"/>
            <a:ext cx="6172200" cy="66278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158292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normAutofit fontScale="77500" lnSpcReduction="20000"/>
          </a:bodyPr>
          <a:lstStyle/>
          <a:p>
            <a:r>
              <a:rPr lang="en-US" b="1" dirty="0"/>
              <a:t>Lie:</a:t>
            </a:r>
            <a:endParaRPr lang="en-US" dirty="0"/>
          </a:p>
          <a:p>
            <a:r>
              <a:rPr lang="en-US" dirty="0"/>
              <a:t>"My life has value as long as I can look good to others."</a:t>
            </a:r>
          </a:p>
          <a:p>
            <a:r>
              <a:rPr lang="en-US" b="1" dirty="0"/>
              <a:t>Truth:</a:t>
            </a:r>
            <a:endParaRPr lang="en-US" dirty="0"/>
          </a:p>
          <a:p>
            <a:r>
              <a:rPr lang="en-US" dirty="0"/>
              <a:t>I have God-given value even though I have fallen in the past and may stumble in the future. He has given me a </a:t>
            </a:r>
            <a:r>
              <a:rPr lang="en-US" b="1" i="1" dirty="0"/>
              <a:t>new image.</a:t>
            </a:r>
            <a:r>
              <a:rPr lang="en-US" dirty="0"/>
              <a:t> </a:t>
            </a:r>
          </a:p>
          <a:p>
            <a:pPr lvl="0"/>
            <a:r>
              <a:rPr lang="en-US" dirty="0"/>
              <a:t>I am totally accepted by Christ.</a:t>
            </a:r>
            <a:br>
              <a:rPr lang="en-US" dirty="0"/>
            </a:br>
            <a:r>
              <a:rPr lang="en-US" i="1" dirty="0"/>
              <a:t>"Accept one another, then, just as Christ </a:t>
            </a:r>
            <a:r>
              <a:rPr lang="en-US" b="1" i="1" dirty="0"/>
              <a:t>accepted</a:t>
            </a:r>
            <a:r>
              <a:rPr lang="en-US" i="1" dirty="0"/>
              <a:t> you, in order to bring praise to God." (</a:t>
            </a:r>
            <a:r>
              <a:rPr lang="en-US" i="1" u="sng" dirty="0">
                <a:hlinkClick r:id="rId2"/>
              </a:rPr>
              <a:t>Romans 15:7</a:t>
            </a:r>
            <a:r>
              <a:rPr lang="en-US" i="1" dirty="0"/>
              <a:t>)</a:t>
            </a:r>
            <a:endParaRPr lang="en-US" dirty="0"/>
          </a:p>
          <a:p>
            <a:pPr lvl="0"/>
            <a:r>
              <a:rPr lang="en-US" dirty="0"/>
              <a:t>I am totally blameless before Christ.</a:t>
            </a:r>
            <a:br>
              <a:rPr lang="en-US" dirty="0"/>
            </a:br>
            <a:r>
              <a:rPr lang="en-US" i="1" dirty="0"/>
              <a:t>"He has reconciled you by Christ's physical body through death to present you holy in his sight, </a:t>
            </a:r>
            <a:r>
              <a:rPr lang="en-US" b="1" i="1" dirty="0"/>
              <a:t>without blemish</a:t>
            </a:r>
            <a:r>
              <a:rPr lang="en-US" i="1" dirty="0"/>
              <a:t> and free from accusation." (</a:t>
            </a:r>
            <a:r>
              <a:rPr lang="en-US" i="1" u="sng" dirty="0">
                <a:hlinkClick r:id="rId3"/>
              </a:rPr>
              <a:t>Colossians 1:22</a:t>
            </a:r>
            <a:r>
              <a:rPr lang="en-US" i="1" dirty="0"/>
              <a:t>)</a:t>
            </a:r>
            <a:endParaRPr lang="en-US" dirty="0"/>
          </a:p>
          <a:p>
            <a:pPr lvl="0"/>
            <a:r>
              <a:rPr lang="en-US" dirty="0"/>
              <a:t>I am totally righteous in Christ.</a:t>
            </a:r>
            <a:br>
              <a:rPr lang="en-US" dirty="0"/>
            </a:br>
            <a:r>
              <a:rPr lang="en-US" i="1" dirty="0"/>
              <a:t>"God made him who had no sin to be sin for us, so that in him we might become the </a:t>
            </a:r>
            <a:r>
              <a:rPr lang="en-US" b="1" i="1" dirty="0"/>
              <a:t>righteousness of</a:t>
            </a:r>
            <a:r>
              <a:rPr lang="en-US" i="1" dirty="0"/>
              <a:t> God." (</a:t>
            </a:r>
            <a:r>
              <a:rPr lang="en-US" i="1" u="sng" dirty="0">
                <a:hlinkClick r:id="rId4"/>
              </a:rPr>
              <a:t>2 Corinthians 5:21</a:t>
            </a:r>
            <a:r>
              <a:rPr lang="en-US" i="1" dirty="0"/>
              <a:t>)</a:t>
            </a:r>
            <a:endParaRPr lang="en-US" dirty="0"/>
          </a:p>
          <a:p>
            <a:pPr lvl="0"/>
            <a:r>
              <a:rPr lang="en-US" dirty="0"/>
              <a:t>I am totally complete in Christ.</a:t>
            </a:r>
            <a:br>
              <a:rPr lang="en-US" dirty="0"/>
            </a:br>
            <a:r>
              <a:rPr lang="en-US" i="1" dirty="0"/>
              <a:t>"In Christ all the fullness of the Deity lives in bodily form, and you have been given </a:t>
            </a:r>
            <a:r>
              <a:rPr lang="en-US" b="1" i="1" dirty="0"/>
              <a:t>fullness</a:t>
            </a:r>
            <a:r>
              <a:rPr lang="en-US" i="1" dirty="0"/>
              <a:t> [made complete] in Christ, who is the head over every power and authority." (</a:t>
            </a:r>
            <a:r>
              <a:rPr lang="en-US" i="1" u="sng" dirty="0">
                <a:hlinkClick r:id="rId5"/>
              </a:rPr>
              <a:t>Colossians 2:9-10</a:t>
            </a:r>
            <a:r>
              <a:rPr lang="en-US" i="1" dirty="0"/>
              <a:t>)</a:t>
            </a:r>
            <a:endParaRPr lang="en-US" dirty="0"/>
          </a:p>
          <a:p>
            <a:pPr lvl="0"/>
            <a:r>
              <a:rPr lang="en-US" dirty="0"/>
              <a:t>I am totally perfect because of Christ.</a:t>
            </a:r>
            <a:br>
              <a:rPr lang="en-US" dirty="0"/>
            </a:br>
            <a:r>
              <a:rPr lang="en-US" i="1" dirty="0"/>
              <a:t>"By one sacrifice he has made </a:t>
            </a:r>
            <a:r>
              <a:rPr lang="en-US" b="1" i="1" dirty="0"/>
              <a:t>perfect</a:t>
            </a:r>
            <a:r>
              <a:rPr lang="en-US" i="1" dirty="0"/>
              <a:t> forever those who are being made holy." (</a:t>
            </a:r>
            <a:r>
              <a:rPr lang="en-US" i="1" u="sng" dirty="0">
                <a:hlinkClick r:id="rId6"/>
              </a:rPr>
              <a:t>Hebrews 10:14</a:t>
            </a:r>
            <a:r>
              <a:rPr lang="en-US" i="1" dirty="0"/>
              <a:t>)</a:t>
            </a:r>
            <a:r>
              <a:rPr lang="en-US" dirty="0"/>
              <a:t> </a:t>
            </a:r>
          </a:p>
          <a:p>
            <a:endParaRPr lang="en-US" dirty="0"/>
          </a:p>
        </p:txBody>
      </p:sp>
      <p:sp>
        <p:nvSpPr>
          <p:cNvPr id="4" name="Title 1">
            <a:extLst>
              <a:ext uri="{FF2B5EF4-FFF2-40B4-BE49-F238E27FC236}">
                <a16:creationId xmlns:a16="http://schemas.microsoft.com/office/drawing/2014/main" id="{584E3267-1B05-46B8-A1D3-20EBC4165148}"/>
              </a:ext>
            </a:extLst>
          </p:cNvPr>
          <p:cNvSpPr>
            <a:spLocks noGrp="1"/>
          </p:cNvSpPr>
          <p:nvPr>
            <p:ph type="title"/>
          </p:nvPr>
        </p:nvSpPr>
        <p:spPr>
          <a:xfrm>
            <a:off x="838200" y="18256"/>
            <a:ext cx="6172200" cy="66278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3731957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lstStyle/>
          <a:p>
            <a:endParaRPr lang="en-US" dirty="0"/>
          </a:p>
        </p:txBody>
      </p:sp>
    </p:spTree>
    <p:extLst>
      <p:ext uri="{BB962C8B-B14F-4D97-AF65-F5344CB8AC3E}">
        <p14:creationId xmlns:p14="http://schemas.microsoft.com/office/powerpoint/2010/main" val="133329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lstStyle/>
          <a:p>
            <a:endParaRPr lang="en-US" dirty="0"/>
          </a:p>
        </p:txBody>
      </p:sp>
    </p:spTree>
    <p:extLst>
      <p:ext uri="{BB962C8B-B14F-4D97-AF65-F5344CB8AC3E}">
        <p14:creationId xmlns:p14="http://schemas.microsoft.com/office/powerpoint/2010/main" val="141622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lstStyle/>
          <a:p>
            <a:endParaRPr lang="en-US" dirty="0"/>
          </a:p>
        </p:txBody>
      </p:sp>
    </p:spTree>
    <p:extLst>
      <p:ext uri="{BB962C8B-B14F-4D97-AF65-F5344CB8AC3E}">
        <p14:creationId xmlns:p14="http://schemas.microsoft.com/office/powerpoint/2010/main" val="216340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2A97-8265-46D4-926B-12934EC005D3}"/>
              </a:ext>
            </a:extLst>
          </p:cNvPr>
          <p:cNvSpPr>
            <a:spLocks noGrp="1"/>
          </p:cNvSpPr>
          <p:nvPr>
            <p:ph type="ctrTitle"/>
          </p:nvPr>
        </p:nvSpPr>
        <p:spPr>
          <a:xfrm>
            <a:off x="6096000" y="4862285"/>
            <a:ext cx="5588000" cy="953067"/>
          </a:xfrm>
          <a:solidFill>
            <a:schemeClr val="bg1"/>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Identity Theft</a:t>
            </a:r>
          </a:p>
        </p:txBody>
      </p:sp>
      <p:sp>
        <p:nvSpPr>
          <p:cNvPr id="3" name="Subtitle 2">
            <a:extLst>
              <a:ext uri="{FF2B5EF4-FFF2-40B4-BE49-F238E27FC236}">
                <a16:creationId xmlns:a16="http://schemas.microsoft.com/office/drawing/2014/main" id="{36E9F4D6-228B-4FC8-8243-472E75DC5B05}"/>
              </a:ext>
            </a:extLst>
          </p:cNvPr>
          <p:cNvSpPr>
            <a:spLocks noGrp="1"/>
          </p:cNvSpPr>
          <p:nvPr>
            <p:ph type="subTitle" idx="1"/>
          </p:nvPr>
        </p:nvSpPr>
        <p:spPr>
          <a:xfrm>
            <a:off x="7467600" y="6040439"/>
            <a:ext cx="2844800" cy="461962"/>
          </a:xfrm>
          <a:solidFill>
            <a:schemeClr val="bg1"/>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Psalm 139:13-14</a:t>
            </a:r>
          </a:p>
        </p:txBody>
      </p:sp>
      <p:sp>
        <p:nvSpPr>
          <p:cNvPr id="5" name="TextBox 4">
            <a:extLst>
              <a:ext uri="{FF2B5EF4-FFF2-40B4-BE49-F238E27FC236}">
                <a16:creationId xmlns:a16="http://schemas.microsoft.com/office/drawing/2014/main" id="{8F514523-CDEC-4BD5-851E-E3BE2895EDED}"/>
              </a:ext>
            </a:extLst>
          </p:cNvPr>
          <p:cNvSpPr txBox="1"/>
          <p:nvPr/>
        </p:nvSpPr>
        <p:spPr>
          <a:xfrm>
            <a:off x="653144" y="246743"/>
            <a:ext cx="185782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
        <p:nvSpPr>
          <p:cNvPr id="6" name="TextBox 5">
            <a:extLst>
              <a:ext uri="{FF2B5EF4-FFF2-40B4-BE49-F238E27FC236}">
                <a16:creationId xmlns:a16="http://schemas.microsoft.com/office/drawing/2014/main" id="{27381EB6-574A-43E6-9BCF-D6D506141894}"/>
              </a:ext>
            </a:extLst>
          </p:cNvPr>
          <p:cNvSpPr txBox="1"/>
          <p:nvPr/>
        </p:nvSpPr>
        <p:spPr>
          <a:xfrm>
            <a:off x="827312" y="6102291"/>
            <a:ext cx="185782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July 7, 2018</a:t>
            </a:r>
          </a:p>
        </p:txBody>
      </p:sp>
    </p:spTree>
    <p:extLst>
      <p:ext uri="{BB962C8B-B14F-4D97-AF65-F5344CB8AC3E}">
        <p14:creationId xmlns:p14="http://schemas.microsoft.com/office/powerpoint/2010/main" val="214094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One of the Fastest Growing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Problems…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…Identity Theft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Business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…Identity Theft Recovery</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Same Problem Found in Christians All Over</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John 10:10</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Satan is the Most Powerful Identity Thief</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knows Our Natural Self-Search…</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…and Uses it to His Advantage</a:t>
            </a:r>
          </a:p>
          <a:p>
            <a:endParaRPr lang="en-US" dirty="0"/>
          </a:p>
        </p:txBody>
      </p:sp>
    </p:spTree>
    <p:extLst>
      <p:ext uri="{BB962C8B-B14F-4D97-AF65-F5344CB8AC3E}">
        <p14:creationId xmlns:p14="http://schemas.microsoft.com/office/powerpoint/2010/main" val="26902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par>
                          <p:cTn id="41" fill="hold">
                            <p:stCondLst>
                              <p:cond delay="2000"/>
                            </p:stCondLst>
                            <p:childTnLst>
                              <p:par>
                                <p:cTn id="42" presetID="6" presetClass="entr" presetSubtype="16"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circle(in)">
                                      <p:cBhvr>
                                        <p:cTn id="44" dur="2000"/>
                                        <p:tgtEl>
                                          <p:spTgt spid="3">
                                            <p:txEl>
                                              <p:pRg st="9" end="9"/>
                                            </p:txEl>
                                          </p:spTgt>
                                        </p:tgtEl>
                                      </p:cBhvr>
                                    </p:animEffect>
                                  </p:childTnLst>
                                </p:cTn>
                              </p:par>
                            </p:childTnLst>
                          </p:cTn>
                        </p:par>
                        <p:par>
                          <p:cTn id="45" fill="hold">
                            <p:stCondLst>
                              <p:cond delay="4000"/>
                            </p:stCondLst>
                            <p:childTnLst>
                              <p:par>
                                <p:cTn id="46" presetID="6" presetClass="entr" presetSubtype="16"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circle(in)">
                                      <p:cBhvr>
                                        <p:cTn id="4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25405" y="18256"/>
            <a:ext cx="8464826" cy="662782"/>
          </a:xfrm>
          <a:solidFill>
            <a:schemeClr val="bg1">
              <a:alpha val="8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Three Questions Everyone Asks?</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273246" y="887897"/>
            <a:ext cx="2491409" cy="1073426"/>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Who Am I?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…Person</a:t>
            </a:r>
          </a:p>
          <a:p>
            <a:endParaRPr lang="en-US" dirty="0"/>
          </a:p>
        </p:txBody>
      </p:sp>
      <p:sp>
        <p:nvSpPr>
          <p:cNvPr id="4" name="Content Placeholder 2">
            <a:extLst>
              <a:ext uri="{FF2B5EF4-FFF2-40B4-BE49-F238E27FC236}">
                <a16:creationId xmlns:a16="http://schemas.microsoft.com/office/drawing/2014/main" id="{17B2DE47-F65B-4182-B8A8-B9376025EEB4}"/>
              </a:ext>
            </a:extLst>
          </p:cNvPr>
          <p:cNvSpPr txBox="1">
            <a:spLocks/>
          </p:cNvSpPr>
          <p:nvPr/>
        </p:nvSpPr>
        <p:spPr>
          <a:xfrm>
            <a:off x="273246" y="4896678"/>
            <a:ext cx="4075044" cy="1073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effectLst>
                  <a:outerShdw blurRad="38100" dist="38100" dir="2700000" algn="tl">
                    <a:srgbClr val="000000">
                      <a:alpha val="43137"/>
                    </a:srgbClr>
                  </a:outerShdw>
                </a:effectLst>
                <a:latin typeface="Arial Rounded MT Bold" panose="020F0704030504030204" pitchFamily="34" charset="0"/>
              </a:rPr>
              <a:t>How Do I Get There?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…Preparation</a:t>
            </a:r>
          </a:p>
          <a:p>
            <a:endParaRPr lang="en-US" dirty="0"/>
          </a:p>
        </p:txBody>
      </p:sp>
      <p:sp>
        <p:nvSpPr>
          <p:cNvPr id="5" name="Content Placeholder 2">
            <a:extLst>
              <a:ext uri="{FF2B5EF4-FFF2-40B4-BE49-F238E27FC236}">
                <a16:creationId xmlns:a16="http://schemas.microsoft.com/office/drawing/2014/main" id="{D754D410-B9B3-4139-96A6-A99866774817}"/>
              </a:ext>
            </a:extLst>
          </p:cNvPr>
          <p:cNvSpPr txBox="1">
            <a:spLocks/>
          </p:cNvSpPr>
          <p:nvPr/>
        </p:nvSpPr>
        <p:spPr>
          <a:xfrm>
            <a:off x="838200" y="2857500"/>
            <a:ext cx="3207026"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effectLst>
                  <a:outerShdw blurRad="38100" dist="38100" dir="2700000" algn="tl">
                    <a:srgbClr val="000000">
                      <a:alpha val="43137"/>
                    </a:srgbClr>
                  </a:outerShdw>
                </a:effectLst>
                <a:latin typeface="Arial Rounded MT Bold" panose="020F0704030504030204" pitchFamily="34" charset="0"/>
              </a:rPr>
              <a:t>Why am I Here?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…Purpose</a:t>
            </a:r>
          </a:p>
          <a:p>
            <a:pPr marL="0" indent="0">
              <a:buNone/>
            </a:pPr>
            <a:endParaRPr lang="en-US" dirty="0"/>
          </a:p>
        </p:txBody>
      </p:sp>
    </p:spTree>
    <p:extLst>
      <p:ext uri="{BB962C8B-B14F-4D97-AF65-F5344CB8AC3E}">
        <p14:creationId xmlns:p14="http://schemas.microsoft.com/office/powerpoint/2010/main" val="33952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11988"/>
            <a:ext cx="11887200" cy="4525933"/>
          </a:xfrm>
          <a:solidFill>
            <a:schemeClr val="bg1">
              <a:alpha val="75000"/>
            </a:schemeClr>
          </a:solidFill>
        </p:spPr>
        <p:txBody>
          <a:bodyPr/>
          <a:lstStyle/>
          <a:p>
            <a:pPr marL="0" indent="0">
              <a:buNone/>
            </a:pPr>
            <a:r>
              <a:rPr lang="en-US" b="1" dirty="0">
                <a:effectLst>
                  <a:outerShdw blurRad="38100" dist="38100" dir="2700000" algn="tl">
                    <a:srgbClr val="000000">
                      <a:alpha val="43137"/>
                    </a:srgbClr>
                  </a:outerShdw>
                </a:effectLst>
              </a:rPr>
              <a:t>Psalm 139: 13-14</a:t>
            </a:r>
          </a:p>
          <a:p>
            <a:r>
              <a:rPr lang="en-US" b="1" i="1" dirty="0">
                <a:effectLst>
                  <a:outerShdw blurRad="38100" dist="38100" dir="2700000" algn="tl">
                    <a:srgbClr val="000000">
                      <a:alpha val="43137"/>
                    </a:srgbClr>
                  </a:outerShdw>
                </a:effectLst>
              </a:rPr>
              <a:t>For You created my inmost being; You knit me together in my mother’s womb. I praise You because I am fearfully and wonderfully made; Your works are wonderful.</a:t>
            </a: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Genesis 1:26-27 </a:t>
            </a:r>
          </a:p>
          <a:p>
            <a:r>
              <a:rPr lang="en-US" b="1" i="1" dirty="0">
                <a:effectLst>
                  <a:outerShdw blurRad="38100" dist="38100" dir="2700000" algn="tl">
                    <a:srgbClr val="000000">
                      <a:alpha val="43137"/>
                    </a:srgbClr>
                  </a:outerShdw>
                </a:effectLst>
              </a:rPr>
              <a:t>Then God said, “Let us make man in Our image, in Our likeness, and let them rule over the fish of the sea and the birds of the air, over the livestock, over all the earth, and over all the creatures that move along the ground. “ So God created man in His own image, in the image of God He created him; male and female he created them.”</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20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20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F686-4FC4-4555-8891-9005906478C5}"/>
              </a:ext>
            </a:extLst>
          </p:cNvPr>
          <p:cNvSpPr>
            <a:spLocks noGrp="1"/>
          </p:cNvSpPr>
          <p:nvPr>
            <p:ph type="title"/>
          </p:nvPr>
        </p:nvSpPr>
        <p:spPr>
          <a:xfrm>
            <a:off x="1799770" y="235401"/>
            <a:ext cx="8744858" cy="1009651"/>
          </a:xfrm>
          <a:solidFill>
            <a:schemeClr val="bg1">
              <a:alpha val="9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In this World There Are Two Voices</a:t>
            </a:r>
          </a:p>
        </p:txBody>
      </p:sp>
      <p:sp>
        <p:nvSpPr>
          <p:cNvPr id="3" name="Content Placeholder 2">
            <a:extLst>
              <a:ext uri="{FF2B5EF4-FFF2-40B4-BE49-F238E27FC236}">
                <a16:creationId xmlns:a16="http://schemas.microsoft.com/office/drawing/2014/main" id="{3E03587C-1692-4418-8520-F350A1AECCE5}"/>
              </a:ext>
            </a:extLst>
          </p:cNvPr>
          <p:cNvSpPr>
            <a:spLocks noGrp="1"/>
          </p:cNvSpPr>
          <p:nvPr>
            <p:ph sz="half" idx="1"/>
          </p:nvPr>
        </p:nvSpPr>
        <p:spPr>
          <a:xfrm>
            <a:off x="838200" y="1390192"/>
            <a:ext cx="5181600" cy="3196323"/>
          </a:xfrm>
          <a:solidFill>
            <a:schemeClr val="bg1">
              <a:alpha val="90000"/>
            </a:schemeClr>
          </a:solidFill>
          <a:effectLst>
            <a:softEdge rad="50800"/>
          </a:effectLst>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 Lie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What the Enemy…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…wants you to believe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…about who you are</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There are Many Lies</a:t>
            </a:r>
          </a:p>
        </p:txBody>
      </p:sp>
      <p:sp>
        <p:nvSpPr>
          <p:cNvPr id="4" name="Content Placeholder 3">
            <a:extLst>
              <a:ext uri="{FF2B5EF4-FFF2-40B4-BE49-F238E27FC236}">
                <a16:creationId xmlns:a16="http://schemas.microsoft.com/office/drawing/2014/main" id="{33AC1AA8-AF32-4F9F-A509-406E62F843A2}"/>
              </a:ext>
            </a:extLst>
          </p:cNvPr>
          <p:cNvSpPr>
            <a:spLocks noGrp="1"/>
          </p:cNvSpPr>
          <p:nvPr>
            <p:ph sz="half" idx="2"/>
          </p:nvPr>
        </p:nvSpPr>
        <p:spPr>
          <a:xfrm>
            <a:off x="6172199" y="1390193"/>
            <a:ext cx="5181600" cy="3196322"/>
          </a:xfrm>
          <a:solidFill>
            <a:schemeClr val="bg1">
              <a:alpha val="90000"/>
            </a:schemeClr>
          </a:solidFill>
          <a:effectLst>
            <a:softEdge rad="50800"/>
          </a:effectLst>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 Truth</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What God says about…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…who you are</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There is Only ONE Truth</a:t>
            </a:r>
          </a:p>
        </p:txBody>
      </p:sp>
      <p:sp>
        <p:nvSpPr>
          <p:cNvPr id="5" name="TextBox 4">
            <a:extLst>
              <a:ext uri="{FF2B5EF4-FFF2-40B4-BE49-F238E27FC236}">
                <a16:creationId xmlns:a16="http://schemas.microsoft.com/office/drawing/2014/main" id="{F39433FB-A9FD-41D7-9431-431D73E96569}"/>
              </a:ext>
            </a:extLst>
          </p:cNvPr>
          <p:cNvSpPr txBox="1"/>
          <p:nvPr/>
        </p:nvSpPr>
        <p:spPr>
          <a:xfrm>
            <a:off x="1654629" y="5148491"/>
            <a:ext cx="9274628" cy="1301959"/>
          </a:xfrm>
          <a:prstGeom prst="rect">
            <a:avLst/>
          </a:prstGeom>
          <a:solidFill>
            <a:schemeClr val="bg1">
              <a:alpha val="90000"/>
            </a:schemeClr>
          </a:solidFill>
          <a:effectLst>
            <a:softEdge rad="50800"/>
          </a:effectLst>
        </p:spPr>
        <p:txBody>
          <a:bodyPr wrap="square" rtlCol="0">
            <a:spAutoFit/>
          </a:bodyPr>
          <a:lstStyle/>
          <a:p>
            <a:pPr>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When It Comes to Your Identity There Are Some</a:t>
            </a:r>
          </a:p>
          <a:p>
            <a:pPr>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 Lies that the Devil Wants to Be Sure You Believe</a:t>
            </a:r>
          </a:p>
        </p:txBody>
      </p:sp>
    </p:spTree>
    <p:extLst>
      <p:ext uri="{BB962C8B-B14F-4D97-AF65-F5344CB8AC3E}">
        <p14:creationId xmlns:p14="http://schemas.microsoft.com/office/powerpoint/2010/main" val="36421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 calcmode="lin" valueType="num">
                                      <p:cBhvr additive="base">
                                        <p:cTn id="44" dur="2000" fill="hold"/>
                                        <p:tgtEl>
                                          <p:spTgt spid="4">
                                            <p:bg/>
                                          </p:spTgt>
                                        </p:tgtEl>
                                        <p:attrNameLst>
                                          <p:attrName>ppt_x</p:attrName>
                                        </p:attrNameLst>
                                      </p:cBhvr>
                                      <p:tavLst>
                                        <p:tav tm="0">
                                          <p:val>
                                            <p:strVal val="#ppt_x"/>
                                          </p:val>
                                        </p:tav>
                                        <p:tav tm="100000">
                                          <p:val>
                                            <p:strVal val="#ppt_x"/>
                                          </p:val>
                                        </p:tav>
                                      </p:tavLst>
                                    </p:anim>
                                    <p:anim calcmode="lin" valueType="num">
                                      <p:cBhvr additive="base">
                                        <p:cTn id="45" dur="2000" fill="hold"/>
                                        <p:tgtEl>
                                          <p:spTgt spid="4">
                                            <p:bg/>
                                          </p:spTgt>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additive="base">
                                        <p:cTn id="4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 calcmode="lin" valueType="num">
                                      <p:cBhvr additive="base">
                                        <p:cTn id="5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56" fill="hold">
                            <p:stCondLst>
                              <p:cond delay="2000"/>
                            </p:stCondLst>
                            <p:childTnLst>
                              <p:par>
                                <p:cTn id="57" presetID="2" presetClass="entr" presetSubtype="1" fill="hold" grpId="0" nodeType="after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 calcmode="lin" valueType="num">
                                      <p:cBhvr additive="base">
                                        <p:cTn id="5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 calcmode="lin" valueType="num">
                                      <p:cBhvr additive="base">
                                        <p:cTn id="65"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2000" fill="hold"/>
                                        <p:tgtEl>
                                          <p:spTgt spid="5"/>
                                        </p:tgtEl>
                                        <p:attrNameLst>
                                          <p:attrName>ppt_x</p:attrName>
                                        </p:attrNameLst>
                                      </p:cBhvr>
                                      <p:tavLst>
                                        <p:tav tm="0">
                                          <p:val>
                                            <p:strVal val="#ppt_x"/>
                                          </p:val>
                                        </p:tav>
                                        <p:tav tm="100000">
                                          <p:val>
                                            <p:strVal val="#ppt_x"/>
                                          </p:val>
                                        </p:tav>
                                      </p:tavLst>
                                    </p:anim>
                                    <p:anim calcmode="lin" valueType="num">
                                      <p:cBhvr additive="base">
                                        <p:cTn id="7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The Identity Thief Wants You Here…</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696686" y="2728686"/>
            <a:ext cx="10320288" cy="39333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Anxiety</a:t>
            </a:r>
            <a:r>
              <a:rPr lang="en-US" b="1" i="1" dirty="0">
                <a:effectLst>
                  <a:outerShdw blurRad="38100" dist="38100" dir="2700000" algn="tl">
                    <a:srgbClr val="000000">
                      <a:alpha val="43137"/>
                    </a:srgbClr>
                  </a:outerShdw>
                </a:effectLst>
                <a:latin typeface="Arial Rounded MT Bold" panose="020F0704030504030204" pitchFamily="34" charset="0"/>
              </a:rPr>
              <a:t>—"I don't know who I really am."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Depression</a:t>
            </a:r>
            <a:r>
              <a:rPr lang="en-US" b="1" i="1" dirty="0">
                <a:effectLst>
                  <a:outerShdw blurRad="38100" dist="38100" dir="2700000" algn="tl">
                    <a:srgbClr val="000000">
                      <a:alpha val="43137"/>
                    </a:srgbClr>
                  </a:outerShdw>
                </a:effectLst>
                <a:latin typeface="Arial Rounded MT Bold" panose="020F0704030504030204" pitchFamily="34" charset="0"/>
              </a:rPr>
              <a:t>—"I have no hope for the future."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Self-doubt</a:t>
            </a:r>
            <a:r>
              <a:rPr lang="en-US" b="1" i="1" dirty="0">
                <a:effectLst>
                  <a:outerShdw blurRad="38100" dist="38100" dir="2700000" algn="tl">
                    <a:srgbClr val="000000">
                      <a:alpha val="43137"/>
                    </a:srgbClr>
                  </a:outerShdw>
                </a:effectLst>
                <a:latin typeface="Arial Rounded MT Bold" panose="020F0704030504030204" pitchFamily="34" charset="0"/>
              </a:rPr>
              <a:t>—"I am so inadequate."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Self-consciousness</a:t>
            </a:r>
            <a:r>
              <a:rPr lang="en-US" b="1" i="1" dirty="0">
                <a:effectLst>
                  <a:outerShdw blurRad="38100" dist="38100" dir="2700000" algn="tl">
                    <a:srgbClr val="000000">
                      <a:alpha val="43137"/>
                    </a:srgbClr>
                  </a:outerShdw>
                </a:effectLst>
                <a:latin typeface="Arial Rounded MT Bold" panose="020F0704030504030204" pitchFamily="34" charset="0"/>
              </a:rPr>
              <a:t>—"I am unacceptable and unloved."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Low self-worth</a:t>
            </a:r>
            <a:r>
              <a:rPr lang="en-US" b="1" i="1" dirty="0">
                <a:effectLst>
                  <a:outerShdw blurRad="38100" dist="38100" dir="2700000" algn="tl">
                    <a:srgbClr val="000000">
                      <a:alpha val="43137"/>
                    </a:srgbClr>
                  </a:outerShdw>
                </a:effectLst>
                <a:latin typeface="Arial Rounded MT Bold" panose="020F0704030504030204" pitchFamily="34" charset="0"/>
              </a:rPr>
              <a:t>—"I am not good enough." </a:t>
            </a:r>
          </a:p>
          <a:p>
            <a:endParaRPr lang="en-US" dirty="0"/>
          </a:p>
        </p:txBody>
      </p:sp>
    </p:spTree>
    <p:extLst>
      <p:ext uri="{BB962C8B-B14F-4D97-AF65-F5344CB8AC3E}">
        <p14:creationId xmlns:p14="http://schemas.microsoft.com/office/powerpoint/2010/main" val="419985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2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93A4-C63F-42A4-8211-088C5E3197D6}"/>
              </a:ext>
            </a:extLst>
          </p:cNvPr>
          <p:cNvSpPr>
            <a:spLocks noGrp="1"/>
          </p:cNvSpPr>
          <p:nvPr>
            <p:ph type="title"/>
          </p:nvPr>
        </p:nvSpPr>
        <p:spPr>
          <a:xfrm>
            <a:off x="838200" y="147411"/>
            <a:ext cx="10515600" cy="854076"/>
          </a:xfrm>
        </p:spPr>
        <p:txBody>
          <a:bodyPr/>
          <a:lstStyle/>
          <a:p>
            <a:endParaRPr lang="en-US" dirty="0"/>
          </a:p>
        </p:txBody>
      </p:sp>
      <p:sp>
        <p:nvSpPr>
          <p:cNvPr id="3" name="Content Placeholder 2">
            <a:extLst>
              <a:ext uri="{FF2B5EF4-FFF2-40B4-BE49-F238E27FC236}">
                <a16:creationId xmlns:a16="http://schemas.microsoft.com/office/drawing/2014/main" id="{7E023A2A-CD89-4E70-8149-689FCBDC7954}"/>
              </a:ext>
            </a:extLst>
          </p:cNvPr>
          <p:cNvSpPr>
            <a:spLocks noGrp="1"/>
          </p:cNvSpPr>
          <p:nvPr>
            <p:ph idx="1"/>
          </p:nvPr>
        </p:nvSpPr>
        <p:spPr>
          <a:xfrm>
            <a:off x="246743" y="1277257"/>
            <a:ext cx="11713028" cy="4686816"/>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Satan and the World has Beaten Us with the Belief that We Are Too Far Out there to be Used By, Loved By, and Trusted By God…</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…Always Coming Up Short</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But the Word tells us we have been “fearfully and wonderfully made.” and that the God who creates us also loves us and accepts us as we are. JUST as we are.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We are fearfully made and fearfully loved, and when that message sinks deep into us, we finally catch a glimpse of the goodness of God that is in each of us. It is good news – this news of our uniqueness, splendor, and beauty. </a:t>
            </a:r>
          </a:p>
          <a:p>
            <a:endParaRPr lang="en-US" dirty="0"/>
          </a:p>
        </p:txBody>
      </p:sp>
    </p:spTree>
    <p:extLst>
      <p:ext uri="{BB962C8B-B14F-4D97-AF65-F5344CB8AC3E}">
        <p14:creationId xmlns:p14="http://schemas.microsoft.com/office/powerpoint/2010/main" val="67369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2304</TotalTime>
  <Words>1084</Words>
  <Application>Microsoft Office PowerPoint</Application>
  <PresentationFormat>Widescreen</PresentationFormat>
  <Paragraphs>159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Rounded MT Bold</vt:lpstr>
      <vt:lpstr>Calibri</vt:lpstr>
      <vt:lpstr>Calibri Light</vt:lpstr>
      <vt:lpstr>Office Theme</vt:lpstr>
      <vt:lpstr>PowerPoint Presentation</vt:lpstr>
      <vt:lpstr>PowerPoint Presentation</vt:lpstr>
      <vt:lpstr>Identity Theft</vt:lpstr>
      <vt:lpstr>PowerPoint Presentation</vt:lpstr>
      <vt:lpstr>Three Questions Everyone Asks?</vt:lpstr>
      <vt:lpstr>PowerPoint Presentation</vt:lpstr>
      <vt:lpstr>In this World There Are Two Voices</vt:lpstr>
      <vt:lpstr>The Identity Thief Wants You Here…</vt:lpstr>
      <vt:lpstr>PowerPoint Presentation</vt:lpstr>
      <vt:lpstr>Psalm 139 –the Message</vt:lpstr>
      <vt:lpstr>Take Back Your Identity</vt:lpstr>
      <vt:lpstr>Take Back Your Identity</vt:lpstr>
      <vt:lpstr>Take Back Your Identity</vt:lpstr>
      <vt:lpstr>Take Back Your Identity</vt:lpstr>
      <vt:lpstr>PowerPoint Presentation</vt:lpstr>
      <vt:lpstr>PowerPoint Presentation</vt:lpstr>
      <vt:lpstr>PowerPoint Presentation</vt:lpstr>
      <vt:lpstr>PowerPoint Presentation</vt:lpstr>
      <vt:lpstr>PowerPoint Presentation</vt:lpstr>
      <vt:lpstr>PowerPoint Presentation</vt:lpstr>
      <vt:lpstr>Take Back Your Identity</vt:lpstr>
      <vt:lpstr>Take Back Your Identity</vt:lpstr>
      <vt:lpstr>Take Back Your Identity</vt:lpstr>
      <vt:lpstr>Take Back Your Identity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91</cp:revision>
  <cp:lastPrinted>2018-07-08T05:05:34Z</cp:lastPrinted>
  <dcterms:created xsi:type="dcterms:W3CDTF">2018-07-06T14:43:43Z</dcterms:created>
  <dcterms:modified xsi:type="dcterms:W3CDTF">2018-07-08T11:42:15Z</dcterms:modified>
</cp:coreProperties>
</file>