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56" r:id="rId4"/>
    <p:sldId id="257" r:id="rId5"/>
    <p:sldId id="258" r:id="rId6"/>
    <p:sldId id="259" r:id="rId7"/>
    <p:sldId id="260" r:id="rId8"/>
    <p:sldId id="261" r:id="rId9"/>
    <p:sldId id="268" r:id="rId10"/>
    <p:sldId id="262" r:id="rId11"/>
    <p:sldId id="263" r:id="rId12"/>
    <p:sldId id="264" r:id="rId13"/>
    <p:sldId id="265" r:id="rId14"/>
    <p:sldId id="266" r:id="rId15"/>
    <p:sldId id="267" r:id="rId16"/>
    <p:sldId id="272" r:id="rId17"/>
    <p:sldId id="273" r:id="rId18"/>
    <p:sldId id="270" r:id="rId19"/>
    <p:sldId id="271"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3495-56FC-4270-A53B-3AF0614CAD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9122A8-C172-43A6-B049-E32D758046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2EAF2C-BE30-4CD6-8144-4C07DD3598E4}"/>
              </a:ext>
            </a:extLst>
          </p:cNvPr>
          <p:cNvSpPr>
            <a:spLocks noGrp="1"/>
          </p:cNvSpPr>
          <p:nvPr>
            <p:ph type="dt" sz="half" idx="10"/>
          </p:nvPr>
        </p:nvSpPr>
        <p:spPr/>
        <p:txBody>
          <a:bodyPr/>
          <a:lstStyle/>
          <a:p>
            <a:fld id="{E431389C-DDC3-434E-ACA1-22A56713E492}" type="datetimeFigureOut">
              <a:rPr lang="en-US" smtClean="0"/>
              <a:t>7/1/2018</a:t>
            </a:fld>
            <a:endParaRPr lang="en-US" dirty="0"/>
          </a:p>
        </p:txBody>
      </p:sp>
      <p:sp>
        <p:nvSpPr>
          <p:cNvPr id="5" name="Footer Placeholder 4">
            <a:extLst>
              <a:ext uri="{FF2B5EF4-FFF2-40B4-BE49-F238E27FC236}">
                <a16:creationId xmlns:a16="http://schemas.microsoft.com/office/drawing/2014/main" id="{DEA03705-AB0F-4751-BE5F-29E071BCD2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E446D0-D0D6-480D-ABF0-633BEA8734CD}"/>
              </a:ext>
            </a:extLst>
          </p:cNvPr>
          <p:cNvSpPr>
            <a:spLocks noGrp="1"/>
          </p:cNvSpPr>
          <p:nvPr>
            <p:ph type="sldNum" sz="quarter" idx="12"/>
          </p:nvPr>
        </p:nvSpPr>
        <p:spPr/>
        <p:txBody>
          <a:bodyPr/>
          <a:lstStyle/>
          <a:p>
            <a:fld id="{0C2041D6-7FC6-4126-BDF8-ED874FB92FC1}" type="slidenum">
              <a:rPr lang="en-US" smtClean="0"/>
              <a:t>‹#›</a:t>
            </a:fld>
            <a:endParaRPr lang="en-US" dirty="0"/>
          </a:p>
        </p:txBody>
      </p:sp>
    </p:spTree>
    <p:extLst>
      <p:ext uri="{BB962C8B-B14F-4D97-AF65-F5344CB8AC3E}">
        <p14:creationId xmlns:p14="http://schemas.microsoft.com/office/powerpoint/2010/main" val="55810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CABF7-4160-430E-A85F-6D2B276F4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198425-A62B-47F2-8F5E-6980526CD2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80A24-56A9-4213-AE52-176B01819344}"/>
              </a:ext>
            </a:extLst>
          </p:cNvPr>
          <p:cNvSpPr>
            <a:spLocks noGrp="1"/>
          </p:cNvSpPr>
          <p:nvPr>
            <p:ph type="dt" sz="half" idx="10"/>
          </p:nvPr>
        </p:nvSpPr>
        <p:spPr/>
        <p:txBody>
          <a:bodyPr/>
          <a:lstStyle/>
          <a:p>
            <a:fld id="{E431389C-DDC3-434E-ACA1-22A56713E492}" type="datetimeFigureOut">
              <a:rPr lang="en-US" smtClean="0"/>
              <a:t>7/1/2018</a:t>
            </a:fld>
            <a:endParaRPr lang="en-US" dirty="0"/>
          </a:p>
        </p:txBody>
      </p:sp>
      <p:sp>
        <p:nvSpPr>
          <p:cNvPr id="5" name="Footer Placeholder 4">
            <a:extLst>
              <a:ext uri="{FF2B5EF4-FFF2-40B4-BE49-F238E27FC236}">
                <a16:creationId xmlns:a16="http://schemas.microsoft.com/office/drawing/2014/main" id="{47AEDC12-DB16-4052-9686-6449F1665A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2316C1-01E2-4E04-B55B-3CFF6BF74C97}"/>
              </a:ext>
            </a:extLst>
          </p:cNvPr>
          <p:cNvSpPr>
            <a:spLocks noGrp="1"/>
          </p:cNvSpPr>
          <p:nvPr>
            <p:ph type="sldNum" sz="quarter" idx="12"/>
          </p:nvPr>
        </p:nvSpPr>
        <p:spPr/>
        <p:txBody>
          <a:bodyPr/>
          <a:lstStyle/>
          <a:p>
            <a:fld id="{0C2041D6-7FC6-4126-BDF8-ED874FB92FC1}" type="slidenum">
              <a:rPr lang="en-US" smtClean="0"/>
              <a:t>‹#›</a:t>
            </a:fld>
            <a:endParaRPr lang="en-US" dirty="0"/>
          </a:p>
        </p:txBody>
      </p:sp>
    </p:spTree>
    <p:extLst>
      <p:ext uri="{BB962C8B-B14F-4D97-AF65-F5344CB8AC3E}">
        <p14:creationId xmlns:p14="http://schemas.microsoft.com/office/powerpoint/2010/main" val="182689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17E2B-84D3-474F-8E1F-2F6B9247D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66EFB-6B64-4791-B6C4-93CD1F1B4F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1C569-2C8F-4762-BAB6-A01FC29DF775}"/>
              </a:ext>
            </a:extLst>
          </p:cNvPr>
          <p:cNvSpPr>
            <a:spLocks noGrp="1"/>
          </p:cNvSpPr>
          <p:nvPr>
            <p:ph type="dt" sz="half" idx="10"/>
          </p:nvPr>
        </p:nvSpPr>
        <p:spPr/>
        <p:txBody>
          <a:bodyPr/>
          <a:lstStyle/>
          <a:p>
            <a:fld id="{E431389C-DDC3-434E-ACA1-22A56713E492}" type="datetimeFigureOut">
              <a:rPr lang="en-US" smtClean="0"/>
              <a:t>7/1/2018</a:t>
            </a:fld>
            <a:endParaRPr lang="en-US" dirty="0"/>
          </a:p>
        </p:txBody>
      </p:sp>
      <p:sp>
        <p:nvSpPr>
          <p:cNvPr id="5" name="Footer Placeholder 4">
            <a:extLst>
              <a:ext uri="{FF2B5EF4-FFF2-40B4-BE49-F238E27FC236}">
                <a16:creationId xmlns:a16="http://schemas.microsoft.com/office/drawing/2014/main" id="{BCFAE088-63A0-439B-9C55-89F75A473D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59B761-48E0-4B84-A778-5E7C08081102}"/>
              </a:ext>
            </a:extLst>
          </p:cNvPr>
          <p:cNvSpPr>
            <a:spLocks noGrp="1"/>
          </p:cNvSpPr>
          <p:nvPr>
            <p:ph type="sldNum" sz="quarter" idx="12"/>
          </p:nvPr>
        </p:nvSpPr>
        <p:spPr/>
        <p:txBody>
          <a:bodyPr/>
          <a:lstStyle/>
          <a:p>
            <a:fld id="{0C2041D6-7FC6-4126-BDF8-ED874FB92FC1}" type="slidenum">
              <a:rPr lang="en-US" smtClean="0"/>
              <a:t>‹#›</a:t>
            </a:fld>
            <a:endParaRPr lang="en-US" dirty="0"/>
          </a:p>
        </p:txBody>
      </p:sp>
    </p:spTree>
    <p:extLst>
      <p:ext uri="{BB962C8B-B14F-4D97-AF65-F5344CB8AC3E}">
        <p14:creationId xmlns:p14="http://schemas.microsoft.com/office/powerpoint/2010/main" val="345005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A2F0-E182-45A7-A3C8-7C12D6159E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5484A-7FE7-478F-8933-88D3C8D2EB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CB1FB-19D7-456C-B591-097D35C18E52}"/>
              </a:ext>
            </a:extLst>
          </p:cNvPr>
          <p:cNvSpPr>
            <a:spLocks noGrp="1"/>
          </p:cNvSpPr>
          <p:nvPr>
            <p:ph type="dt" sz="half" idx="10"/>
          </p:nvPr>
        </p:nvSpPr>
        <p:spPr/>
        <p:txBody>
          <a:bodyPr/>
          <a:lstStyle/>
          <a:p>
            <a:fld id="{E431389C-DDC3-434E-ACA1-22A56713E492}" type="datetimeFigureOut">
              <a:rPr lang="en-US" smtClean="0"/>
              <a:t>7/1/2018</a:t>
            </a:fld>
            <a:endParaRPr lang="en-US" dirty="0"/>
          </a:p>
        </p:txBody>
      </p:sp>
      <p:sp>
        <p:nvSpPr>
          <p:cNvPr id="5" name="Footer Placeholder 4">
            <a:extLst>
              <a:ext uri="{FF2B5EF4-FFF2-40B4-BE49-F238E27FC236}">
                <a16:creationId xmlns:a16="http://schemas.microsoft.com/office/drawing/2014/main" id="{4F964375-F97B-4E1E-981D-369F19E6FA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6A8862-AAA8-4D5E-A4CD-848BD9C7EA37}"/>
              </a:ext>
            </a:extLst>
          </p:cNvPr>
          <p:cNvSpPr>
            <a:spLocks noGrp="1"/>
          </p:cNvSpPr>
          <p:nvPr>
            <p:ph type="sldNum" sz="quarter" idx="12"/>
          </p:nvPr>
        </p:nvSpPr>
        <p:spPr/>
        <p:txBody>
          <a:bodyPr/>
          <a:lstStyle/>
          <a:p>
            <a:fld id="{0C2041D6-7FC6-4126-BDF8-ED874FB92FC1}" type="slidenum">
              <a:rPr lang="en-US" smtClean="0"/>
              <a:t>‹#›</a:t>
            </a:fld>
            <a:endParaRPr lang="en-US" dirty="0"/>
          </a:p>
        </p:txBody>
      </p:sp>
    </p:spTree>
    <p:extLst>
      <p:ext uri="{BB962C8B-B14F-4D97-AF65-F5344CB8AC3E}">
        <p14:creationId xmlns:p14="http://schemas.microsoft.com/office/powerpoint/2010/main" val="344262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7BCB-0255-4F51-A80B-CABFEBE671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AB22C3-BF77-4738-837E-8355C36C59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2D644C-5B44-4CA1-892B-96556AA27A87}"/>
              </a:ext>
            </a:extLst>
          </p:cNvPr>
          <p:cNvSpPr>
            <a:spLocks noGrp="1"/>
          </p:cNvSpPr>
          <p:nvPr>
            <p:ph type="dt" sz="half" idx="10"/>
          </p:nvPr>
        </p:nvSpPr>
        <p:spPr/>
        <p:txBody>
          <a:bodyPr/>
          <a:lstStyle/>
          <a:p>
            <a:fld id="{E431389C-DDC3-434E-ACA1-22A56713E492}" type="datetimeFigureOut">
              <a:rPr lang="en-US" smtClean="0"/>
              <a:t>7/1/2018</a:t>
            </a:fld>
            <a:endParaRPr lang="en-US" dirty="0"/>
          </a:p>
        </p:txBody>
      </p:sp>
      <p:sp>
        <p:nvSpPr>
          <p:cNvPr id="5" name="Footer Placeholder 4">
            <a:extLst>
              <a:ext uri="{FF2B5EF4-FFF2-40B4-BE49-F238E27FC236}">
                <a16:creationId xmlns:a16="http://schemas.microsoft.com/office/drawing/2014/main" id="{F8BEBA61-B168-4BE8-B3B9-CAC35D379E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FB2347-CB5C-47C4-8FCD-47700CAE1697}"/>
              </a:ext>
            </a:extLst>
          </p:cNvPr>
          <p:cNvSpPr>
            <a:spLocks noGrp="1"/>
          </p:cNvSpPr>
          <p:nvPr>
            <p:ph type="sldNum" sz="quarter" idx="12"/>
          </p:nvPr>
        </p:nvSpPr>
        <p:spPr/>
        <p:txBody>
          <a:bodyPr/>
          <a:lstStyle/>
          <a:p>
            <a:fld id="{0C2041D6-7FC6-4126-BDF8-ED874FB92FC1}" type="slidenum">
              <a:rPr lang="en-US" smtClean="0"/>
              <a:t>‹#›</a:t>
            </a:fld>
            <a:endParaRPr lang="en-US" dirty="0"/>
          </a:p>
        </p:txBody>
      </p:sp>
    </p:spTree>
    <p:extLst>
      <p:ext uri="{BB962C8B-B14F-4D97-AF65-F5344CB8AC3E}">
        <p14:creationId xmlns:p14="http://schemas.microsoft.com/office/powerpoint/2010/main" val="111871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EE923-2118-49DF-B68C-BAC0F9D203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7EDAB-797E-45DE-B878-053543850F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36806E-A4C5-4FBC-878F-378A61955A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7D17FC-7F3A-49E9-AF45-B9750B096772}"/>
              </a:ext>
            </a:extLst>
          </p:cNvPr>
          <p:cNvSpPr>
            <a:spLocks noGrp="1"/>
          </p:cNvSpPr>
          <p:nvPr>
            <p:ph type="dt" sz="half" idx="10"/>
          </p:nvPr>
        </p:nvSpPr>
        <p:spPr/>
        <p:txBody>
          <a:bodyPr/>
          <a:lstStyle/>
          <a:p>
            <a:fld id="{E431389C-DDC3-434E-ACA1-22A56713E492}" type="datetimeFigureOut">
              <a:rPr lang="en-US" smtClean="0"/>
              <a:t>7/1/2018</a:t>
            </a:fld>
            <a:endParaRPr lang="en-US" dirty="0"/>
          </a:p>
        </p:txBody>
      </p:sp>
      <p:sp>
        <p:nvSpPr>
          <p:cNvPr id="6" name="Footer Placeholder 5">
            <a:extLst>
              <a:ext uri="{FF2B5EF4-FFF2-40B4-BE49-F238E27FC236}">
                <a16:creationId xmlns:a16="http://schemas.microsoft.com/office/drawing/2014/main" id="{4B073D6A-8164-413B-858E-B02BD4E827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F6D51B-1697-471A-93A5-1692120B30B0}"/>
              </a:ext>
            </a:extLst>
          </p:cNvPr>
          <p:cNvSpPr>
            <a:spLocks noGrp="1"/>
          </p:cNvSpPr>
          <p:nvPr>
            <p:ph type="sldNum" sz="quarter" idx="12"/>
          </p:nvPr>
        </p:nvSpPr>
        <p:spPr/>
        <p:txBody>
          <a:bodyPr/>
          <a:lstStyle/>
          <a:p>
            <a:fld id="{0C2041D6-7FC6-4126-BDF8-ED874FB92FC1}" type="slidenum">
              <a:rPr lang="en-US" smtClean="0"/>
              <a:t>‹#›</a:t>
            </a:fld>
            <a:endParaRPr lang="en-US" dirty="0"/>
          </a:p>
        </p:txBody>
      </p:sp>
    </p:spTree>
    <p:extLst>
      <p:ext uri="{BB962C8B-B14F-4D97-AF65-F5344CB8AC3E}">
        <p14:creationId xmlns:p14="http://schemas.microsoft.com/office/powerpoint/2010/main" val="185172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AB29-AFB5-46CE-A6BF-59B9B158A1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6D5D32-DB2C-406E-BF8F-E6CCA87316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D45081-C02D-479D-8C7F-AA0643548D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2CAE9C-3919-4766-9B85-C01975680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85CEA2-1258-4560-BCB0-32789AD157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DAED15-BDEA-42B7-942A-1B2B285ECDE3}"/>
              </a:ext>
            </a:extLst>
          </p:cNvPr>
          <p:cNvSpPr>
            <a:spLocks noGrp="1"/>
          </p:cNvSpPr>
          <p:nvPr>
            <p:ph type="dt" sz="half" idx="10"/>
          </p:nvPr>
        </p:nvSpPr>
        <p:spPr/>
        <p:txBody>
          <a:bodyPr/>
          <a:lstStyle/>
          <a:p>
            <a:fld id="{E431389C-DDC3-434E-ACA1-22A56713E492}" type="datetimeFigureOut">
              <a:rPr lang="en-US" smtClean="0"/>
              <a:t>7/1/2018</a:t>
            </a:fld>
            <a:endParaRPr lang="en-US" dirty="0"/>
          </a:p>
        </p:txBody>
      </p:sp>
      <p:sp>
        <p:nvSpPr>
          <p:cNvPr id="8" name="Footer Placeholder 7">
            <a:extLst>
              <a:ext uri="{FF2B5EF4-FFF2-40B4-BE49-F238E27FC236}">
                <a16:creationId xmlns:a16="http://schemas.microsoft.com/office/drawing/2014/main" id="{28898CE2-3FDA-450D-98BA-BC6DF14E72C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0052B7-2B90-495C-95D1-36A3F7C0C73F}"/>
              </a:ext>
            </a:extLst>
          </p:cNvPr>
          <p:cNvSpPr>
            <a:spLocks noGrp="1"/>
          </p:cNvSpPr>
          <p:nvPr>
            <p:ph type="sldNum" sz="quarter" idx="12"/>
          </p:nvPr>
        </p:nvSpPr>
        <p:spPr/>
        <p:txBody>
          <a:bodyPr/>
          <a:lstStyle/>
          <a:p>
            <a:fld id="{0C2041D6-7FC6-4126-BDF8-ED874FB92FC1}" type="slidenum">
              <a:rPr lang="en-US" smtClean="0"/>
              <a:t>‹#›</a:t>
            </a:fld>
            <a:endParaRPr lang="en-US" dirty="0"/>
          </a:p>
        </p:txBody>
      </p:sp>
    </p:spTree>
    <p:extLst>
      <p:ext uri="{BB962C8B-B14F-4D97-AF65-F5344CB8AC3E}">
        <p14:creationId xmlns:p14="http://schemas.microsoft.com/office/powerpoint/2010/main" val="6231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4CBB-4B94-40C0-AB0B-93063CB6D0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37B82-2EA3-401F-8C37-DA038073A7BC}"/>
              </a:ext>
            </a:extLst>
          </p:cNvPr>
          <p:cNvSpPr>
            <a:spLocks noGrp="1"/>
          </p:cNvSpPr>
          <p:nvPr>
            <p:ph type="dt" sz="half" idx="10"/>
          </p:nvPr>
        </p:nvSpPr>
        <p:spPr/>
        <p:txBody>
          <a:bodyPr/>
          <a:lstStyle/>
          <a:p>
            <a:fld id="{E431389C-DDC3-434E-ACA1-22A56713E492}" type="datetimeFigureOut">
              <a:rPr lang="en-US" smtClean="0"/>
              <a:t>7/1/2018</a:t>
            </a:fld>
            <a:endParaRPr lang="en-US" dirty="0"/>
          </a:p>
        </p:txBody>
      </p:sp>
      <p:sp>
        <p:nvSpPr>
          <p:cNvPr id="4" name="Footer Placeholder 3">
            <a:extLst>
              <a:ext uri="{FF2B5EF4-FFF2-40B4-BE49-F238E27FC236}">
                <a16:creationId xmlns:a16="http://schemas.microsoft.com/office/drawing/2014/main" id="{A47F22EA-79B6-42A7-9689-1F18F5D975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CD9BD2-0972-4E77-9ABA-725E6AAB9F1A}"/>
              </a:ext>
            </a:extLst>
          </p:cNvPr>
          <p:cNvSpPr>
            <a:spLocks noGrp="1"/>
          </p:cNvSpPr>
          <p:nvPr>
            <p:ph type="sldNum" sz="quarter" idx="12"/>
          </p:nvPr>
        </p:nvSpPr>
        <p:spPr/>
        <p:txBody>
          <a:bodyPr/>
          <a:lstStyle/>
          <a:p>
            <a:fld id="{0C2041D6-7FC6-4126-BDF8-ED874FB92FC1}" type="slidenum">
              <a:rPr lang="en-US" smtClean="0"/>
              <a:t>‹#›</a:t>
            </a:fld>
            <a:endParaRPr lang="en-US" dirty="0"/>
          </a:p>
        </p:txBody>
      </p:sp>
    </p:spTree>
    <p:extLst>
      <p:ext uri="{BB962C8B-B14F-4D97-AF65-F5344CB8AC3E}">
        <p14:creationId xmlns:p14="http://schemas.microsoft.com/office/powerpoint/2010/main" val="180535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C538CA-DFE7-40CD-BB3B-814A56B6A4C6}"/>
              </a:ext>
            </a:extLst>
          </p:cNvPr>
          <p:cNvSpPr>
            <a:spLocks noGrp="1"/>
          </p:cNvSpPr>
          <p:nvPr>
            <p:ph type="dt" sz="half" idx="10"/>
          </p:nvPr>
        </p:nvSpPr>
        <p:spPr/>
        <p:txBody>
          <a:bodyPr/>
          <a:lstStyle/>
          <a:p>
            <a:fld id="{E431389C-DDC3-434E-ACA1-22A56713E492}" type="datetimeFigureOut">
              <a:rPr lang="en-US" smtClean="0"/>
              <a:t>7/1/2018</a:t>
            </a:fld>
            <a:endParaRPr lang="en-US" dirty="0"/>
          </a:p>
        </p:txBody>
      </p:sp>
      <p:sp>
        <p:nvSpPr>
          <p:cNvPr id="3" name="Footer Placeholder 2">
            <a:extLst>
              <a:ext uri="{FF2B5EF4-FFF2-40B4-BE49-F238E27FC236}">
                <a16:creationId xmlns:a16="http://schemas.microsoft.com/office/drawing/2014/main" id="{9011ED49-79A6-43AF-8B67-5293FFC9A73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F57E39-583B-47E3-AEC7-2EA26152794B}"/>
              </a:ext>
            </a:extLst>
          </p:cNvPr>
          <p:cNvSpPr>
            <a:spLocks noGrp="1"/>
          </p:cNvSpPr>
          <p:nvPr>
            <p:ph type="sldNum" sz="quarter" idx="12"/>
          </p:nvPr>
        </p:nvSpPr>
        <p:spPr/>
        <p:txBody>
          <a:bodyPr/>
          <a:lstStyle/>
          <a:p>
            <a:fld id="{0C2041D6-7FC6-4126-BDF8-ED874FB92FC1}" type="slidenum">
              <a:rPr lang="en-US" smtClean="0"/>
              <a:t>‹#›</a:t>
            </a:fld>
            <a:endParaRPr lang="en-US" dirty="0"/>
          </a:p>
        </p:txBody>
      </p:sp>
    </p:spTree>
    <p:extLst>
      <p:ext uri="{BB962C8B-B14F-4D97-AF65-F5344CB8AC3E}">
        <p14:creationId xmlns:p14="http://schemas.microsoft.com/office/powerpoint/2010/main" val="314841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1E00-D40B-4FBA-A903-CC699ED2F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3359DF-B551-469F-88D3-BDB12576E3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137FE-E9B2-4986-B185-E17585B74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ADB312-1753-4AD7-8394-6DA662A49E7F}"/>
              </a:ext>
            </a:extLst>
          </p:cNvPr>
          <p:cNvSpPr>
            <a:spLocks noGrp="1"/>
          </p:cNvSpPr>
          <p:nvPr>
            <p:ph type="dt" sz="half" idx="10"/>
          </p:nvPr>
        </p:nvSpPr>
        <p:spPr/>
        <p:txBody>
          <a:bodyPr/>
          <a:lstStyle/>
          <a:p>
            <a:fld id="{E431389C-DDC3-434E-ACA1-22A56713E492}" type="datetimeFigureOut">
              <a:rPr lang="en-US" smtClean="0"/>
              <a:t>7/1/2018</a:t>
            </a:fld>
            <a:endParaRPr lang="en-US" dirty="0"/>
          </a:p>
        </p:txBody>
      </p:sp>
      <p:sp>
        <p:nvSpPr>
          <p:cNvPr id="6" name="Footer Placeholder 5">
            <a:extLst>
              <a:ext uri="{FF2B5EF4-FFF2-40B4-BE49-F238E27FC236}">
                <a16:creationId xmlns:a16="http://schemas.microsoft.com/office/drawing/2014/main" id="{81842D4D-678E-4752-9C19-4F9BB05B97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F7700C-5601-4FB7-B828-D80251257F84}"/>
              </a:ext>
            </a:extLst>
          </p:cNvPr>
          <p:cNvSpPr>
            <a:spLocks noGrp="1"/>
          </p:cNvSpPr>
          <p:nvPr>
            <p:ph type="sldNum" sz="quarter" idx="12"/>
          </p:nvPr>
        </p:nvSpPr>
        <p:spPr/>
        <p:txBody>
          <a:bodyPr/>
          <a:lstStyle/>
          <a:p>
            <a:fld id="{0C2041D6-7FC6-4126-BDF8-ED874FB92FC1}" type="slidenum">
              <a:rPr lang="en-US" smtClean="0"/>
              <a:t>‹#›</a:t>
            </a:fld>
            <a:endParaRPr lang="en-US" dirty="0"/>
          </a:p>
        </p:txBody>
      </p:sp>
    </p:spTree>
    <p:extLst>
      <p:ext uri="{BB962C8B-B14F-4D97-AF65-F5344CB8AC3E}">
        <p14:creationId xmlns:p14="http://schemas.microsoft.com/office/powerpoint/2010/main" val="74079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398C-F25C-478F-91C7-0B60B4225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C7900-0FD9-45C7-954F-9920F154EE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E53E347-6D84-415F-ACE5-08588B824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22BEB5-4655-4E5A-BEB1-5FD83DC1E01E}"/>
              </a:ext>
            </a:extLst>
          </p:cNvPr>
          <p:cNvSpPr>
            <a:spLocks noGrp="1"/>
          </p:cNvSpPr>
          <p:nvPr>
            <p:ph type="dt" sz="half" idx="10"/>
          </p:nvPr>
        </p:nvSpPr>
        <p:spPr/>
        <p:txBody>
          <a:bodyPr/>
          <a:lstStyle/>
          <a:p>
            <a:fld id="{E431389C-DDC3-434E-ACA1-22A56713E492}" type="datetimeFigureOut">
              <a:rPr lang="en-US" smtClean="0"/>
              <a:t>7/1/2018</a:t>
            </a:fld>
            <a:endParaRPr lang="en-US" dirty="0"/>
          </a:p>
        </p:txBody>
      </p:sp>
      <p:sp>
        <p:nvSpPr>
          <p:cNvPr id="6" name="Footer Placeholder 5">
            <a:extLst>
              <a:ext uri="{FF2B5EF4-FFF2-40B4-BE49-F238E27FC236}">
                <a16:creationId xmlns:a16="http://schemas.microsoft.com/office/drawing/2014/main" id="{A6088C4C-64D0-440C-8AC1-61984FDE79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AE845F-F1ED-46D9-A83E-95CB14C5A025}"/>
              </a:ext>
            </a:extLst>
          </p:cNvPr>
          <p:cNvSpPr>
            <a:spLocks noGrp="1"/>
          </p:cNvSpPr>
          <p:nvPr>
            <p:ph type="sldNum" sz="quarter" idx="12"/>
          </p:nvPr>
        </p:nvSpPr>
        <p:spPr/>
        <p:txBody>
          <a:bodyPr/>
          <a:lstStyle/>
          <a:p>
            <a:fld id="{0C2041D6-7FC6-4126-BDF8-ED874FB92FC1}" type="slidenum">
              <a:rPr lang="en-US" smtClean="0"/>
              <a:t>‹#›</a:t>
            </a:fld>
            <a:endParaRPr lang="en-US" dirty="0"/>
          </a:p>
        </p:txBody>
      </p:sp>
    </p:spTree>
    <p:extLst>
      <p:ext uri="{BB962C8B-B14F-4D97-AF65-F5344CB8AC3E}">
        <p14:creationId xmlns:p14="http://schemas.microsoft.com/office/powerpoint/2010/main" val="273556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AE662-6DF8-4C3D-9F67-F53B0A7DE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20438B-B04F-4D24-B054-8C7F7CB5F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9A1FE-21F8-42A2-98CC-40E5DC21A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1389C-DDC3-434E-ACA1-22A56713E492}" type="datetimeFigureOut">
              <a:rPr lang="en-US" smtClean="0"/>
              <a:t>7/1/2018</a:t>
            </a:fld>
            <a:endParaRPr lang="en-US" dirty="0"/>
          </a:p>
        </p:txBody>
      </p:sp>
      <p:sp>
        <p:nvSpPr>
          <p:cNvPr id="5" name="Footer Placeholder 4">
            <a:extLst>
              <a:ext uri="{FF2B5EF4-FFF2-40B4-BE49-F238E27FC236}">
                <a16:creationId xmlns:a16="http://schemas.microsoft.com/office/drawing/2014/main" id="{2779EF19-5B71-458A-8958-C62D622CD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67FA3E-B64E-4ACC-82E2-5465221807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041D6-7FC6-4126-BDF8-ED874FB92FC1}" type="slidenum">
              <a:rPr lang="en-US" smtClean="0"/>
              <a:t>‹#›</a:t>
            </a:fld>
            <a:endParaRPr lang="en-US" dirty="0"/>
          </a:p>
        </p:txBody>
      </p:sp>
    </p:spTree>
    <p:extLst>
      <p:ext uri="{BB962C8B-B14F-4D97-AF65-F5344CB8AC3E}">
        <p14:creationId xmlns:p14="http://schemas.microsoft.com/office/powerpoint/2010/main" val="828880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gif"/><Relationship Id="rId4" Type="http://schemas.openxmlformats.org/officeDocument/2006/relationships/image" Target="../media/image15.jpg"/><Relationship Id="rId9" Type="http://schemas.openxmlformats.org/officeDocument/2006/relationships/image" Target="../media/image20.jpg"/></Relationships>
</file>

<file path=ppt/slides/_rels/slide1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9C97F9-7411-463F-9C22-7D878865F9BC}"/>
              </a:ext>
            </a:extLst>
          </p:cNvPr>
          <p:cNvSpPr>
            <a:spLocks noGrp="1"/>
          </p:cNvSpPr>
          <p:nvPr>
            <p:ph idx="1"/>
          </p:nvPr>
        </p:nvSpPr>
        <p:spPr>
          <a:xfrm>
            <a:off x="838200" y="371061"/>
            <a:ext cx="10515600" cy="5805902"/>
          </a:xfrm>
        </p:spPr>
        <p:txBody>
          <a:bodyPr/>
          <a:lstStyle/>
          <a:p>
            <a:pPr marL="0" indent="0">
              <a:buNone/>
            </a:pPr>
            <a:r>
              <a:rPr lang="en-US" sz="3200" i="1" dirty="0">
                <a:effectLst>
                  <a:outerShdw blurRad="38100" dist="38100" dir="2700000" algn="tl">
                    <a:srgbClr val="000000">
                      <a:alpha val="43137"/>
                    </a:srgbClr>
                  </a:outerShdw>
                </a:effectLst>
              </a:rPr>
              <a:t>"</a:t>
            </a:r>
            <a:r>
              <a:rPr lang="en-US" dirty="0"/>
              <a:t>A man parks his bicycle nearby the Capitol in Washington, DC and walks on.</a:t>
            </a:r>
          </a:p>
          <a:p>
            <a:pPr marL="0" indent="0">
              <a:buNone/>
            </a:pPr>
            <a:r>
              <a:rPr lang="en-US" dirty="0"/>
              <a:t> </a:t>
            </a:r>
          </a:p>
          <a:p>
            <a:pPr marL="0" indent="0">
              <a:buNone/>
            </a:pPr>
            <a:r>
              <a:rPr lang="en-US" dirty="0"/>
              <a:t>A police officer stops him and asks, "Why did you park your bicycle here? Don't you know it is a VIP road and all congressmen and senators pass from here?"</a:t>
            </a:r>
          </a:p>
          <a:p>
            <a:pPr marL="0" indent="0">
              <a:buNone/>
            </a:pPr>
            <a:r>
              <a:rPr lang="en-US" dirty="0"/>
              <a:t> </a:t>
            </a:r>
          </a:p>
          <a:p>
            <a:pPr marL="0" indent="0">
              <a:buNone/>
            </a:pPr>
            <a:r>
              <a:rPr lang="en-US" dirty="0"/>
              <a:t>Man replied, "Don't you worry about it, I locked my bicycle!"</a:t>
            </a:r>
          </a:p>
          <a:p>
            <a:pPr marL="0" indent="0">
              <a:buNone/>
            </a:pPr>
            <a:endParaRPr lang="en-US" dirty="0"/>
          </a:p>
        </p:txBody>
      </p:sp>
    </p:spTree>
    <p:extLst>
      <p:ext uri="{BB962C8B-B14F-4D97-AF65-F5344CB8AC3E}">
        <p14:creationId xmlns:p14="http://schemas.microsoft.com/office/powerpoint/2010/main" val="131651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B0C2-2005-4AE7-B58B-3BD1FAD91F69}"/>
              </a:ext>
            </a:extLst>
          </p:cNvPr>
          <p:cNvSpPr>
            <a:spLocks noGrp="1"/>
          </p:cNvSpPr>
          <p:nvPr>
            <p:ph type="title"/>
          </p:nvPr>
        </p:nvSpPr>
        <p:spPr>
          <a:xfrm>
            <a:off x="838200" y="172279"/>
            <a:ext cx="9811043" cy="927651"/>
          </a:xfrm>
          <a:solidFill>
            <a:schemeClr val="bg1">
              <a:alpha val="80000"/>
            </a:schemeClr>
          </a:solidFill>
          <a:effectLst>
            <a:softEdge rad="381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Trust God When You Don’t Understand</a:t>
            </a:r>
          </a:p>
        </p:txBody>
      </p:sp>
      <p:sp>
        <p:nvSpPr>
          <p:cNvPr id="3" name="Content Placeholder 2">
            <a:extLst>
              <a:ext uri="{FF2B5EF4-FFF2-40B4-BE49-F238E27FC236}">
                <a16:creationId xmlns:a16="http://schemas.microsoft.com/office/drawing/2014/main" id="{F613F9B8-19BE-4D66-ACDD-2C4384E72CA7}"/>
              </a:ext>
            </a:extLst>
          </p:cNvPr>
          <p:cNvSpPr>
            <a:spLocks noGrp="1"/>
          </p:cNvSpPr>
          <p:nvPr>
            <p:ph idx="1"/>
          </p:nvPr>
        </p:nvSpPr>
        <p:spPr>
          <a:xfrm>
            <a:off x="192157" y="2746055"/>
            <a:ext cx="10625898" cy="3547170"/>
          </a:xfrm>
          <a:solidFill>
            <a:schemeClr val="bg1">
              <a:alpha val="80000"/>
            </a:schemeClr>
          </a:solidFill>
          <a:effectLst>
            <a:softEdge rad="381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What Peace We Would Have If We Truly Believed That…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…God Works Out All Things For His Purpose/ In His Time</a:t>
            </a:r>
          </a:p>
          <a:p>
            <a:pPr>
              <a:lnSpc>
                <a:spcPct val="100000"/>
              </a:lnSpc>
              <a:spcBef>
                <a:spcPts val="1800"/>
              </a:spcBef>
            </a:pPr>
            <a:r>
              <a:rPr lang="en-US" b="1" dirty="0">
                <a:effectLst>
                  <a:outerShdw blurRad="38100" dist="38100" dir="2700000" algn="tl">
                    <a:srgbClr val="000000">
                      <a:alpha val="43137"/>
                    </a:srgbClr>
                  </a:outerShdw>
                </a:effectLst>
                <a:latin typeface="Arial Rounded MT Bold" panose="020F0704030504030204" pitchFamily="34" charset="0"/>
              </a:rPr>
              <a:t>When Your Down to Nothing…</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…God is Up to Something</a:t>
            </a:r>
          </a:p>
          <a:p>
            <a:pPr marL="457200" lvl="1"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When You Can’t See God’s Hand …</a:t>
            </a:r>
          </a:p>
          <a:p>
            <a:pPr marL="457200" lvl="1"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 You Can Trust His Heart </a:t>
            </a:r>
          </a:p>
        </p:txBody>
      </p:sp>
    </p:spTree>
    <p:extLst>
      <p:ext uri="{BB962C8B-B14F-4D97-AF65-F5344CB8AC3E}">
        <p14:creationId xmlns:p14="http://schemas.microsoft.com/office/powerpoint/2010/main" val="1268464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out)">
                                      <p:cBhvr>
                                        <p:cTn id="11" dur="2000"/>
                                        <p:tgtEl>
                                          <p:spTgt spid="3">
                                            <p:bg/>
                                          </p:spTgt>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out)">
                                      <p:cBhvr>
                                        <p:cTn id="14" dur="2000"/>
                                        <p:tgtEl>
                                          <p:spTgt spid="3">
                                            <p:txEl>
                                              <p:pRg st="0" end="0"/>
                                            </p:txEl>
                                          </p:spTgt>
                                        </p:tgtEl>
                                      </p:cBhvr>
                                    </p:animEffect>
                                  </p:childTnLst>
                                </p:cTn>
                              </p:par>
                            </p:childTnLst>
                          </p:cTn>
                        </p:par>
                        <p:par>
                          <p:cTn id="15" fill="hold">
                            <p:stCondLst>
                              <p:cond delay="4000"/>
                            </p:stCondLst>
                            <p:childTnLst>
                              <p:par>
                                <p:cTn id="16" presetID="6" presetClass="entr" presetSubtype="32"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out)">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2000"/>
                                        <p:tgtEl>
                                          <p:spTgt spid="3">
                                            <p:txEl>
                                              <p:pRg st="2" end="2"/>
                                            </p:txEl>
                                          </p:spTgt>
                                        </p:tgtEl>
                                      </p:cBhvr>
                                    </p:animEffect>
                                  </p:childTnLst>
                                </p:cTn>
                              </p:par>
                            </p:childTnLst>
                          </p:cTn>
                        </p:par>
                        <p:par>
                          <p:cTn id="24" fill="hold">
                            <p:stCondLst>
                              <p:cond delay="2000"/>
                            </p:stCondLst>
                            <p:childTnLst>
                              <p:par>
                                <p:cTn id="25" presetID="6" presetClass="entr" presetSubtype="3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out)">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out)">
                                      <p:cBhvr>
                                        <p:cTn id="32" dur="2000"/>
                                        <p:tgtEl>
                                          <p:spTgt spid="3">
                                            <p:txEl>
                                              <p:pRg st="4" end="4"/>
                                            </p:txEl>
                                          </p:spTgt>
                                        </p:tgtEl>
                                      </p:cBhvr>
                                    </p:animEffect>
                                  </p:childTnLst>
                                </p:cTn>
                              </p:par>
                            </p:childTnLst>
                          </p:cTn>
                        </p:par>
                        <p:par>
                          <p:cTn id="33" fill="hold">
                            <p:stCondLst>
                              <p:cond delay="2000"/>
                            </p:stCondLst>
                            <p:childTnLst>
                              <p:par>
                                <p:cTn id="34" presetID="6" presetClass="entr" presetSubtype="32"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out)">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B0C2-2005-4AE7-B58B-3BD1FAD91F69}"/>
              </a:ext>
            </a:extLst>
          </p:cNvPr>
          <p:cNvSpPr>
            <a:spLocks noGrp="1"/>
          </p:cNvSpPr>
          <p:nvPr>
            <p:ph type="title"/>
          </p:nvPr>
        </p:nvSpPr>
        <p:spPr>
          <a:xfrm>
            <a:off x="838200" y="172279"/>
            <a:ext cx="9403080" cy="927651"/>
          </a:xfrm>
          <a:solidFill>
            <a:schemeClr val="bg1">
              <a:alpha val="80000"/>
            </a:schemeClr>
          </a:solidFill>
          <a:effectLst>
            <a:softEdge rad="381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Learn From What You Experience</a:t>
            </a:r>
          </a:p>
        </p:txBody>
      </p:sp>
      <p:sp>
        <p:nvSpPr>
          <p:cNvPr id="3" name="Content Placeholder 2">
            <a:extLst>
              <a:ext uri="{FF2B5EF4-FFF2-40B4-BE49-F238E27FC236}">
                <a16:creationId xmlns:a16="http://schemas.microsoft.com/office/drawing/2014/main" id="{F613F9B8-19BE-4D66-ACDD-2C4384E72CA7}"/>
              </a:ext>
            </a:extLst>
          </p:cNvPr>
          <p:cNvSpPr>
            <a:spLocks noGrp="1"/>
          </p:cNvSpPr>
          <p:nvPr>
            <p:ph idx="1"/>
          </p:nvPr>
        </p:nvSpPr>
        <p:spPr>
          <a:xfrm>
            <a:off x="198783" y="1325217"/>
            <a:ext cx="11807687" cy="4934906"/>
          </a:xfrm>
          <a:solidFill>
            <a:schemeClr val="bg1">
              <a:alpha val="80000"/>
            </a:schemeClr>
          </a:solidFill>
          <a:effectLst>
            <a:softEdge rad="38100"/>
          </a:effectLst>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God Revealed Himself to Job During His Suffering (38-41)</a:t>
            </a:r>
          </a:p>
          <a:p>
            <a:r>
              <a:rPr lang="en-US" b="1" dirty="0">
                <a:effectLst>
                  <a:outerShdw blurRad="38100" dist="38100" dir="2700000" algn="tl">
                    <a:srgbClr val="000000">
                      <a:alpha val="43137"/>
                    </a:srgbClr>
                  </a:outerShdw>
                </a:effectLst>
                <a:latin typeface="Arial Rounded MT Bold" panose="020F0704030504030204" pitchFamily="34" charset="0"/>
              </a:rPr>
              <a:t>Job Came To Know God Better Through His Experience</a:t>
            </a:r>
          </a:p>
          <a:p>
            <a:r>
              <a:rPr lang="en-US" b="1" dirty="0">
                <a:effectLst>
                  <a:outerShdw blurRad="38100" dist="38100" dir="2700000" algn="tl">
                    <a:srgbClr val="000000">
                      <a:alpha val="43137"/>
                    </a:srgbClr>
                  </a:outerShdw>
                </a:effectLst>
                <a:latin typeface="Arial Rounded MT Bold" panose="020F0704030504030204" pitchFamily="34" charset="0"/>
              </a:rPr>
              <a:t>The Lord Answered Job Out of the Whirlwind…</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…When Your in the Whirlwind God Will Speak</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If You Position Yourself to Hear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Job Repented…</a:t>
            </a:r>
          </a:p>
          <a:p>
            <a:pPr marL="0" indent="0">
              <a:lnSpc>
                <a:spcPct val="100000"/>
              </a:lnSpc>
              <a:spcBef>
                <a:spcPts val="0"/>
              </a:spcBef>
              <a:spcAft>
                <a:spcPts val="1200"/>
              </a:spcAft>
              <a:buNone/>
            </a:pPr>
            <a:r>
              <a:rPr lang="en-US" b="1" dirty="0">
                <a:effectLst>
                  <a:outerShdw blurRad="38100" dist="38100" dir="2700000" algn="tl">
                    <a:srgbClr val="000000">
                      <a:alpha val="43137"/>
                    </a:srgbClr>
                  </a:outerShdw>
                </a:effectLst>
                <a:latin typeface="Arial Rounded MT Bold" panose="020F0704030504030204" pitchFamily="34" charset="0"/>
              </a:rPr>
              <a:t>                                         …and Began to see God in a New Light!</a:t>
            </a:r>
          </a:p>
          <a:p>
            <a:pPr marL="0" indent="0">
              <a:buNone/>
            </a:pPr>
            <a:r>
              <a:rPr lang="en-US" baseline="30000" dirty="0">
                <a:effectLst>
                  <a:outerShdw blurRad="38100" dist="38100" dir="2700000" algn="tl">
                    <a:srgbClr val="000000">
                      <a:alpha val="43137"/>
                    </a:srgbClr>
                  </a:outerShdw>
                </a:effectLst>
                <a:latin typeface="Arial Rounded MT Bold" panose="020F0704030504030204" pitchFamily="34" charset="0"/>
              </a:rPr>
              <a:t>5</a:t>
            </a:r>
            <a:r>
              <a:rPr lang="en-US" i="1" baseline="30000"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I had only heard about you before, but now I have seen you with my own eyes. </a:t>
            </a:r>
            <a:r>
              <a:rPr lang="en-US" i="1" baseline="30000" dirty="0">
                <a:effectLst>
                  <a:outerShdw blurRad="38100" dist="38100" dir="2700000" algn="tl">
                    <a:srgbClr val="000000">
                      <a:alpha val="43137"/>
                    </a:srgbClr>
                  </a:outerShdw>
                </a:effectLst>
                <a:latin typeface="Arial Rounded MT Bold" panose="020F0704030504030204" pitchFamily="34" charset="0"/>
              </a:rPr>
              <a:t>6 </a:t>
            </a:r>
            <a:r>
              <a:rPr lang="en-US" i="1" dirty="0">
                <a:effectLst>
                  <a:outerShdw blurRad="38100" dist="38100" dir="2700000" algn="tl">
                    <a:srgbClr val="000000">
                      <a:alpha val="43137"/>
                    </a:srgbClr>
                  </a:outerShdw>
                </a:effectLst>
                <a:latin typeface="Arial Rounded MT Bold" panose="020F0704030504030204" pitchFamily="34" charset="0"/>
              </a:rPr>
              <a:t>I take back everything I said, / I sit in dust and ashes to show my repentance.” </a:t>
            </a:r>
            <a:r>
              <a:rPr lang="en-US" b="1" dirty="0">
                <a:effectLst>
                  <a:outerShdw blurRad="38100" dist="38100" dir="2700000" algn="tl">
                    <a:srgbClr val="000000">
                      <a:alpha val="43137"/>
                    </a:srgbClr>
                  </a:outerShdw>
                </a:effectLst>
                <a:latin typeface="Arial Rounded MT Bold" panose="020F0704030504030204" pitchFamily="34" charset="0"/>
              </a:rPr>
              <a:t>Job 42:5-6 (NLT)</a:t>
            </a:r>
          </a:p>
        </p:txBody>
      </p:sp>
    </p:spTree>
    <p:extLst>
      <p:ext uri="{BB962C8B-B14F-4D97-AF65-F5344CB8AC3E}">
        <p14:creationId xmlns:p14="http://schemas.microsoft.com/office/powerpoint/2010/main" val="18057044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B0C2-2005-4AE7-B58B-3BD1FAD91F69}"/>
              </a:ext>
            </a:extLst>
          </p:cNvPr>
          <p:cNvSpPr>
            <a:spLocks noGrp="1"/>
          </p:cNvSpPr>
          <p:nvPr>
            <p:ph type="title"/>
          </p:nvPr>
        </p:nvSpPr>
        <p:spPr>
          <a:xfrm>
            <a:off x="838200" y="172279"/>
            <a:ext cx="6688015" cy="927651"/>
          </a:xfrm>
          <a:solidFill>
            <a:schemeClr val="bg1">
              <a:alpha val="80000"/>
            </a:schemeClr>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Learn to Forgive Others</a:t>
            </a:r>
          </a:p>
        </p:txBody>
      </p:sp>
      <p:sp>
        <p:nvSpPr>
          <p:cNvPr id="3" name="Content Placeholder 2">
            <a:extLst>
              <a:ext uri="{FF2B5EF4-FFF2-40B4-BE49-F238E27FC236}">
                <a16:creationId xmlns:a16="http://schemas.microsoft.com/office/drawing/2014/main" id="{F613F9B8-19BE-4D66-ACDD-2C4384E72CA7}"/>
              </a:ext>
            </a:extLst>
          </p:cNvPr>
          <p:cNvSpPr>
            <a:spLocks noGrp="1"/>
          </p:cNvSpPr>
          <p:nvPr>
            <p:ph idx="1"/>
          </p:nvPr>
        </p:nvSpPr>
        <p:spPr>
          <a:xfrm>
            <a:off x="198783" y="1325217"/>
            <a:ext cx="11807687" cy="4878359"/>
          </a:xfrm>
          <a:solidFill>
            <a:schemeClr val="bg1">
              <a:alpha val="80000"/>
            </a:schemeClr>
          </a:solidFill>
          <a:effectLst>
            <a:softEdge rad="50800"/>
          </a:effectLst>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We Need To Turn Things Loose…</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…Not Hold On To Hurt Feelings</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His Situation Turned Around When…</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2 Parts</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1</a:t>
            </a:r>
            <a:r>
              <a:rPr lang="en-US" sz="2800" b="1" baseline="30000" dirty="0">
                <a:effectLst>
                  <a:outerShdw blurRad="38100" dist="38100" dir="2700000" algn="tl">
                    <a:srgbClr val="000000">
                      <a:alpha val="43137"/>
                    </a:srgbClr>
                  </a:outerShdw>
                </a:effectLst>
                <a:latin typeface="Arial Rounded MT Bold" panose="020F0704030504030204" pitchFamily="34" charset="0"/>
              </a:rPr>
              <a:t>st</a:t>
            </a:r>
            <a:r>
              <a:rPr lang="en-US" sz="2800" b="1" dirty="0">
                <a:effectLst>
                  <a:outerShdw blurRad="38100" dist="38100" dir="2700000" algn="tl">
                    <a:srgbClr val="000000">
                      <a:alpha val="43137"/>
                    </a:srgbClr>
                  </a:outerShdw>
                </a:effectLst>
                <a:latin typeface="Arial Rounded MT Bold" panose="020F0704030504030204" pitchFamily="34" charset="0"/>
              </a:rPr>
              <a:t> God’s –Timing</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2</a:t>
            </a:r>
            <a:r>
              <a:rPr lang="en-US" sz="2800" b="1" baseline="30000" dirty="0">
                <a:effectLst>
                  <a:outerShdw blurRad="38100" dist="38100" dir="2700000" algn="tl">
                    <a:srgbClr val="000000">
                      <a:alpha val="43137"/>
                    </a:srgbClr>
                  </a:outerShdw>
                </a:effectLst>
                <a:latin typeface="Arial Rounded MT Bold" panose="020F0704030504030204" pitchFamily="34" charset="0"/>
              </a:rPr>
              <a:t>nd</a:t>
            </a:r>
            <a:r>
              <a:rPr lang="en-US" sz="2800" b="1" dirty="0">
                <a:effectLst>
                  <a:outerShdw blurRad="38100" dist="38100" dir="2700000" algn="tl">
                    <a:srgbClr val="000000">
                      <a:alpha val="43137"/>
                    </a:srgbClr>
                  </a:outerShdw>
                </a:effectLst>
                <a:latin typeface="Arial Rounded MT Bold" panose="020F0704030504030204" pitchFamily="34" charset="0"/>
              </a:rPr>
              <a:t> Job’s - Trust</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His Situation Turned Around After Job Prayed For His Friends</a:t>
            </a:r>
          </a:p>
          <a:p>
            <a:pPr marL="0" indent="0">
              <a:lnSpc>
                <a:spcPct val="100000"/>
              </a:lnSpc>
              <a:buNone/>
            </a:pPr>
            <a:r>
              <a:rPr lang="en-US" baseline="30000" dirty="0">
                <a:effectLst>
                  <a:outerShdw blurRad="38100" dist="38100" dir="2700000" algn="tl">
                    <a:srgbClr val="000000">
                      <a:alpha val="43137"/>
                    </a:srgbClr>
                  </a:outerShdw>
                </a:effectLst>
                <a:latin typeface="Arial Rounded MT Bold" panose="020F0704030504030204" pitchFamily="34" charset="0"/>
              </a:rPr>
              <a:t>10 </a:t>
            </a:r>
            <a:r>
              <a:rPr lang="en-US" i="1" dirty="0">
                <a:effectLst>
                  <a:outerShdw blurRad="38100" dist="38100" dir="2700000" algn="tl">
                    <a:srgbClr val="000000">
                      <a:alpha val="43137"/>
                    </a:srgbClr>
                  </a:outerShdw>
                </a:effectLst>
                <a:latin typeface="Arial Rounded MT Bold" panose="020F0704030504030204" pitchFamily="34" charset="0"/>
              </a:rPr>
              <a:t>When Job prayed for his friends,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restored his fortunes. In fact,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gave him twice as much as before! </a:t>
            </a:r>
            <a:r>
              <a:rPr lang="en-US" b="1" dirty="0">
                <a:effectLst>
                  <a:outerShdw blurRad="38100" dist="38100" dir="2700000" algn="tl">
                    <a:srgbClr val="000000">
                      <a:alpha val="43137"/>
                    </a:srgbClr>
                  </a:outerShdw>
                </a:effectLst>
                <a:latin typeface="Arial Rounded MT Bold" panose="020F0704030504030204" pitchFamily="34" charset="0"/>
              </a:rPr>
              <a:t>Job 42:10 (NLT)</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extLst>
      <p:ext uri="{BB962C8B-B14F-4D97-AF65-F5344CB8AC3E}">
        <p14:creationId xmlns:p14="http://schemas.microsoft.com/office/powerpoint/2010/main" val="41063851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down)">
                                      <p:cBhvr>
                                        <p:cTn id="11" dur="500"/>
                                        <p:tgtEl>
                                          <p:spTgt spid="3">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down)">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B0C2-2005-4AE7-B58B-3BD1FAD91F69}"/>
              </a:ext>
            </a:extLst>
          </p:cNvPr>
          <p:cNvSpPr>
            <a:spLocks noGrp="1"/>
          </p:cNvSpPr>
          <p:nvPr>
            <p:ph type="title"/>
          </p:nvPr>
        </p:nvSpPr>
        <p:spPr>
          <a:xfrm>
            <a:off x="3539197" y="172279"/>
            <a:ext cx="8052582" cy="92765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Expect a Turnaround (42:12)</a:t>
            </a:r>
          </a:p>
        </p:txBody>
      </p:sp>
      <p:sp>
        <p:nvSpPr>
          <p:cNvPr id="3" name="Content Placeholder 2">
            <a:extLst>
              <a:ext uri="{FF2B5EF4-FFF2-40B4-BE49-F238E27FC236}">
                <a16:creationId xmlns:a16="http://schemas.microsoft.com/office/drawing/2014/main" id="{F613F9B8-19BE-4D66-ACDD-2C4384E72CA7}"/>
              </a:ext>
            </a:extLst>
          </p:cNvPr>
          <p:cNvSpPr>
            <a:spLocks noGrp="1"/>
          </p:cNvSpPr>
          <p:nvPr>
            <p:ph idx="1"/>
          </p:nvPr>
        </p:nvSpPr>
        <p:spPr>
          <a:xfrm>
            <a:off x="198783" y="1325217"/>
            <a:ext cx="11807687" cy="5360504"/>
          </a:xfrm>
          <a:solidFill>
            <a:schemeClr val="bg1">
              <a:alpha val="80000"/>
            </a:schemeClr>
          </a:solidFill>
          <a:effectLst>
            <a:softEdge rad="38100"/>
          </a:effectLst>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The Story Starts SO Badly…</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…But Ends with Recovery</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Job 42:12-15 (NLT)</a:t>
            </a:r>
          </a:p>
          <a:p>
            <a:pPr marL="0" indent="0">
              <a:buNone/>
            </a:pPr>
            <a:r>
              <a:rPr lang="en-US" i="1" baseline="30000" dirty="0">
                <a:effectLst>
                  <a:outerShdw blurRad="38100" dist="38100" dir="2700000" algn="tl">
                    <a:srgbClr val="000000">
                      <a:alpha val="43137"/>
                    </a:srgbClr>
                  </a:outerShdw>
                </a:effectLst>
                <a:latin typeface="Arial Rounded MT Bold" panose="020F0704030504030204" pitchFamily="34" charset="0"/>
              </a:rPr>
              <a:t>12 </a:t>
            </a:r>
            <a:r>
              <a:rPr lang="en-US" i="1" dirty="0">
                <a:effectLst>
                  <a:outerShdw blurRad="38100" dist="38100" dir="2700000" algn="tl">
                    <a:srgbClr val="000000">
                      <a:alpha val="43137"/>
                    </a:srgbClr>
                  </a:outerShdw>
                </a:effectLst>
                <a:latin typeface="Arial Rounded MT Bold" panose="020F0704030504030204" pitchFamily="34" charset="0"/>
              </a:rPr>
              <a:t>So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blessed Job in the second half of his life even more than in the beginning. For now he had 14,000 sheep, 6,000 camels, 1,000 teams of oxen, and 1,000 female donkeys. </a:t>
            </a:r>
            <a:r>
              <a:rPr lang="en-US" i="1" baseline="30000" dirty="0">
                <a:effectLst>
                  <a:outerShdw blurRad="38100" dist="38100" dir="2700000" algn="tl">
                    <a:srgbClr val="000000">
                      <a:alpha val="43137"/>
                    </a:srgbClr>
                  </a:outerShdw>
                </a:effectLst>
                <a:latin typeface="Arial Rounded MT Bold" panose="020F0704030504030204" pitchFamily="34" charset="0"/>
              </a:rPr>
              <a:t>13 </a:t>
            </a:r>
            <a:r>
              <a:rPr lang="en-US" i="1" dirty="0">
                <a:effectLst>
                  <a:outerShdw blurRad="38100" dist="38100" dir="2700000" algn="tl">
                    <a:srgbClr val="000000">
                      <a:alpha val="43137"/>
                    </a:srgbClr>
                  </a:outerShdw>
                </a:effectLst>
                <a:latin typeface="Arial Rounded MT Bold" panose="020F0704030504030204" pitchFamily="34" charset="0"/>
              </a:rPr>
              <a:t>He also gave Job seven more sons and three more daughters. </a:t>
            </a:r>
            <a:r>
              <a:rPr lang="en-US" i="1" baseline="30000" dirty="0">
                <a:effectLst>
                  <a:outerShdw blurRad="38100" dist="38100" dir="2700000" algn="tl">
                    <a:srgbClr val="000000">
                      <a:alpha val="43137"/>
                    </a:srgbClr>
                  </a:outerShdw>
                </a:effectLst>
                <a:latin typeface="Arial Rounded MT Bold" panose="020F0704030504030204" pitchFamily="34" charset="0"/>
              </a:rPr>
              <a:t>14 </a:t>
            </a:r>
            <a:r>
              <a:rPr lang="en-US" i="1" dirty="0">
                <a:effectLst>
                  <a:outerShdw blurRad="38100" dist="38100" dir="2700000" algn="tl">
                    <a:srgbClr val="000000">
                      <a:alpha val="43137"/>
                    </a:srgbClr>
                  </a:outerShdw>
                </a:effectLst>
                <a:latin typeface="Arial Rounded MT Bold" panose="020F0704030504030204" pitchFamily="34" charset="0"/>
              </a:rPr>
              <a:t>He named his first daughter Jemimah, the second Keziah, and the third Keren-happuch. </a:t>
            </a:r>
            <a:r>
              <a:rPr lang="en-US" i="1" baseline="30000" dirty="0">
                <a:effectLst>
                  <a:outerShdw blurRad="38100" dist="38100" dir="2700000" algn="tl">
                    <a:srgbClr val="000000">
                      <a:alpha val="43137"/>
                    </a:srgbClr>
                  </a:outerShdw>
                </a:effectLst>
                <a:latin typeface="Arial Rounded MT Bold" panose="020F0704030504030204" pitchFamily="34" charset="0"/>
              </a:rPr>
              <a:t>15 </a:t>
            </a:r>
            <a:r>
              <a:rPr lang="en-US" i="1" dirty="0">
                <a:effectLst>
                  <a:outerShdw blurRad="38100" dist="38100" dir="2700000" algn="tl">
                    <a:srgbClr val="000000">
                      <a:alpha val="43137"/>
                    </a:srgbClr>
                  </a:outerShdw>
                </a:effectLst>
                <a:latin typeface="Arial Rounded MT Bold" panose="020F0704030504030204" pitchFamily="34" charset="0"/>
              </a:rPr>
              <a:t>In all the land no women were as lovely as the daughters of Job. And their father put them into his will along with their brothers</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4205501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Effect transition="in" filter="fade">
                                      <p:cBhvr>
                                        <p:cTn id="15" dur="5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B0C2-2005-4AE7-B58B-3BD1FAD91F69}"/>
              </a:ext>
            </a:extLst>
          </p:cNvPr>
          <p:cNvSpPr>
            <a:spLocks noGrp="1"/>
          </p:cNvSpPr>
          <p:nvPr>
            <p:ph type="title"/>
          </p:nvPr>
        </p:nvSpPr>
        <p:spPr>
          <a:xfrm>
            <a:off x="838200" y="172279"/>
            <a:ext cx="10515600" cy="927651"/>
          </a:xfrm>
        </p:spPr>
        <p:txBody>
          <a:bodyPr/>
          <a:lstStyle/>
          <a:p>
            <a:r>
              <a:rPr lang="en-US" dirty="0"/>
              <a:t> </a:t>
            </a:r>
          </a:p>
        </p:txBody>
      </p:sp>
      <p:sp>
        <p:nvSpPr>
          <p:cNvPr id="3" name="Content Placeholder 2">
            <a:extLst>
              <a:ext uri="{FF2B5EF4-FFF2-40B4-BE49-F238E27FC236}">
                <a16:creationId xmlns:a16="http://schemas.microsoft.com/office/drawing/2014/main" id="{F613F9B8-19BE-4D66-ACDD-2C4384E72CA7}"/>
              </a:ext>
            </a:extLst>
          </p:cNvPr>
          <p:cNvSpPr>
            <a:spLocks noGrp="1"/>
          </p:cNvSpPr>
          <p:nvPr>
            <p:ph idx="1"/>
          </p:nvPr>
        </p:nvSpPr>
        <p:spPr>
          <a:xfrm>
            <a:off x="198784" y="172279"/>
            <a:ext cx="9462052" cy="6103015"/>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He Got Double for His Trouble</a:t>
            </a:r>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He </a:t>
            </a:r>
            <a:r>
              <a:rPr lang="en-US" b="1" dirty="0">
                <a:effectLst>
                  <a:outerShdw blurRad="38100" dist="38100" dir="2700000" algn="tl">
                    <a:srgbClr val="000000">
                      <a:alpha val="43137"/>
                    </a:srgbClr>
                  </a:outerShdw>
                </a:effectLst>
                <a:latin typeface="Arial Rounded MT Bold" panose="020F0704030504030204" pitchFamily="34" charset="0"/>
              </a:rPr>
              <a:t>Named His Daughters According to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…His Healing Process</a:t>
            </a: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1st </a:t>
            </a:r>
            <a:r>
              <a:rPr lang="en-US" sz="2800" b="1" dirty="0">
                <a:effectLst>
                  <a:outerShdw blurRad="38100" dist="38100" dir="2700000" algn="tl">
                    <a:srgbClr val="000000">
                      <a:alpha val="43137"/>
                    </a:srgbClr>
                  </a:outerShdw>
                </a:effectLst>
                <a:latin typeface="Arial Rounded MT Bold" panose="020F0704030504030204" pitchFamily="34" charset="0"/>
              </a:rPr>
              <a:t>Jemimah</a:t>
            </a:r>
            <a:r>
              <a:rPr lang="en-US" sz="2800" dirty="0">
                <a:effectLst>
                  <a:outerShdw blurRad="38100" dist="38100" dir="2700000" algn="tl">
                    <a:srgbClr val="000000">
                      <a:alpha val="43137"/>
                    </a:srgbClr>
                  </a:outerShdw>
                </a:effectLst>
                <a:latin typeface="Arial Rounded MT Bold" panose="020F0704030504030204" pitchFamily="34" charset="0"/>
              </a:rPr>
              <a:t>=  day by day….dove(peace)</a:t>
            </a: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2nd </a:t>
            </a:r>
            <a:r>
              <a:rPr lang="en-US" sz="2800" b="1" dirty="0">
                <a:effectLst>
                  <a:outerShdw blurRad="38100" dist="38100" dir="2700000" algn="tl">
                    <a:srgbClr val="000000">
                      <a:alpha val="43137"/>
                    </a:srgbClr>
                  </a:outerShdw>
                </a:effectLst>
                <a:latin typeface="Arial Rounded MT Bold" panose="020F0704030504030204" pitchFamily="34" charset="0"/>
              </a:rPr>
              <a:t>Keziah</a:t>
            </a:r>
            <a:r>
              <a:rPr lang="en-US" sz="2800" dirty="0">
                <a:effectLst>
                  <a:outerShdw blurRad="38100" dist="38100" dir="2700000" algn="tl">
                    <a:srgbClr val="000000">
                      <a:alpha val="43137"/>
                    </a:srgbClr>
                  </a:outerShdw>
                </a:effectLst>
                <a:latin typeface="Arial Rounded MT Bold" panose="020F0704030504030204" pitchFamily="34" charset="0"/>
              </a:rPr>
              <a:t>= cassia= spice (perfume)</a:t>
            </a: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3rd K</a:t>
            </a:r>
            <a:r>
              <a:rPr lang="en-US" sz="2800" b="1" dirty="0">
                <a:effectLst>
                  <a:outerShdw blurRad="38100" dist="38100" dir="2700000" algn="tl">
                    <a:srgbClr val="000000">
                      <a:alpha val="43137"/>
                    </a:srgbClr>
                  </a:outerShdw>
                </a:effectLst>
                <a:latin typeface="Arial Rounded MT Bold" panose="020F0704030504030204" pitchFamily="34" charset="0"/>
              </a:rPr>
              <a:t>eren-happuch</a:t>
            </a:r>
            <a:r>
              <a:rPr lang="en-US" sz="2800" dirty="0">
                <a:effectLst>
                  <a:outerShdw blurRad="38100" dist="38100" dir="2700000" algn="tl">
                    <a:srgbClr val="000000">
                      <a:alpha val="43137"/>
                    </a:srgbClr>
                  </a:outerShdw>
                </a:effectLst>
                <a:latin typeface="Arial Rounded MT Bold" panose="020F0704030504030204" pitchFamily="34" charset="0"/>
              </a:rPr>
              <a:t>= make-up  (to make beautiful)</a:t>
            </a:r>
          </a:p>
          <a:p>
            <a:pPr marL="0" indent="0">
              <a:lnSpc>
                <a:spcPct val="100000"/>
              </a:lnSpc>
              <a:spcBef>
                <a:spcPts val="3000"/>
              </a:spcBef>
              <a:buNone/>
            </a:pPr>
            <a:r>
              <a:rPr lang="en-US" b="1" dirty="0">
                <a:effectLst>
                  <a:outerShdw blurRad="38100" dist="38100" dir="2700000" algn="tl">
                    <a:srgbClr val="000000">
                      <a:alpha val="43137"/>
                    </a:srgbClr>
                  </a:outerShdw>
                </a:effectLst>
                <a:latin typeface="Arial Rounded MT Bold" panose="020F0704030504030204" pitchFamily="34" charset="0"/>
              </a:rPr>
              <a:t>It Didn’t Happen Overnight…</a:t>
            </a: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      …Day By Day He Gave Him Peace </a:t>
            </a: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           …God Began To Spice His Life Up – And </a:t>
            </a: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                …Make Something Beautiful Out Of It</a:t>
            </a: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                                         …Again!!!</a:t>
            </a:r>
          </a:p>
          <a:p>
            <a:endParaRPr lang="en-US" dirty="0"/>
          </a:p>
        </p:txBody>
      </p:sp>
    </p:spTree>
    <p:extLst>
      <p:ext uri="{BB962C8B-B14F-4D97-AF65-F5344CB8AC3E}">
        <p14:creationId xmlns:p14="http://schemas.microsoft.com/office/powerpoint/2010/main" val="671135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barn(inVertical)">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B0C2-2005-4AE7-B58B-3BD1FAD91F69}"/>
              </a:ext>
            </a:extLst>
          </p:cNvPr>
          <p:cNvSpPr>
            <a:spLocks noGrp="1"/>
          </p:cNvSpPr>
          <p:nvPr>
            <p:ph type="title"/>
          </p:nvPr>
        </p:nvSpPr>
        <p:spPr>
          <a:xfrm>
            <a:off x="838200" y="172279"/>
            <a:ext cx="10515600" cy="927651"/>
          </a:xfrm>
        </p:spPr>
        <p:txBody>
          <a:bodyPr/>
          <a:lstStyle/>
          <a:p>
            <a:endParaRPr lang="en-US" dirty="0"/>
          </a:p>
        </p:txBody>
      </p:sp>
      <p:sp>
        <p:nvSpPr>
          <p:cNvPr id="3" name="Content Placeholder 2">
            <a:extLst>
              <a:ext uri="{FF2B5EF4-FFF2-40B4-BE49-F238E27FC236}">
                <a16:creationId xmlns:a16="http://schemas.microsoft.com/office/drawing/2014/main" id="{F613F9B8-19BE-4D66-ACDD-2C4384E72CA7}"/>
              </a:ext>
            </a:extLst>
          </p:cNvPr>
          <p:cNvSpPr>
            <a:spLocks noGrp="1"/>
          </p:cNvSpPr>
          <p:nvPr>
            <p:ph idx="1"/>
          </p:nvPr>
        </p:nvSpPr>
        <p:spPr>
          <a:xfrm>
            <a:off x="198783" y="1325217"/>
            <a:ext cx="11807687" cy="5360504"/>
          </a:xfrm>
        </p:spPr>
        <p:txBody>
          <a:bodyPr/>
          <a:lstStyle/>
          <a:p>
            <a:endParaRPr lang="en-US" dirty="0"/>
          </a:p>
        </p:txBody>
      </p:sp>
    </p:spTree>
    <p:extLst>
      <p:ext uri="{BB962C8B-B14F-4D97-AF65-F5344CB8AC3E}">
        <p14:creationId xmlns:p14="http://schemas.microsoft.com/office/powerpoint/2010/main" val="339224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B0C2-2005-4AE7-B58B-3BD1FAD91F69}"/>
              </a:ext>
            </a:extLst>
          </p:cNvPr>
          <p:cNvSpPr>
            <a:spLocks noGrp="1"/>
          </p:cNvSpPr>
          <p:nvPr>
            <p:ph type="title"/>
          </p:nvPr>
        </p:nvSpPr>
        <p:spPr>
          <a:xfrm>
            <a:off x="838200" y="172279"/>
            <a:ext cx="10515600" cy="927651"/>
          </a:xfrm>
        </p:spPr>
        <p:txBody>
          <a:bodyPr/>
          <a:lstStyle/>
          <a:p>
            <a:endParaRPr lang="en-US" dirty="0"/>
          </a:p>
        </p:txBody>
      </p:sp>
      <p:sp>
        <p:nvSpPr>
          <p:cNvPr id="3" name="Content Placeholder 2">
            <a:extLst>
              <a:ext uri="{FF2B5EF4-FFF2-40B4-BE49-F238E27FC236}">
                <a16:creationId xmlns:a16="http://schemas.microsoft.com/office/drawing/2014/main" id="{F613F9B8-19BE-4D66-ACDD-2C4384E72CA7}"/>
              </a:ext>
            </a:extLst>
          </p:cNvPr>
          <p:cNvSpPr>
            <a:spLocks noGrp="1"/>
          </p:cNvSpPr>
          <p:nvPr>
            <p:ph idx="1"/>
          </p:nvPr>
        </p:nvSpPr>
        <p:spPr>
          <a:xfrm>
            <a:off x="198783" y="1325217"/>
            <a:ext cx="11807687" cy="5360504"/>
          </a:xfrm>
        </p:spPr>
        <p:txBody>
          <a:bodyPr/>
          <a:lstStyle/>
          <a:p>
            <a:endParaRPr lang="en-US" dirty="0"/>
          </a:p>
        </p:txBody>
      </p:sp>
    </p:spTree>
    <p:extLst>
      <p:ext uri="{BB962C8B-B14F-4D97-AF65-F5344CB8AC3E}">
        <p14:creationId xmlns:p14="http://schemas.microsoft.com/office/powerpoint/2010/main" val="3270819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B0C2-2005-4AE7-B58B-3BD1FAD91F69}"/>
              </a:ext>
            </a:extLst>
          </p:cNvPr>
          <p:cNvSpPr>
            <a:spLocks noGrp="1"/>
          </p:cNvSpPr>
          <p:nvPr>
            <p:ph type="title"/>
          </p:nvPr>
        </p:nvSpPr>
        <p:spPr>
          <a:xfrm>
            <a:off x="838200" y="172279"/>
            <a:ext cx="10515600" cy="927651"/>
          </a:xfrm>
        </p:spPr>
        <p:txBody>
          <a:bodyPr/>
          <a:lstStyle/>
          <a:p>
            <a:endParaRPr lang="en-US" dirty="0"/>
          </a:p>
        </p:txBody>
      </p:sp>
      <p:sp>
        <p:nvSpPr>
          <p:cNvPr id="3" name="Content Placeholder 2">
            <a:extLst>
              <a:ext uri="{FF2B5EF4-FFF2-40B4-BE49-F238E27FC236}">
                <a16:creationId xmlns:a16="http://schemas.microsoft.com/office/drawing/2014/main" id="{F613F9B8-19BE-4D66-ACDD-2C4384E72CA7}"/>
              </a:ext>
            </a:extLst>
          </p:cNvPr>
          <p:cNvSpPr>
            <a:spLocks noGrp="1"/>
          </p:cNvSpPr>
          <p:nvPr>
            <p:ph idx="1"/>
          </p:nvPr>
        </p:nvSpPr>
        <p:spPr>
          <a:xfrm>
            <a:off x="198783" y="1325217"/>
            <a:ext cx="11807687" cy="5360504"/>
          </a:xfrm>
        </p:spPr>
        <p:txBody>
          <a:bodyPr/>
          <a:lstStyle/>
          <a:p>
            <a:endParaRPr lang="en-US" dirty="0"/>
          </a:p>
        </p:txBody>
      </p:sp>
    </p:spTree>
    <p:extLst>
      <p:ext uri="{BB962C8B-B14F-4D97-AF65-F5344CB8AC3E}">
        <p14:creationId xmlns:p14="http://schemas.microsoft.com/office/powerpoint/2010/main" val="2377168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6B136B-6E6B-4B3B-9317-16EE590C5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26412" cy="3052689"/>
          </a:xfrm>
          <a:prstGeom prst="rect">
            <a:avLst/>
          </a:prstGeom>
        </p:spPr>
      </p:pic>
      <p:pic>
        <p:nvPicPr>
          <p:cNvPr id="7" name="Picture 6">
            <a:extLst>
              <a:ext uri="{FF2B5EF4-FFF2-40B4-BE49-F238E27FC236}">
                <a16:creationId xmlns:a16="http://schemas.microsoft.com/office/drawing/2014/main" id="{1AA8FAEF-C091-4A12-B162-EEB28B23E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786" y="0"/>
            <a:ext cx="3826412" cy="3052689"/>
          </a:xfrm>
          <a:prstGeom prst="rect">
            <a:avLst/>
          </a:prstGeom>
        </p:spPr>
      </p:pic>
      <p:pic>
        <p:nvPicPr>
          <p:cNvPr id="9" name="Picture 8">
            <a:extLst>
              <a:ext uri="{FF2B5EF4-FFF2-40B4-BE49-F238E27FC236}">
                <a16:creationId xmlns:a16="http://schemas.microsoft.com/office/drawing/2014/main" id="{05F86EC7-25B5-412F-A96B-F8879B060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5572" y="0"/>
            <a:ext cx="4236428" cy="3052689"/>
          </a:xfrm>
          <a:prstGeom prst="rect">
            <a:avLst/>
          </a:prstGeom>
        </p:spPr>
      </p:pic>
      <p:pic>
        <p:nvPicPr>
          <p:cNvPr id="11" name="Picture 10">
            <a:extLst>
              <a:ext uri="{FF2B5EF4-FFF2-40B4-BE49-F238E27FC236}">
                <a16:creationId xmlns:a16="http://schemas.microsoft.com/office/drawing/2014/main" id="{6CE6DDD0-7A33-4604-83B5-F9CD612FA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212" y="3429000"/>
            <a:ext cx="3505200" cy="1581150"/>
          </a:xfrm>
          <a:prstGeom prst="rect">
            <a:avLst/>
          </a:prstGeom>
        </p:spPr>
      </p:pic>
      <p:pic>
        <p:nvPicPr>
          <p:cNvPr id="13" name="Picture 12">
            <a:extLst>
              <a:ext uri="{FF2B5EF4-FFF2-40B4-BE49-F238E27FC236}">
                <a16:creationId xmlns:a16="http://schemas.microsoft.com/office/drawing/2014/main" id="{73F296A4-FDD8-498B-903B-91921923D9C2}"/>
              </a:ext>
            </a:extLst>
          </p:cNvPr>
          <p:cNvPicPr>
            <a:picLocks noChangeAspect="1"/>
          </p:cNvPicPr>
          <p:nvPr/>
        </p:nvPicPr>
        <p:blipFill rotWithShape="1">
          <a:blip r:embed="rId6">
            <a:extLst>
              <a:ext uri="{28A0092B-C50C-407E-A947-70E740481C1C}">
                <a14:useLocalDpi xmlns:a14="http://schemas.microsoft.com/office/drawing/2010/main" val="0"/>
              </a:ext>
            </a:extLst>
          </a:blip>
          <a:srcRect t="9445"/>
          <a:stretch/>
        </p:blipFill>
        <p:spPr>
          <a:xfrm>
            <a:off x="3977786" y="3295650"/>
            <a:ext cx="3505200" cy="3429000"/>
          </a:xfrm>
          <a:prstGeom prst="rect">
            <a:avLst/>
          </a:prstGeom>
        </p:spPr>
      </p:pic>
      <p:pic>
        <p:nvPicPr>
          <p:cNvPr id="15" name="Picture 14">
            <a:extLst>
              <a:ext uri="{FF2B5EF4-FFF2-40B4-BE49-F238E27FC236}">
                <a16:creationId xmlns:a16="http://schemas.microsoft.com/office/drawing/2014/main" id="{9C9F0FD4-41CD-4209-AAF3-2D97B1E0E0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0540" y="2669932"/>
            <a:ext cx="3169920" cy="2270760"/>
          </a:xfrm>
          <a:prstGeom prst="rect">
            <a:avLst/>
          </a:prstGeom>
        </p:spPr>
      </p:pic>
      <p:pic>
        <p:nvPicPr>
          <p:cNvPr id="17" name="Picture 16">
            <a:extLst>
              <a:ext uri="{FF2B5EF4-FFF2-40B4-BE49-F238E27FC236}">
                <a16:creationId xmlns:a16="http://schemas.microsoft.com/office/drawing/2014/main" id="{242B0601-C9D5-4208-B20E-910D7FEF77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6361" y="4876360"/>
            <a:ext cx="4514850" cy="1981640"/>
          </a:xfrm>
          <a:prstGeom prst="rect">
            <a:avLst/>
          </a:prstGeom>
        </p:spPr>
      </p:pic>
      <p:pic>
        <p:nvPicPr>
          <p:cNvPr id="4" name="Picture 3">
            <a:extLst>
              <a:ext uri="{FF2B5EF4-FFF2-40B4-BE49-F238E27FC236}">
                <a16:creationId xmlns:a16="http://schemas.microsoft.com/office/drawing/2014/main" id="{904A79EA-38BA-4556-9523-4DB45E8CAB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6183" y="5143499"/>
            <a:ext cx="2534045" cy="1581151"/>
          </a:xfrm>
          <a:prstGeom prst="rect">
            <a:avLst/>
          </a:prstGeom>
        </p:spPr>
      </p:pic>
    </p:spTree>
    <p:extLst>
      <p:ext uri="{BB962C8B-B14F-4D97-AF65-F5344CB8AC3E}">
        <p14:creationId xmlns:p14="http://schemas.microsoft.com/office/powerpoint/2010/main" val="1786739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BD8041-E263-4060-A1C7-25CCA182E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01" y="193137"/>
            <a:ext cx="3443949" cy="2476500"/>
          </a:xfrm>
          <a:prstGeom prst="rect">
            <a:avLst/>
          </a:prstGeom>
        </p:spPr>
      </p:pic>
      <p:pic>
        <p:nvPicPr>
          <p:cNvPr id="5" name="Picture 4">
            <a:extLst>
              <a:ext uri="{FF2B5EF4-FFF2-40B4-BE49-F238E27FC236}">
                <a16:creationId xmlns:a16="http://schemas.microsoft.com/office/drawing/2014/main" id="{EAA39D16-1617-44BF-86B0-FFEEC86FB441}"/>
              </a:ext>
            </a:extLst>
          </p:cNvPr>
          <p:cNvPicPr>
            <a:picLocks noChangeAspect="1"/>
          </p:cNvPicPr>
          <p:nvPr/>
        </p:nvPicPr>
        <p:blipFill rotWithShape="1">
          <a:blip r:embed="rId3">
            <a:extLst>
              <a:ext uri="{28A0092B-C50C-407E-A947-70E740481C1C}">
                <a14:useLocalDpi xmlns:a14="http://schemas.microsoft.com/office/drawing/2010/main" val="0"/>
              </a:ext>
            </a:extLst>
          </a:blip>
          <a:srcRect t="2816" b="5833"/>
          <a:stretch/>
        </p:blipFill>
        <p:spPr>
          <a:xfrm>
            <a:off x="3981452" y="193137"/>
            <a:ext cx="3300984" cy="2476500"/>
          </a:xfrm>
          <a:prstGeom prst="rect">
            <a:avLst/>
          </a:prstGeom>
        </p:spPr>
      </p:pic>
      <p:pic>
        <p:nvPicPr>
          <p:cNvPr id="7" name="Picture 6">
            <a:extLst>
              <a:ext uri="{FF2B5EF4-FFF2-40B4-BE49-F238E27FC236}">
                <a16:creationId xmlns:a16="http://schemas.microsoft.com/office/drawing/2014/main" id="{C8DB1F36-4A06-4451-A13C-0040648C30A0}"/>
              </a:ext>
            </a:extLst>
          </p:cNvPr>
          <p:cNvPicPr>
            <a:picLocks noChangeAspect="1"/>
          </p:cNvPicPr>
          <p:nvPr/>
        </p:nvPicPr>
        <p:blipFill rotWithShape="1">
          <a:blip r:embed="rId4">
            <a:extLst>
              <a:ext uri="{28A0092B-C50C-407E-A947-70E740481C1C}">
                <a14:useLocalDpi xmlns:a14="http://schemas.microsoft.com/office/drawing/2010/main" val="0"/>
              </a:ext>
            </a:extLst>
          </a:blip>
          <a:srcRect t="6718" b="11335"/>
          <a:stretch/>
        </p:blipFill>
        <p:spPr>
          <a:xfrm>
            <a:off x="7969758" y="193137"/>
            <a:ext cx="3300984" cy="2705100"/>
          </a:xfrm>
          <a:prstGeom prst="rect">
            <a:avLst/>
          </a:prstGeom>
        </p:spPr>
      </p:pic>
      <p:pic>
        <p:nvPicPr>
          <p:cNvPr id="9" name="Picture 8">
            <a:extLst>
              <a:ext uri="{FF2B5EF4-FFF2-40B4-BE49-F238E27FC236}">
                <a16:creationId xmlns:a16="http://schemas.microsoft.com/office/drawing/2014/main" id="{3EB0DB88-6C3A-465E-A0A8-F8DC9269C9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12771"/>
            <a:ext cx="2857500" cy="2511083"/>
          </a:xfrm>
          <a:prstGeom prst="rect">
            <a:avLst/>
          </a:prstGeom>
        </p:spPr>
      </p:pic>
      <p:pic>
        <p:nvPicPr>
          <p:cNvPr id="11" name="Picture 10">
            <a:extLst>
              <a:ext uri="{FF2B5EF4-FFF2-40B4-BE49-F238E27FC236}">
                <a16:creationId xmlns:a16="http://schemas.microsoft.com/office/drawing/2014/main" id="{730D636B-E62D-4B4E-BBA9-8BB7E936BC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7174" y="3429000"/>
            <a:ext cx="2714770" cy="2669636"/>
          </a:xfrm>
          <a:prstGeom prst="rect">
            <a:avLst/>
          </a:prstGeom>
        </p:spPr>
      </p:pic>
      <p:pic>
        <p:nvPicPr>
          <p:cNvPr id="15" name="Picture 14">
            <a:extLst>
              <a:ext uri="{FF2B5EF4-FFF2-40B4-BE49-F238E27FC236}">
                <a16:creationId xmlns:a16="http://schemas.microsoft.com/office/drawing/2014/main" id="{1E5FD6F9-8C71-4E70-A37B-3A5FC6D0B7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5227" y="3316163"/>
            <a:ext cx="2332892" cy="2669637"/>
          </a:xfrm>
          <a:prstGeom prst="rect">
            <a:avLst/>
          </a:prstGeom>
        </p:spPr>
      </p:pic>
      <p:pic>
        <p:nvPicPr>
          <p:cNvPr id="17" name="Picture 16">
            <a:extLst>
              <a:ext uri="{FF2B5EF4-FFF2-40B4-BE49-F238E27FC236}">
                <a16:creationId xmlns:a16="http://schemas.microsoft.com/office/drawing/2014/main" id="{423D34C8-44AD-4BD6-AFC5-20982C7889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51402" y="3654155"/>
            <a:ext cx="3048000" cy="2219325"/>
          </a:xfrm>
          <a:prstGeom prst="rect">
            <a:avLst/>
          </a:prstGeom>
        </p:spPr>
      </p:pic>
    </p:spTree>
    <p:extLst>
      <p:ext uri="{BB962C8B-B14F-4D97-AF65-F5344CB8AC3E}">
        <p14:creationId xmlns:p14="http://schemas.microsoft.com/office/powerpoint/2010/main" val="171808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98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240A-61DB-4227-835E-6E31CA99626F}"/>
              </a:ext>
            </a:extLst>
          </p:cNvPr>
          <p:cNvSpPr>
            <a:spLocks noGrp="1"/>
          </p:cNvSpPr>
          <p:nvPr>
            <p:ph type="ctrTitle"/>
          </p:nvPr>
        </p:nvSpPr>
        <p:spPr>
          <a:xfrm>
            <a:off x="1524000" y="2447777"/>
            <a:ext cx="9144000" cy="1062185"/>
          </a:xfrm>
          <a:solidFill>
            <a:schemeClr val="bg1">
              <a:alpha val="80000"/>
            </a:schemeClr>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Handling Your Hurts </a:t>
            </a:r>
            <a:r>
              <a:rPr lang="en-US" sz="4000" b="1" dirty="0">
                <a:effectLst>
                  <a:outerShdw blurRad="38100" dist="38100" dir="2700000" algn="tl">
                    <a:srgbClr val="000000">
                      <a:alpha val="43137"/>
                    </a:srgbClr>
                  </a:outerShdw>
                </a:effectLst>
                <a:latin typeface="Arial Rounded MT Bold" panose="020F0704030504030204" pitchFamily="34" charset="0"/>
              </a:rPr>
              <a:t>pt2</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a:extLst>
              <a:ext uri="{FF2B5EF4-FFF2-40B4-BE49-F238E27FC236}">
                <a16:creationId xmlns:a16="http://schemas.microsoft.com/office/drawing/2014/main" id="{8FE250F9-C91A-4CBA-AE09-72014A2BDF45}"/>
              </a:ext>
            </a:extLst>
          </p:cNvPr>
          <p:cNvSpPr>
            <a:spLocks noGrp="1"/>
          </p:cNvSpPr>
          <p:nvPr>
            <p:ph type="subTitle" idx="1"/>
          </p:nvPr>
        </p:nvSpPr>
        <p:spPr>
          <a:xfrm>
            <a:off x="8175812" y="3602038"/>
            <a:ext cx="2492188" cy="646405"/>
          </a:xfrm>
          <a:solidFill>
            <a:schemeClr val="bg1">
              <a:alpha val="80000"/>
            </a:schemeClr>
          </a:solidFill>
          <a:effectLst>
            <a:softEdge rad="50800"/>
          </a:effectLst>
        </p:spPr>
        <p:txBody>
          <a:bodyPr>
            <a:normAutofit/>
          </a:bodyPr>
          <a:lstStyle/>
          <a:p>
            <a:pPr>
              <a:lnSpc>
                <a:spcPct val="100000"/>
              </a:lnSpc>
            </a:pPr>
            <a:r>
              <a:rPr lang="en-US" sz="3600" b="1" dirty="0">
                <a:effectLst>
                  <a:outerShdw blurRad="38100" dist="38100" dir="2700000" algn="tl">
                    <a:srgbClr val="000000">
                      <a:alpha val="43137"/>
                    </a:srgbClr>
                  </a:outerShdw>
                </a:effectLst>
                <a:latin typeface="Arial Rounded MT Bold" panose="020F0704030504030204" pitchFamily="34" charset="0"/>
              </a:rPr>
              <a:t>Job 13:15</a:t>
            </a:r>
          </a:p>
        </p:txBody>
      </p:sp>
      <p:sp>
        <p:nvSpPr>
          <p:cNvPr id="4" name="TextBox 3">
            <a:extLst>
              <a:ext uri="{FF2B5EF4-FFF2-40B4-BE49-F238E27FC236}">
                <a16:creationId xmlns:a16="http://schemas.microsoft.com/office/drawing/2014/main" id="{4C29519A-5CDD-4E1B-A8EC-3D0D56608B9C}"/>
              </a:ext>
            </a:extLst>
          </p:cNvPr>
          <p:cNvSpPr txBox="1"/>
          <p:nvPr/>
        </p:nvSpPr>
        <p:spPr>
          <a:xfrm>
            <a:off x="1129553" y="6221506"/>
            <a:ext cx="2151529" cy="461665"/>
          </a:xfrm>
          <a:prstGeom prst="rect">
            <a:avLst/>
          </a:prstGeom>
          <a:solidFill>
            <a:schemeClr val="bg1">
              <a:alpha val="80000"/>
            </a:schemeClr>
          </a:solidFill>
          <a:effectLst>
            <a:softEdge rad="38100"/>
          </a:effectLst>
        </p:spPr>
        <p:txBody>
          <a:bodyPr wrap="square" rtlCol="0">
            <a:spAutoFit/>
          </a:bodyPr>
          <a:lstStyle/>
          <a:p>
            <a:r>
              <a:rPr lang="en-US" sz="2400" b="1" dirty="0">
                <a:effectLst>
                  <a:outerShdw blurRad="38100" dist="38100" dir="2700000" algn="tl">
                    <a:srgbClr val="000000">
                      <a:alpha val="43137"/>
                    </a:srgbClr>
                  </a:outerShdw>
                </a:effectLst>
              </a:rPr>
              <a:t>Edward Church</a:t>
            </a:r>
          </a:p>
        </p:txBody>
      </p:sp>
      <p:sp>
        <p:nvSpPr>
          <p:cNvPr id="5" name="TextBox 4">
            <a:extLst>
              <a:ext uri="{FF2B5EF4-FFF2-40B4-BE49-F238E27FC236}">
                <a16:creationId xmlns:a16="http://schemas.microsoft.com/office/drawing/2014/main" id="{2331AA98-0126-47B1-B7D8-D02BD95F7566}"/>
              </a:ext>
            </a:extLst>
          </p:cNvPr>
          <p:cNvSpPr txBox="1"/>
          <p:nvPr/>
        </p:nvSpPr>
        <p:spPr>
          <a:xfrm>
            <a:off x="9435549" y="6212541"/>
            <a:ext cx="2021346" cy="461665"/>
          </a:xfrm>
          <a:prstGeom prst="rect">
            <a:avLst/>
          </a:prstGeom>
          <a:solidFill>
            <a:schemeClr val="bg1">
              <a:alpha val="80000"/>
            </a:schemeClr>
          </a:solidFill>
          <a:effectLst>
            <a:softEdge rad="38100"/>
          </a:effectLst>
        </p:spPr>
        <p:txBody>
          <a:bodyPr wrap="square" rtlCol="0">
            <a:spAutoFit/>
          </a:bodyPr>
          <a:lstStyle/>
          <a:p>
            <a:r>
              <a:rPr lang="en-US" sz="2400" b="1" dirty="0">
                <a:effectLst>
                  <a:outerShdw blurRad="38100" dist="38100" dir="2700000" algn="tl">
                    <a:srgbClr val="000000">
                      <a:alpha val="43137"/>
                    </a:srgbClr>
                  </a:outerShdw>
                </a:effectLst>
              </a:rPr>
              <a:t>July 1, 2018</a:t>
            </a:r>
          </a:p>
        </p:txBody>
      </p:sp>
    </p:spTree>
    <p:extLst>
      <p:ext uri="{BB962C8B-B14F-4D97-AF65-F5344CB8AC3E}">
        <p14:creationId xmlns:p14="http://schemas.microsoft.com/office/powerpoint/2010/main" val="3204345710"/>
      </p:ext>
    </p:extLst>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animEffect transition="in" filter="fade">
                                      <p:cBhvr>
                                        <p:cTn id="17" dur="500"/>
                                        <p:tgtEl>
                                          <p:spTgt spid="3">
                                            <p:bg/>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childTnLst>
                          </p:cTn>
                        </p:par>
                        <p:par>
                          <p:cTn id="23" fill="hold">
                            <p:stCondLst>
                              <p:cond delay="1000"/>
                            </p:stCondLst>
                            <p:childTnLst>
                              <p:par>
                                <p:cTn id="24" presetID="6"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13F9B8-19BE-4D66-ACDD-2C4384E72CA7}"/>
              </a:ext>
            </a:extLst>
          </p:cNvPr>
          <p:cNvSpPr>
            <a:spLocks noGrp="1"/>
          </p:cNvSpPr>
          <p:nvPr>
            <p:ph idx="1"/>
          </p:nvPr>
        </p:nvSpPr>
        <p:spPr>
          <a:xfrm>
            <a:off x="3080826" y="132523"/>
            <a:ext cx="6822829" cy="4622358"/>
          </a:xfrm>
          <a:solidFill>
            <a:schemeClr val="bg1">
              <a:alpha val="80000"/>
            </a:schemeClr>
          </a:solidFill>
          <a:effectLst>
            <a:softEdge rad="50800"/>
          </a:effectLst>
        </p:spPr>
        <p:txBody>
          <a:bodyPr/>
          <a:lstStyle/>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What Do You Do When…</a:t>
            </a: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Life Hurts</a:t>
            </a: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You Played By the Rules</a:t>
            </a: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Done What Is Expected</a:t>
            </a: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Lived in a Responsible Life</a:t>
            </a:r>
          </a:p>
          <a:p>
            <a:pPr marL="457200" lvl="1" indent="0">
              <a:lnSpc>
                <a:spcPct val="15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…Then the Bottom Falls Out </a:t>
            </a:r>
          </a:p>
          <a:p>
            <a:pPr marL="0" indent="0">
              <a:buNone/>
            </a:pPr>
            <a:endParaRPr lang="en-US" dirty="0"/>
          </a:p>
        </p:txBody>
      </p:sp>
    </p:spTree>
    <p:extLst>
      <p:ext uri="{BB962C8B-B14F-4D97-AF65-F5344CB8AC3E}">
        <p14:creationId xmlns:p14="http://schemas.microsoft.com/office/powerpoint/2010/main" val="249975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3000"/>
                                        <p:tgtEl>
                                          <p:spTgt spid="3">
                                            <p:bg/>
                                          </p:spTgt>
                                        </p:tgtEl>
                                      </p:cBhvr>
                                    </p:animEffect>
                                  </p:childTnLst>
                                </p:cTn>
                              </p:par>
                              <p:par>
                                <p:cTn id="8" presetID="22" presetClass="entr" presetSubtype="8" fill="hold" grpId="0" nodeType="withEffect">
                                  <p:stCondLst>
                                    <p:cond delay="0"/>
                                  </p:stCondLst>
                                  <p:iterate type="lt">
                                    <p:tmPct val="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3000"/>
                                        <p:tgtEl>
                                          <p:spTgt spid="3">
                                            <p:txEl>
                                              <p:pRg st="0" end="0"/>
                                            </p:txEl>
                                          </p:spTgt>
                                        </p:tgtEl>
                                      </p:cBhvr>
                                    </p:animEffect>
                                  </p:childTnLst>
                                </p:cTn>
                              </p:par>
                            </p:childTnLst>
                          </p:cTn>
                        </p:par>
                        <p:par>
                          <p:cTn id="11" fill="hold">
                            <p:stCondLst>
                              <p:cond delay="3000"/>
                            </p:stCondLst>
                            <p:childTnLst>
                              <p:par>
                                <p:cTn id="12" presetID="22" presetClass="entr" presetSubtype="8" fill="hold" grpId="0" nodeType="afterEffect">
                                  <p:stCondLst>
                                    <p:cond delay="0"/>
                                  </p:stCondLst>
                                  <p:iterate type="lt">
                                    <p:tmPct val="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3000"/>
                                        <p:tgtEl>
                                          <p:spTgt spid="3">
                                            <p:txEl>
                                              <p:pRg st="1" end="1"/>
                                            </p:txEl>
                                          </p:spTgt>
                                        </p:tgtEl>
                                      </p:cBhvr>
                                    </p:animEffect>
                                  </p:childTnLst>
                                </p:cTn>
                              </p:par>
                            </p:childTnLst>
                          </p:cTn>
                        </p:par>
                        <p:par>
                          <p:cTn id="15" fill="hold">
                            <p:stCondLst>
                              <p:cond delay="6000"/>
                            </p:stCondLst>
                            <p:childTnLst>
                              <p:par>
                                <p:cTn id="16" presetID="22" presetClass="entr" presetSubtype="8" fill="hold" grpId="0" nodeType="afterEffect">
                                  <p:stCondLst>
                                    <p:cond delay="0"/>
                                  </p:stCondLst>
                                  <p:iterate type="lt">
                                    <p:tmPct val="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3000"/>
                                        <p:tgtEl>
                                          <p:spTgt spid="3">
                                            <p:txEl>
                                              <p:pRg st="2" end="2"/>
                                            </p:txEl>
                                          </p:spTgt>
                                        </p:tgtEl>
                                      </p:cBhvr>
                                    </p:animEffect>
                                  </p:childTnLst>
                                </p:cTn>
                              </p:par>
                            </p:childTnLst>
                          </p:cTn>
                        </p:par>
                        <p:par>
                          <p:cTn id="19" fill="hold">
                            <p:stCondLst>
                              <p:cond delay="9000"/>
                            </p:stCondLst>
                            <p:childTnLst>
                              <p:par>
                                <p:cTn id="20" presetID="22" presetClass="entr" presetSubtype="8" fill="hold" grpId="0" nodeType="afterEffect">
                                  <p:stCondLst>
                                    <p:cond delay="0"/>
                                  </p:stCondLst>
                                  <p:iterate type="lt">
                                    <p:tmPct val="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3000"/>
                                        <p:tgtEl>
                                          <p:spTgt spid="3">
                                            <p:txEl>
                                              <p:pRg st="3" end="3"/>
                                            </p:txEl>
                                          </p:spTgt>
                                        </p:tgtEl>
                                      </p:cBhvr>
                                    </p:animEffect>
                                  </p:childTnLst>
                                </p:cTn>
                              </p:par>
                            </p:childTnLst>
                          </p:cTn>
                        </p:par>
                        <p:par>
                          <p:cTn id="23" fill="hold">
                            <p:stCondLst>
                              <p:cond delay="12000"/>
                            </p:stCondLst>
                            <p:childTnLst>
                              <p:par>
                                <p:cTn id="24" presetID="22" presetClass="entr" presetSubtype="8" fill="hold" grpId="0" nodeType="afterEffect">
                                  <p:stCondLst>
                                    <p:cond delay="0"/>
                                  </p:stCondLst>
                                  <p:iterate type="lt">
                                    <p:tmPct val="0"/>
                                  </p:iterate>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3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0"/>
                                  </p:iterate>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3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xit" presetSubtype="0" fill="hold" grpId="1" nodeType="clickEffect">
                                  <p:stCondLst>
                                    <p:cond delay="0"/>
                                  </p:stCondLst>
                                  <p:iterate type="lt">
                                    <p:tmPct val="10000"/>
                                  </p:iterate>
                                  <p:childTnLst>
                                    <p:anim from="(ppt_w)" to="(-ppt_w*2)" calcmode="lin" valueType="num">
                                      <p:cBhvr rctx="PPT">
                                        <p:cTn id="35" dur="1500" autoRev="1">
                                          <p:stCondLst>
                                            <p:cond delay="0"/>
                                          </p:stCondLst>
                                        </p:cTn>
                                        <p:tgtEl>
                                          <p:spTgt spid="3">
                                            <p:bg/>
                                          </p:spTgt>
                                        </p:tgtEl>
                                        <p:attrNameLst>
                                          <p:attrName>ppt_w</p:attrName>
                                        </p:attrNameLst>
                                      </p:cBhvr>
                                    </p:anim>
                                    <p:anim by="(ppt_w*0.50)" calcmode="lin" valueType="num">
                                      <p:cBhvr>
                                        <p:cTn id="36" dur="1500" decel="50000" autoRev="1">
                                          <p:stCondLst>
                                            <p:cond delay="0"/>
                                          </p:stCondLst>
                                        </p:cTn>
                                        <p:tgtEl>
                                          <p:spTgt spid="3">
                                            <p:bg/>
                                          </p:spTgt>
                                        </p:tgtEl>
                                        <p:attrNameLst>
                                          <p:attrName>ppt_x</p:attrName>
                                        </p:attrNameLst>
                                      </p:cBhvr>
                                    </p:anim>
                                    <p:anim from="(ppt_y)" to="(1+ppt_h/2)" calcmode="lin" valueType="num">
                                      <p:cBhvr>
                                        <p:cTn id="37" dur="3000">
                                          <p:stCondLst>
                                            <p:cond delay="0"/>
                                          </p:stCondLst>
                                        </p:cTn>
                                        <p:tgtEl>
                                          <p:spTgt spid="3">
                                            <p:bg/>
                                          </p:spTgt>
                                        </p:tgtEl>
                                        <p:attrNameLst>
                                          <p:attrName>ppt_y</p:attrName>
                                        </p:attrNameLst>
                                      </p:cBhvr>
                                    </p:anim>
                                    <p:animRot by="21600000">
                                      <p:cBhvr>
                                        <p:cTn id="38" dur="3000">
                                          <p:stCondLst>
                                            <p:cond delay="0"/>
                                          </p:stCondLst>
                                        </p:cTn>
                                        <p:tgtEl>
                                          <p:spTgt spid="3">
                                            <p:bg/>
                                          </p:spTgt>
                                        </p:tgtEl>
                                        <p:attrNameLst>
                                          <p:attrName>r</p:attrName>
                                        </p:attrNameLst>
                                      </p:cBhvr>
                                    </p:animRot>
                                    <p:set>
                                      <p:cBhvr>
                                        <p:cTn id="39" dur="1" fill="hold">
                                          <p:stCondLst>
                                            <p:cond delay="2999"/>
                                          </p:stCondLst>
                                        </p:cTn>
                                        <p:tgtEl>
                                          <p:spTgt spid="3">
                                            <p:bg/>
                                          </p:spTgt>
                                        </p:tgtEl>
                                        <p:attrNameLst>
                                          <p:attrName>style.visibility</p:attrName>
                                        </p:attrNameLst>
                                      </p:cBhvr>
                                      <p:to>
                                        <p:strVal val="hidden"/>
                                      </p:to>
                                    </p:set>
                                  </p:childTnLst>
                                </p:cTn>
                              </p:par>
                              <p:par>
                                <p:cTn id="40" presetID="56" presetClass="exit" presetSubtype="0" fill="hold" grpId="1" nodeType="withEffect">
                                  <p:stCondLst>
                                    <p:cond delay="0"/>
                                  </p:stCondLst>
                                  <p:iterate type="lt">
                                    <p:tmPct val="10000"/>
                                  </p:iterate>
                                  <p:childTnLst>
                                    <p:anim from="(ppt_w)" to="(-ppt_w*2)" calcmode="lin" valueType="num">
                                      <p:cBhvr rctx="PPT">
                                        <p:cTn id="41" dur="1500" autoRev="1">
                                          <p:stCondLst>
                                            <p:cond delay="0"/>
                                          </p:stCondLst>
                                        </p:cTn>
                                        <p:tgtEl>
                                          <p:spTgt spid="3">
                                            <p:txEl>
                                              <p:pRg st="0" end="0"/>
                                            </p:txEl>
                                          </p:spTgt>
                                        </p:tgtEl>
                                        <p:attrNameLst>
                                          <p:attrName>ppt_w</p:attrName>
                                        </p:attrNameLst>
                                      </p:cBhvr>
                                    </p:anim>
                                    <p:anim by="(ppt_w*0.50)" calcmode="lin" valueType="num">
                                      <p:cBhvr>
                                        <p:cTn id="42" dur="1500" decel="50000" autoRev="1">
                                          <p:stCondLst>
                                            <p:cond delay="0"/>
                                          </p:stCondLst>
                                        </p:cTn>
                                        <p:tgtEl>
                                          <p:spTgt spid="3">
                                            <p:txEl>
                                              <p:pRg st="0" end="0"/>
                                            </p:txEl>
                                          </p:spTgt>
                                        </p:tgtEl>
                                        <p:attrNameLst>
                                          <p:attrName>ppt_x</p:attrName>
                                        </p:attrNameLst>
                                      </p:cBhvr>
                                    </p:anim>
                                    <p:anim from="(ppt_y)" to="(1+ppt_h/2)" calcmode="lin" valueType="num">
                                      <p:cBhvr>
                                        <p:cTn id="43" dur="3000">
                                          <p:stCondLst>
                                            <p:cond delay="0"/>
                                          </p:stCondLst>
                                        </p:cTn>
                                        <p:tgtEl>
                                          <p:spTgt spid="3">
                                            <p:txEl>
                                              <p:pRg st="0" end="0"/>
                                            </p:txEl>
                                          </p:spTgt>
                                        </p:tgtEl>
                                        <p:attrNameLst>
                                          <p:attrName>ppt_y</p:attrName>
                                        </p:attrNameLst>
                                      </p:cBhvr>
                                    </p:anim>
                                    <p:animRot by="21600000">
                                      <p:cBhvr>
                                        <p:cTn id="44" dur="3000">
                                          <p:stCondLst>
                                            <p:cond delay="0"/>
                                          </p:stCondLst>
                                        </p:cTn>
                                        <p:tgtEl>
                                          <p:spTgt spid="3">
                                            <p:txEl>
                                              <p:pRg st="0" end="0"/>
                                            </p:txEl>
                                          </p:spTgt>
                                        </p:tgtEl>
                                        <p:attrNameLst>
                                          <p:attrName>r</p:attrName>
                                        </p:attrNameLst>
                                      </p:cBhvr>
                                    </p:animRot>
                                    <p:set>
                                      <p:cBhvr>
                                        <p:cTn id="45" dur="1" fill="hold">
                                          <p:stCondLst>
                                            <p:cond delay="2999"/>
                                          </p:stCondLst>
                                        </p:cTn>
                                        <p:tgtEl>
                                          <p:spTgt spid="3">
                                            <p:txEl>
                                              <p:pRg st="0" end="0"/>
                                            </p:txEl>
                                          </p:spTgt>
                                        </p:tgtEl>
                                        <p:attrNameLst>
                                          <p:attrName>style.visibility</p:attrName>
                                        </p:attrNameLst>
                                      </p:cBhvr>
                                      <p:to>
                                        <p:strVal val="hidden"/>
                                      </p:to>
                                    </p:set>
                                  </p:childTnLst>
                                </p:cTn>
                              </p:par>
                              <p:par>
                                <p:cTn id="46" presetID="56" presetClass="exit" presetSubtype="0" fill="hold" grpId="1" nodeType="withEffect">
                                  <p:stCondLst>
                                    <p:cond delay="0"/>
                                  </p:stCondLst>
                                  <p:iterate type="lt">
                                    <p:tmPct val="10000"/>
                                  </p:iterate>
                                  <p:childTnLst>
                                    <p:anim from="(ppt_w)" to="(-ppt_w*2)" calcmode="lin" valueType="num">
                                      <p:cBhvr rctx="PPT">
                                        <p:cTn id="47" dur="1500" autoRev="1">
                                          <p:stCondLst>
                                            <p:cond delay="0"/>
                                          </p:stCondLst>
                                        </p:cTn>
                                        <p:tgtEl>
                                          <p:spTgt spid="3">
                                            <p:txEl>
                                              <p:pRg st="1" end="1"/>
                                            </p:txEl>
                                          </p:spTgt>
                                        </p:tgtEl>
                                        <p:attrNameLst>
                                          <p:attrName>ppt_w</p:attrName>
                                        </p:attrNameLst>
                                      </p:cBhvr>
                                    </p:anim>
                                    <p:anim by="(ppt_w*0.50)" calcmode="lin" valueType="num">
                                      <p:cBhvr>
                                        <p:cTn id="48" dur="1500" decel="50000" autoRev="1">
                                          <p:stCondLst>
                                            <p:cond delay="0"/>
                                          </p:stCondLst>
                                        </p:cTn>
                                        <p:tgtEl>
                                          <p:spTgt spid="3">
                                            <p:txEl>
                                              <p:pRg st="1" end="1"/>
                                            </p:txEl>
                                          </p:spTgt>
                                        </p:tgtEl>
                                        <p:attrNameLst>
                                          <p:attrName>ppt_x</p:attrName>
                                        </p:attrNameLst>
                                      </p:cBhvr>
                                    </p:anim>
                                    <p:anim from="(ppt_y)" to="(1+ppt_h/2)" calcmode="lin" valueType="num">
                                      <p:cBhvr>
                                        <p:cTn id="49" dur="3000">
                                          <p:stCondLst>
                                            <p:cond delay="0"/>
                                          </p:stCondLst>
                                        </p:cTn>
                                        <p:tgtEl>
                                          <p:spTgt spid="3">
                                            <p:txEl>
                                              <p:pRg st="1" end="1"/>
                                            </p:txEl>
                                          </p:spTgt>
                                        </p:tgtEl>
                                        <p:attrNameLst>
                                          <p:attrName>ppt_y</p:attrName>
                                        </p:attrNameLst>
                                      </p:cBhvr>
                                    </p:anim>
                                    <p:animRot by="21600000">
                                      <p:cBhvr>
                                        <p:cTn id="50" dur="3000">
                                          <p:stCondLst>
                                            <p:cond delay="0"/>
                                          </p:stCondLst>
                                        </p:cTn>
                                        <p:tgtEl>
                                          <p:spTgt spid="3">
                                            <p:txEl>
                                              <p:pRg st="1" end="1"/>
                                            </p:txEl>
                                          </p:spTgt>
                                        </p:tgtEl>
                                        <p:attrNameLst>
                                          <p:attrName>r</p:attrName>
                                        </p:attrNameLst>
                                      </p:cBhvr>
                                    </p:animRot>
                                    <p:set>
                                      <p:cBhvr>
                                        <p:cTn id="51" dur="1" fill="hold">
                                          <p:stCondLst>
                                            <p:cond delay="2999"/>
                                          </p:stCondLst>
                                        </p:cTn>
                                        <p:tgtEl>
                                          <p:spTgt spid="3">
                                            <p:txEl>
                                              <p:pRg st="1" end="1"/>
                                            </p:txEl>
                                          </p:spTgt>
                                        </p:tgtEl>
                                        <p:attrNameLst>
                                          <p:attrName>style.visibility</p:attrName>
                                        </p:attrNameLst>
                                      </p:cBhvr>
                                      <p:to>
                                        <p:strVal val="hidden"/>
                                      </p:to>
                                    </p:set>
                                  </p:childTnLst>
                                </p:cTn>
                              </p:par>
                              <p:par>
                                <p:cTn id="52" presetID="56" presetClass="exit" presetSubtype="0" fill="hold" grpId="1" nodeType="withEffect">
                                  <p:stCondLst>
                                    <p:cond delay="0"/>
                                  </p:stCondLst>
                                  <p:iterate type="lt">
                                    <p:tmPct val="10000"/>
                                  </p:iterate>
                                  <p:childTnLst>
                                    <p:anim from="(ppt_w)" to="(-ppt_w*2)" calcmode="lin" valueType="num">
                                      <p:cBhvr rctx="PPT">
                                        <p:cTn id="53" dur="1500" autoRev="1">
                                          <p:stCondLst>
                                            <p:cond delay="0"/>
                                          </p:stCondLst>
                                        </p:cTn>
                                        <p:tgtEl>
                                          <p:spTgt spid="3">
                                            <p:txEl>
                                              <p:pRg st="2" end="2"/>
                                            </p:txEl>
                                          </p:spTgt>
                                        </p:tgtEl>
                                        <p:attrNameLst>
                                          <p:attrName>ppt_w</p:attrName>
                                        </p:attrNameLst>
                                      </p:cBhvr>
                                    </p:anim>
                                    <p:anim by="(ppt_w*0.50)" calcmode="lin" valueType="num">
                                      <p:cBhvr>
                                        <p:cTn id="54" dur="1500" decel="50000" autoRev="1">
                                          <p:stCondLst>
                                            <p:cond delay="0"/>
                                          </p:stCondLst>
                                        </p:cTn>
                                        <p:tgtEl>
                                          <p:spTgt spid="3">
                                            <p:txEl>
                                              <p:pRg st="2" end="2"/>
                                            </p:txEl>
                                          </p:spTgt>
                                        </p:tgtEl>
                                        <p:attrNameLst>
                                          <p:attrName>ppt_x</p:attrName>
                                        </p:attrNameLst>
                                      </p:cBhvr>
                                    </p:anim>
                                    <p:anim from="(ppt_y)" to="(1+ppt_h/2)" calcmode="lin" valueType="num">
                                      <p:cBhvr>
                                        <p:cTn id="55" dur="3000">
                                          <p:stCondLst>
                                            <p:cond delay="0"/>
                                          </p:stCondLst>
                                        </p:cTn>
                                        <p:tgtEl>
                                          <p:spTgt spid="3">
                                            <p:txEl>
                                              <p:pRg st="2" end="2"/>
                                            </p:txEl>
                                          </p:spTgt>
                                        </p:tgtEl>
                                        <p:attrNameLst>
                                          <p:attrName>ppt_y</p:attrName>
                                        </p:attrNameLst>
                                      </p:cBhvr>
                                    </p:anim>
                                    <p:animRot by="21600000">
                                      <p:cBhvr>
                                        <p:cTn id="56" dur="3000">
                                          <p:stCondLst>
                                            <p:cond delay="0"/>
                                          </p:stCondLst>
                                        </p:cTn>
                                        <p:tgtEl>
                                          <p:spTgt spid="3">
                                            <p:txEl>
                                              <p:pRg st="2" end="2"/>
                                            </p:txEl>
                                          </p:spTgt>
                                        </p:tgtEl>
                                        <p:attrNameLst>
                                          <p:attrName>r</p:attrName>
                                        </p:attrNameLst>
                                      </p:cBhvr>
                                    </p:animRot>
                                    <p:set>
                                      <p:cBhvr>
                                        <p:cTn id="57" dur="1" fill="hold">
                                          <p:stCondLst>
                                            <p:cond delay="2999"/>
                                          </p:stCondLst>
                                        </p:cTn>
                                        <p:tgtEl>
                                          <p:spTgt spid="3">
                                            <p:txEl>
                                              <p:pRg st="2" end="2"/>
                                            </p:txEl>
                                          </p:spTgt>
                                        </p:tgtEl>
                                        <p:attrNameLst>
                                          <p:attrName>style.visibility</p:attrName>
                                        </p:attrNameLst>
                                      </p:cBhvr>
                                      <p:to>
                                        <p:strVal val="hidden"/>
                                      </p:to>
                                    </p:set>
                                  </p:childTnLst>
                                </p:cTn>
                              </p:par>
                              <p:par>
                                <p:cTn id="58" presetID="56" presetClass="exit" presetSubtype="0" fill="hold" grpId="1" nodeType="withEffect">
                                  <p:stCondLst>
                                    <p:cond delay="0"/>
                                  </p:stCondLst>
                                  <p:iterate type="lt">
                                    <p:tmPct val="10000"/>
                                  </p:iterate>
                                  <p:childTnLst>
                                    <p:anim from="(ppt_w)" to="(-ppt_w*2)" calcmode="lin" valueType="num">
                                      <p:cBhvr rctx="PPT">
                                        <p:cTn id="59" dur="1500" autoRev="1">
                                          <p:stCondLst>
                                            <p:cond delay="0"/>
                                          </p:stCondLst>
                                        </p:cTn>
                                        <p:tgtEl>
                                          <p:spTgt spid="3">
                                            <p:txEl>
                                              <p:pRg st="3" end="3"/>
                                            </p:txEl>
                                          </p:spTgt>
                                        </p:tgtEl>
                                        <p:attrNameLst>
                                          <p:attrName>ppt_w</p:attrName>
                                        </p:attrNameLst>
                                      </p:cBhvr>
                                    </p:anim>
                                    <p:anim by="(ppt_w*0.50)" calcmode="lin" valueType="num">
                                      <p:cBhvr>
                                        <p:cTn id="60" dur="1500" decel="50000" autoRev="1">
                                          <p:stCondLst>
                                            <p:cond delay="0"/>
                                          </p:stCondLst>
                                        </p:cTn>
                                        <p:tgtEl>
                                          <p:spTgt spid="3">
                                            <p:txEl>
                                              <p:pRg st="3" end="3"/>
                                            </p:txEl>
                                          </p:spTgt>
                                        </p:tgtEl>
                                        <p:attrNameLst>
                                          <p:attrName>ppt_x</p:attrName>
                                        </p:attrNameLst>
                                      </p:cBhvr>
                                    </p:anim>
                                    <p:anim from="(ppt_y)" to="(1+ppt_h/2)" calcmode="lin" valueType="num">
                                      <p:cBhvr>
                                        <p:cTn id="61" dur="3000">
                                          <p:stCondLst>
                                            <p:cond delay="0"/>
                                          </p:stCondLst>
                                        </p:cTn>
                                        <p:tgtEl>
                                          <p:spTgt spid="3">
                                            <p:txEl>
                                              <p:pRg st="3" end="3"/>
                                            </p:txEl>
                                          </p:spTgt>
                                        </p:tgtEl>
                                        <p:attrNameLst>
                                          <p:attrName>ppt_y</p:attrName>
                                        </p:attrNameLst>
                                      </p:cBhvr>
                                    </p:anim>
                                    <p:animRot by="21600000">
                                      <p:cBhvr>
                                        <p:cTn id="62" dur="3000">
                                          <p:stCondLst>
                                            <p:cond delay="0"/>
                                          </p:stCondLst>
                                        </p:cTn>
                                        <p:tgtEl>
                                          <p:spTgt spid="3">
                                            <p:txEl>
                                              <p:pRg st="3" end="3"/>
                                            </p:txEl>
                                          </p:spTgt>
                                        </p:tgtEl>
                                        <p:attrNameLst>
                                          <p:attrName>r</p:attrName>
                                        </p:attrNameLst>
                                      </p:cBhvr>
                                    </p:animRot>
                                    <p:set>
                                      <p:cBhvr>
                                        <p:cTn id="63" dur="1" fill="hold">
                                          <p:stCondLst>
                                            <p:cond delay="2999"/>
                                          </p:stCondLst>
                                        </p:cTn>
                                        <p:tgtEl>
                                          <p:spTgt spid="3">
                                            <p:txEl>
                                              <p:pRg st="3" end="3"/>
                                            </p:txEl>
                                          </p:spTgt>
                                        </p:tgtEl>
                                        <p:attrNameLst>
                                          <p:attrName>style.visibility</p:attrName>
                                        </p:attrNameLst>
                                      </p:cBhvr>
                                      <p:to>
                                        <p:strVal val="hidden"/>
                                      </p:to>
                                    </p:set>
                                  </p:childTnLst>
                                </p:cTn>
                              </p:par>
                              <p:par>
                                <p:cTn id="64" presetID="56" presetClass="exit" presetSubtype="0" fill="hold" grpId="1" nodeType="withEffect">
                                  <p:stCondLst>
                                    <p:cond delay="0"/>
                                  </p:stCondLst>
                                  <p:iterate type="lt">
                                    <p:tmPct val="10000"/>
                                  </p:iterate>
                                  <p:childTnLst>
                                    <p:anim from="(ppt_w)" to="(-ppt_w*2)" calcmode="lin" valueType="num">
                                      <p:cBhvr rctx="PPT">
                                        <p:cTn id="65" dur="1500" autoRev="1">
                                          <p:stCondLst>
                                            <p:cond delay="0"/>
                                          </p:stCondLst>
                                        </p:cTn>
                                        <p:tgtEl>
                                          <p:spTgt spid="3">
                                            <p:txEl>
                                              <p:pRg st="4" end="4"/>
                                            </p:txEl>
                                          </p:spTgt>
                                        </p:tgtEl>
                                        <p:attrNameLst>
                                          <p:attrName>ppt_w</p:attrName>
                                        </p:attrNameLst>
                                      </p:cBhvr>
                                    </p:anim>
                                    <p:anim by="(ppt_w*0.50)" calcmode="lin" valueType="num">
                                      <p:cBhvr>
                                        <p:cTn id="66" dur="1500" decel="50000" autoRev="1">
                                          <p:stCondLst>
                                            <p:cond delay="0"/>
                                          </p:stCondLst>
                                        </p:cTn>
                                        <p:tgtEl>
                                          <p:spTgt spid="3">
                                            <p:txEl>
                                              <p:pRg st="4" end="4"/>
                                            </p:txEl>
                                          </p:spTgt>
                                        </p:tgtEl>
                                        <p:attrNameLst>
                                          <p:attrName>ppt_x</p:attrName>
                                        </p:attrNameLst>
                                      </p:cBhvr>
                                    </p:anim>
                                    <p:anim from="(ppt_y)" to="(1+ppt_h/2)" calcmode="lin" valueType="num">
                                      <p:cBhvr>
                                        <p:cTn id="67" dur="3000">
                                          <p:stCondLst>
                                            <p:cond delay="0"/>
                                          </p:stCondLst>
                                        </p:cTn>
                                        <p:tgtEl>
                                          <p:spTgt spid="3">
                                            <p:txEl>
                                              <p:pRg st="4" end="4"/>
                                            </p:txEl>
                                          </p:spTgt>
                                        </p:tgtEl>
                                        <p:attrNameLst>
                                          <p:attrName>ppt_y</p:attrName>
                                        </p:attrNameLst>
                                      </p:cBhvr>
                                    </p:anim>
                                    <p:animRot by="21600000">
                                      <p:cBhvr>
                                        <p:cTn id="68" dur="3000">
                                          <p:stCondLst>
                                            <p:cond delay="0"/>
                                          </p:stCondLst>
                                        </p:cTn>
                                        <p:tgtEl>
                                          <p:spTgt spid="3">
                                            <p:txEl>
                                              <p:pRg st="4" end="4"/>
                                            </p:txEl>
                                          </p:spTgt>
                                        </p:tgtEl>
                                        <p:attrNameLst>
                                          <p:attrName>r</p:attrName>
                                        </p:attrNameLst>
                                      </p:cBhvr>
                                    </p:animRot>
                                    <p:set>
                                      <p:cBhvr>
                                        <p:cTn id="69" dur="1" fill="hold">
                                          <p:stCondLst>
                                            <p:cond delay="2999"/>
                                          </p:stCondLst>
                                        </p:cTn>
                                        <p:tgtEl>
                                          <p:spTgt spid="3">
                                            <p:txEl>
                                              <p:pRg st="4" end="4"/>
                                            </p:txEl>
                                          </p:spTgt>
                                        </p:tgtEl>
                                        <p:attrNameLst>
                                          <p:attrName>style.visibility</p:attrName>
                                        </p:attrNameLst>
                                      </p:cBhvr>
                                      <p:to>
                                        <p:strVal val="hidden"/>
                                      </p:to>
                                    </p:set>
                                  </p:childTnLst>
                                </p:cTn>
                              </p:par>
                              <p:par>
                                <p:cTn id="70" presetID="56" presetClass="exit" presetSubtype="0" fill="hold" grpId="1" nodeType="withEffect">
                                  <p:stCondLst>
                                    <p:cond delay="0"/>
                                  </p:stCondLst>
                                  <p:iterate type="lt">
                                    <p:tmPct val="10000"/>
                                  </p:iterate>
                                  <p:childTnLst>
                                    <p:anim from="(ppt_w)" to="(-ppt_w*2)" calcmode="lin" valueType="num">
                                      <p:cBhvr rctx="PPT">
                                        <p:cTn id="71" dur="1500" autoRev="1">
                                          <p:stCondLst>
                                            <p:cond delay="0"/>
                                          </p:stCondLst>
                                        </p:cTn>
                                        <p:tgtEl>
                                          <p:spTgt spid="3">
                                            <p:txEl>
                                              <p:pRg st="5" end="5"/>
                                            </p:txEl>
                                          </p:spTgt>
                                        </p:tgtEl>
                                        <p:attrNameLst>
                                          <p:attrName>ppt_w</p:attrName>
                                        </p:attrNameLst>
                                      </p:cBhvr>
                                    </p:anim>
                                    <p:anim by="(ppt_w*0.50)" calcmode="lin" valueType="num">
                                      <p:cBhvr>
                                        <p:cTn id="72" dur="1500" decel="50000" autoRev="1">
                                          <p:stCondLst>
                                            <p:cond delay="0"/>
                                          </p:stCondLst>
                                        </p:cTn>
                                        <p:tgtEl>
                                          <p:spTgt spid="3">
                                            <p:txEl>
                                              <p:pRg st="5" end="5"/>
                                            </p:txEl>
                                          </p:spTgt>
                                        </p:tgtEl>
                                        <p:attrNameLst>
                                          <p:attrName>ppt_x</p:attrName>
                                        </p:attrNameLst>
                                      </p:cBhvr>
                                    </p:anim>
                                    <p:anim from="(ppt_y)" to="(1+ppt_h/2)" calcmode="lin" valueType="num">
                                      <p:cBhvr>
                                        <p:cTn id="73" dur="3000">
                                          <p:stCondLst>
                                            <p:cond delay="0"/>
                                          </p:stCondLst>
                                        </p:cTn>
                                        <p:tgtEl>
                                          <p:spTgt spid="3">
                                            <p:txEl>
                                              <p:pRg st="5" end="5"/>
                                            </p:txEl>
                                          </p:spTgt>
                                        </p:tgtEl>
                                        <p:attrNameLst>
                                          <p:attrName>ppt_y</p:attrName>
                                        </p:attrNameLst>
                                      </p:cBhvr>
                                    </p:anim>
                                    <p:animRot by="21600000">
                                      <p:cBhvr>
                                        <p:cTn id="74" dur="3000">
                                          <p:stCondLst>
                                            <p:cond delay="0"/>
                                          </p:stCondLst>
                                        </p:cTn>
                                        <p:tgtEl>
                                          <p:spTgt spid="3">
                                            <p:txEl>
                                              <p:pRg st="5" end="5"/>
                                            </p:txEl>
                                          </p:spTgt>
                                        </p:tgtEl>
                                        <p:attrNameLst>
                                          <p:attrName>r</p:attrName>
                                        </p:attrNameLst>
                                      </p:cBhvr>
                                    </p:animRot>
                                    <p:set>
                                      <p:cBhvr>
                                        <p:cTn id="75" dur="1" fill="hold">
                                          <p:stCondLst>
                                            <p:cond delay="2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P spid="3" grpId="1"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B0C2-2005-4AE7-B58B-3BD1FAD91F69}"/>
              </a:ext>
            </a:extLst>
          </p:cNvPr>
          <p:cNvSpPr>
            <a:spLocks noGrp="1"/>
          </p:cNvSpPr>
          <p:nvPr>
            <p:ph type="title"/>
          </p:nvPr>
        </p:nvSpPr>
        <p:spPr>
          <a:xfrm>
            <a:off x="120748" y="0"/>
            <a:ext cx="7954107" cy="784327"/>
          </a:xfrm>
          <a:solidFill>
            <a:schemeClr val="bg1">
              <a:alpha val="80000"/>
            </a:schemeClr>
          </a:solidFill>
          <a:effectLst>
            <a:softEdge rad="381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We Get Hurt in Many Ways…</a:t>
            </a:r>
          </a:p>
        </p:txBody>
      </p:sp>
      <p:sp>
        <p:nvSpPr>
          <p:cNvPr id="3" name="Content Placeholder 2">
            <a:extLst>
              <a:ext uri="{FF2B5EF4-FFF2-40B4-BE49-F238E27FC236}">
                <a16:creationId xmlns:a16="http://schemas.microsoft.com/office/drawing/2014/main" id="{F613F9B8-19BE-4D66-ACDD-2C4384E72CA7}"/>
              </a:ext>
            </a:extLst>
          </p:cNvPr>
          <p:cNvSpPr>
            <a:spLocks noGrp="1"/>
          </p:cNvSpPr>
          <p:nvPr>
            <p:ph idx="1"/>
          </p:nvPr>
        </p:nvSpPr>
        <p:spPr>
          <a:xfrm>
            <a:off x="9411287" y="154033"/>
            <a:ext cx="2208628" cy="4139260"/>
          </a:xfrm>
          <a:solidFill>
            <a:schemeClr val="bg1">
              <a:alpha val="80000"/>
            </a:schemeClr>
          </a:solidFill>
          <a:effectLst>
            <a:softEdge rad="50800"/>
          </a:effectLst>
        </p:spPr>
        <p:txBody>
          <a:bodyPr>
            <a:normAutofit fontScale="85000" lnSpcReduction="10000"/>
          </a:bodyPr>
          <a:lstStyle/>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Illness</a:t>
            </a:r>
          </a:p>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Injustice</a:t>
            </a:r>
          </a:p>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Criticism</a:t>
            </a:r>
          </a:p>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Adversity</a:t>
            </a:r>
          </a:p>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Loss</a:t>
            </a:r>
          </a:p>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Stress</a:t>
            </a:r>
          </a:p>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Suffering</a:t>
            </a: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6" name="TextBox 5">
            <a:extLst>
              <a:ext uri="{FF2B5EF4-FFF2-40B4-BE49-F238E27FC236}">
                <a16:creationId xmlns:a16="http://schemas.microsoft.com/office/drawing/2014/main" id="{FEDF6CE8-F62B-4E59-A5F5-357590C53266}"/>
              </a:ext>
            </a:extLst>
          </p:cNvPr>
          <p:cNvSpPr txBox="1"/>
          <p:nvPr/>
        </p:nvSpPr>
        <p:spPr>
          <a:xfrm flipH="1">
            <a:off x="120748" y="4525054"/>
            <a:ext cx="10170941" cy="2332946"/>
          </a:xfrm>
          <a:prstGeom prst="rect">
            <a:avLst/>
          </a:prstGeom>
          <a:solidFill>
            <a:schemeClr val="bg1">
              <a:alpha val="80000"/>
            </a:schemeClr>
          </a:solidFill>
          <a:effectLst>
            <a:softEdge rad="38100"/>
          </a:effectLst>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We Feel Confused / Disappointed</a:t>
            </a:r>
          </a:p>
          <a:p>
            <a:r>
              <a:rPr lang="en-US" sz="2800" b="1" dirty="0">
                <a:effectLst>
                  <a:outerShdw blurRad="38100" dist="38100" dir="2700000" algn="tl">
                    <a:srgbClr val="000000">
                      <a:alpha val="43137"/>
                    </a:srgbClr>
                  </a:outerShdw>
                </a:effectLst>
                <a:latin typeface="Arial Rounded MT Bold" panose="020F0704030504030204" pitchFamily="34" charset="0"/>
              </a:rPr>
              <a:t>                        Job Felt This Way…</a:t>
            </a:r>
          </a:p>
          <a:p>
            <a:pPr>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                                 …Yet He Kept His Faith Came</a:t>
            </a:r>
          </a:p>
          <a:p>
            <a:pPr>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                                          …Through Suffering With Victory</a:t>
            </a:r>
          </a:p>
          <a:p>
            <a:r>
              <a:rPr lang="en-US" sz="2800" i="1" dirty="0">
                <a:effectLst>
                  <a:outerShdw blurRad="38100" dist="38100" dir="2700000" algn="tl">
                    <a:srgbClr val="000000">
                      <a:alpha val="43137"/>
                    </a:srgbClr>
                  </a:outerShdw>
                </a:effectLst>
                <a:latin typeface="Arial Rounded MT Bold" panose="020F0704030504030204" pitchFamily="34" charset="0"/>
              </a:rPr>
              <a:t>                    Though He slay me, I will trust him </a:t>
            </a:r>
            <a:r>
              <a:rPr lang="en-US" sz="2800" dirty="0">
                <a:effectLst>
                  <a:outerShdw blurRad="38100" dist="38100" dir="2700000" algn="tl">
                    <a:srgbClr val="000000">
                      <a:alpha val="43137"/>
                    </a:srgbClr>
                  </a:outerShdw>
                </a:effectLst>
                <a:latin typeface="Arial Rounded MT Bold" panose="020F0704030504030204" pitchFamily="34" charset="0"/>
              </a:rPr>
              <a:t>–Job 13:15</a:t>
            </a:r>
            <a:endParaRPr lang="en-US" dirty="0"/>
          </a:p>
        </p:txBody>
      </p:sp>
    </p:spTree>
    <p:extLst>
      <p:ext uri="{BB962C8B-B14F-4D97-AF65-F5344CB8AC3E}">
        <p14:creationId xmlns:p14="http://schemas.microsoft.com/office/powerpoint/2010/main" val="1074157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par>
                          <p:cTn id="24" fill="hold">
                            <p:stCondLst>
                              <p:cond delay="6000"/>
                            </p:stCondLst>
                            <p:childTnLst>
                              <p:par>
                                <p:cTn id="25" presetID="6"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par>
                          <p:cTn id="28" fill="hold">
                            <p:stCondLst>
                              <p:cond delay="8000"/>
                            </p:stCondLst>
                            <p:childTnLst>
                              <p:par>
                                <p:cTn id="29" presetID="6"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par>
                          <p:cTn id="32" fill="hold">
                            <p:stCondLst>
                              <p:cond delay="10000"/>
                            </p:stCondLst>
                            <p:childTnLst>
                              <p:par>
                                <p:cTn id="33" presetID="6" presetClass="entr" presetSubtype="16"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par>
                          <p:cTn id="36" fill="hold">
                            <p:stCondLst>
                              <p:cond delay="12000"/>
                            </p:stCondLst>
                            <p:childTnLst>
                              <p:par>
                                <p:cTn id="37" presetID="6" presetClass="entr" presetSubtype="16"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ircle(in)">
                                      <p:cBhvr>
                                        <p:cTn id="39" dur="2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par>
                                <p:cTn id="45" presetID="16" presetClass="entr" presetSubtype="21" fill="hold" nodeType="with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barn(inVertical)">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barn(inVertical)">
                                      <p:cBhvr>
                                        <p:cTn id="52" dur="500"/>
                                        <p:tgtEl>
                                          <p:spTgt spid="6">
                                            <p:txEl>
                                              <p:pRg st="1" end="1"/>
                                            </p:txEl>
                                          </p:spTgt>
                                        </p:tgtEl>
                                      </p:cBhvr>
                                    </p:animEffect>
                                  </p:childTnLst>
                                </p:cTn>
                              </p:par>
                            </p:childTnLst>
                          </p:cTn>
                        </p:par>
                        <p:par>
                          <p:cTn id="53" fill="hold">
                            <p:stCondLst>
                              <p:cond delay="500"/>
                            </p:stCondLst>
                            <p:childTnLst>
                              <p:par>
                                <p:cTn id="54" presetID="16" presetClass="entr" presetSubtype="21" fill="hold" nodeType="after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barn(inVertical)">
                                      <p:cBhvr>
                                        <p:cTn id="56" dur="500"/>
                                        <p:tgtEl>
                                          <p:spTgt spid="6">
                                            <p:txEl>
                                              <p:pRg st="2" end="2"/>
                                            </p:txEl>
                                          </p:spTgt>
                                        </p:tgtEl>
                                      </p:cBhvr>
                                    </p:animEffect>
                                  </p:childTnLst>
                                </p:cTn>
                              </p:par>
                            </p:childTnLst>
                          </p:cTn>
                        </p:par>
                        <p:par>
                          <p:cTn id="57" fill="hold">
                            <p:stCondLst>
                              <p:cond delay="1000"/>
                            </p:stCondLst>
                            <p:childTnLst>
                              <p:par>
                                <p:cTn id="58" presetID="16" presetClass="entr" presetSubtype="21" fill="hold" nodeType="after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Effect transition="in" filter="barn(inVertical)">
                                      <p:cBhvr>
                                        <p:cTn id="60" dur="500"/>
                                        <p:tgtEl>
                                          <p:spTgt spid="6">
                                            <p:txEl>
                                              <p:pRg st="3" end="3"/>
                                            </p:txEl>
                                          </p:spTgt>
                                        </p:tgtEl>
                                      </p:cBhvr>
                                    </p:animEffect>
                                  </p:childTnLst>
                                </p:cTn>
                              </p:par>
                            </p:childTnLst>
                          </p:cTn>
                        </p:par>
                        <p:par>
                          <p:cTn id="61" fill="hold">
                            <p:stCondLst>
                              <p:cond delay="1500"/>
                            </p:stCondLst>
                            <p:childTnLst>
                              <p:par>
                                <p:cTn id="62" presetID="16" presetClass="entr" presetSubtype="21" fill="hold" nodeType="afterEffect">
                                  <p:stCondLst>
                                    <p:cond delay="0"/>
                                  </p:stCondLst>
                                  <p:childTnLst>
                                    <p:set>
                                      <p:cBhvr>
                                        <p:cTn id="63" dur="1" fill="hold">
                                          <p:stCondLst>
                                            <p:cond delay="0"/>
                                          </p:stCondLst>
                                        </p:cTn>
                                        <p:tgtEl>
                                          <p:spTgt spid="6">
                                            <p:txEl>
                                              <p:pRg st="4" end="4"/>
                                            </p:txEl>
                                          </p:spTgt>
                                        </p:tgtEl>
                                        <p:attrNameLst>
                                          <p:attrName>style.visibility</p:attrName>
                                        </p:attrNameLst>
                                      </p:cBhvr>
                                      <p:to>
                                        <p:strVal val="visible"/>
                                      </p:to>
                                    </p:set>
                                    <p:animEffect transition="in" filter="barn(inVertical)">
                                      <p:cBhvr>
                                        <p:cTn id="6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13F9B8-19BE-4D66-ACDD-2C4384E72CA7}"/>
              </a:ext>
            </a:extLst>
          </p:cNvPr>
          <p:cNvSpPr>
            <a:spLocks noGrp="1"/>
          </p:cNvSpPr>
          <p:nvPr>
            <p:ph idx="1"/>
          </p:nvPr>
        </p:nvSpPr>
        <p:spPr>
          <a:xfrm rot="469238">
            <a:off x="1214367" y="2262230"/>
            <a:ext cx="7943272" cy="6963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nSpc>
                <a:spcPct val="110000"/>
              </a:lnSpc>
              <a:buNone/>
            </a:pPr>
            <a:r>
              <a:rPr lang="en-US" sz="3900" b="1" dirty="0">
                <a:effectLst>
                  <a:outerShdw blurRad="38100" dist="38100" dir="2700000" algn="tl">
                    <a:srgbClr val="000000">
                      <a:alpha val="43137"/>
                    </a:srgbClr>
                  </a:outerShdw>
                </a:effectLst>
                <a:latin typeface="Arial Rounded MT Bold" panose="020F0704030504030204" pitchFamily="34" charset="0"/>
              </a:rPr>
              <a:t>How Did Job Handle His Hurts</a:t>
            </a:r>
            <a:r>
              <a:rPr lang="en-US" sz="3600" b="1" dirty="0">
                <a:effectLst>
                  <a:outerShdw blurRad="38100" dist="38100" dir="2700000" algn="tl">
                    <a:srgbClr val="000000">
                      <a:alpha val="43137"/>
                    </a:srgbClr>
                  </a:outerShdw>
                </a:effectLst>
                <a:latin typeface="Arial Rounded MT Bold" panose="020F0704030504030204" pitchFamily="34" charset="0"/>
              </a:rPr>
              <a:t>?</a:t>
            </a:r>
          </a:p>
          <a:p>
            <a:pPr marL="0" indent="0">
              <a:buNone/>
            </a:pP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a:extLst>
              <a:ext uri="{FF2B5EF4-FFF2-40B4-BE49-F238E27FC236}">
                <a16:creationId xmlns:a16="http://schemas.microsoft.com/office/drawing/2014/main" id="{59857838-18BA-4541-B37E-F869A0217D64}"/>
              </a:ext>
            </a:extLst>
          </p:cNvPr>
          <p:cNvSpPr txBox="1"/>
          <p:nvPr/>
        </p:nvSpPr>
        <p:spPr>
          <a:xfrm rot="20553743">
            <a:off x="3583224" y="4688598"/>
            <a:ext cx="7296775"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What Can We Learn From Him?</a:t>
            </a:r>
          </a:p>
        </p:txBody>
      </p:sp>
    </p:spTree>
    <p:extLst>
      <p:ext uri="{BB962C8B-B14F-4D97-AF65-F5344CB8AC3E}">
        <p14:creationId xmlns:p14="http://schemas.microsoft.com/office/powerpoint/2010/main" val="9303362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B0C2-2005-4AE7-B58B-3BD1FAD91F69}"/>
              </a:ext>
            </a:extLst>
          </p:cNvPr>
          <p:cNvSpPr>
            <a:spLocks noGrp="1"/>
          </p:cNvSpPr>
          <p:nvPr>
            <p:ph type="title"/>
          </p:nvPr>
        </p:nvSpPr>
        <p:spPr>
          <a:xfrm>
            <a:off x="838200" y="172279"/>
            <a:ext cx="7258878" cy="927651"/>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Reconnect to God (1:20-21)</a:t>
            </a:r>
          </a:p>
        </p:txBody>
      </p:sp>
      <p:sp>
        <p:nvSpPr>
          <p:cNvPr id="3" name="Content Placeholder 2">
            <a:extLst>
              <a:ext uri="{FF2B5EF4-FFF2-40B4-BE49-F238E27FC236}">
                <a16:creationId xmlns:a16="http://schemas.microsoft.com/office/drawing/2014/main" id="{F613F9B8-19BE-4D66-ACDD-2C4384E72CA7}"/>
              </a:ext>
            </a:extLst>
          </p:cNvPr>
          <p:cNvSpPr>
            <a:spLocks noGrp="1"/>
          </p:cNvSpPr>
          <p:nvPr>
            <p:ph idx="1"/>
          </p:nvPr>
        </p:nvSpPr>
        <p:spPr>
          <a:xfrm>
            <a:off x="198783" y="1325217"/>
            <a:ext cx="11807687" cy="4161183"/>
          </a:xfrm>
          <a:solidFill>
            <a:schemeClr val="bg1">
              <a:alpha val="80000"/>
            </a:schemeClr>
          </a:solidFill>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First Thing He Did Was Worship</a:t>
            </a:r>
          </a:p>
          <a:p>
            <a:pPr marL="0" indent="0">
              <a:buNone/>
            </a:pPr>
            <a:r>
              <a:rPr lang="en-US" i="1" baseline="30000" dirty="0">
                <a:effectLst>
                  <a:outerShdw blurRad="38100" dist="38100" dir="2700000" algn="tl">
                    <a:srgbClr val="000000">
                      <a:alpha val="43137"/>
                    </a:srgbClr>
                  </a:outerShdw>
                </a:effectLst>
              </a:rPr>
              <a:t>20 </a:t>
            </a:r>
            <a:r>
              <a:rPr lang="en-US" i="1" dirty="0">
                <a:effectLst>
                  <a:outerShdw blurRad="38100" dist="38100" dir="2700000" algn="tl">
                    <a:srgbClr val="000000">
                      <a:alpha val="43137"/>
                    </a:srgbClr>
                  </a:outerShdw>
                </a:effectLst>
              </a:rPr>
              <a:t>Job got to his feet, ripped his robe, shaved his head, then fell to the ground and worshiped: </a:t>
            </a:r>
            <a:r>
              <a:rPr lang="en-US" i="1" baseline="30000" dirty="0">
                <a:effectLst>
                  <a:outerShdw blurRad="38100" dist="38100" dir="2700000" algn="tl">
                    <a:srgbClr val="000000">
                      <a:alpha val="43137"/>
                    </a:srgbClr>
                  </a:outerShdw>
                </a:effectLst>
              </a:rPr>
              <a:t>21 </a:t>
            </a:r>
            <a:r>
              <a:rPr lang="en-US" i="1" dirty="0">
                <a:effectLst>
                  <a:outerShdw blurRad="38100" dist="38100" dir="2700000" algn="tl">
                    <a:srgbClr val="000000">
                      <a:alpha val="43137"/>
                    </a:srgbClr>
                  </a:outerShdw>
                </a:effectLst>
              </a:rPr>
              <a:t>Naked I came from my mother’s womb, naked I’ll return to the womb of the earth.   </a:t>
            </a:r>
            <a:r>
              <a:rPr lang="en-US" i="1" cap="small" dirty="0">
                <a:effectLst>
                  <a:outerShdw blurRad="38100" dist="38100" dir="2700000" algn="tl">
                    <a:srgbClr val="000000">
                      <a:alpha val="43137"/>
                    </a:srgbClr>
                  </a:outerShdw>
                </a:effectLst>
              </a:rPr>
              <a:t>God</a:t>
            </a:r>
            <a:r>
              <a:rPr lang="en-US" i="1" dirty="0">
                <a:effectLst>
                  <a:outerShdw blurRad="38100" dist="38100" dir="2700000" algn="tl">
                    <a:srgbClr val="000000">
                      <a:alpha val="43137"/>
                    </a:srgbClr>
                  </a:outerShdw>
                </a:effectLst>
              </a:rPr>
              <a:t> gives, </a:t>
            </a:r>
            <a:r>
              <a:rPr lang="en-US" i="1" cap="small" dirty="0">
                <a:effectLst>
                  <a:outerShdw blurRad="38100" dist="38100" dir="2700000" algn="tl">
                    <a:srgbClr val="000000">
                      <a:alpha val="43137"/>
                    </a:srgbClr>
                  </a:outerShdw>
                </a:effectLst>
              </a:rPr>
              <a:t>God</a:t>
            </a:r>
            <a:r>
              <a:rPr lang="en-US" i="1" dirty="0">
                <a:effectLst>
                  <a:outerShdw blurRad="38100" dist="38100" dir="2700000" algn="tl">
                    <a:srgbClr val="000000">
                      <a:alpha val="43137"/>
                    </a:srgbClr>
                  </a:outerShdw>
                </a:effectLst>
              </a:rPr>
              <a:t> takes. God’s name be ever blessed</a:t>
            </a: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He Got Up –</a:t>
            </a:r>
            <a:r>
              <a:rPr lang="en-US" sz="2800" i="1" dirty="0">
                <a:effectLst>
                  <a:outerShdw blurRad="38100" dist="38100" dir="2700000" algn="tl">
                    <a:srgbClr val="000000">
                      <a:alpha val="43137"/>
                    </a:srgbClr>
                  </a:outerShdw>
                </a:effectLst>
                <a:latin typeface="Arial Rounded MT Bold" panose="020F0704030504030204" pitchFamily="34" charset="0"/>
              </a:rPr>
              <a:t>He refused to Wallow in His Pain </a:t>
            </a: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Ripped Robe/ Shaved Head –</a:t>
            </a:r>
            <a:r>
              <a:rPr lang="en-US" sz="2800" i="1" dirty="0">
                <a:effectLst>
                  <a:outerShdw blurRad="38100" dist="38100" dir="2700000" algn="tl">
                    <a:srgbClr val="000000">
                      <a:alpha val="43137"/>
                    </a:srgbClr>
                  </a:outerShdw>
                </a:effectLst>
                <a:latin typeface="Arial Rounded MT Bold" panose="020F0704030504030204" pitchFamily="34" charset="0"/>
              </a:rPr>
              <a:t>Got Beyond Self</a:t>
            </a: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Fell to Ground and Worshipped – </a:t>
            </a:r>
            <a:r>
              <a:rPr lang="en-US" sz="2800" i="1" dirty="0">
                <a:effectLst>
                  <a:outerShdw blurRad="38100" dist="38100" dir="2700000" algn="tl">
                    <a:srgbClr val="000000">
                      <a:alpha val="43137"/>
                    </a:srgbClr>
                  </a:outerShdw>
                </a:effectLst>
                <a:latin typeface="Arial Rounded MT Bold" panose="020F0704030504030204" pitchFamily="34" charset="0"/>
              </a:rPr>
              <a:t>Got in Position to Receive </a:t>
            </a:r>
          </a:p>
          <a:p>
            <a:pPr marL="0" indent="0">
              <a:buNone/>
            </a:pPr>
            <a:endParaRPr lang="en-US" dirty="0"/>
          </a:p>
        </p:txBody>
      </p:sp>
    </p:spTree>
    <p:extLst>
      <p:ext uri="{BB962C8B-B14F-4D97-AF65-F5344CB8AC3E}">
        <p14:creationId xmlns:p14="http://schemas.microsoft.com/office/powerpoint/2010/main" val="31311350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B0C2-2005-4AE7-B58B-3BD1FAD91F69}"/>
              </a:ext>
            </a:extLst>
          </p:cNvPr>
          <p:cNvSpPr>
            <a:spLocks noGrp="1"/>
          </p:cNvSpPr>
          <p:nvPr>
            <p:ph type="title"/>
          </p:nvPr>
        </p:nvSpPr>
        <p:spPr>
          <a:xfrm>
            <a:off x="838200" y="172279"/>
            <a:ext cx="5835555" cy="927651"/>
          </a:xfrm>
          <a:solidFill>
            <a:schemeClr val="bg1">
              <a:alpha val="80000"/>
            </a:schemeClr>
          </a:solidFill>
          <a:effectLst>
            <a:softEdge rad="381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Find a Support Base </a:t>
            </a:r>
          </a:p>
        </p:txBody>
      </p:sp>
      <p:sp>
        <p:nvSpPr>
          <p:cNvPr id="3" name="Content Placeholder 2">
            <a:extLst>
              <a:ext uri="{FF2B5EF4-FFF2-40B4-BE49-F238E27FC236}">
                <a16:creationId xmlns:a16="http://schemas.microsoft.com/office/drawing/2014/main" id="{F613F9B8-19BE-4D66-ACDD-2C4384E72CA7}"/>
              </a:ext>
            </a:extLst>
          </p:cNvPr>
          <p:cNvSpPr>
            <a:spLocks noGrp="1"/>
          </p:cNvSpPr>
          <p:nvPr>
            <p:ph idx="1"/>
          </p:nvPr>
        </p:nvSpPr>
        <p:spPr>
          <a:xfrm>
            <a:off x="198785" y="1325217"/>
            <a:ext cx="7407964" cy="5049079"/>
          </a:xfrm>
          <a:solidFill>
            <a:schemeClr val="bg1">
              <a:alpha val="80000"/>
            </a:schemeClr>
          </a:solidFill>
          <a:effectLst>
            <a:softEdge rad="38100"/>
          </a:effectLst>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 was Visited by So-Called Comforters</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But Not Very Good SUPPORT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Sat and Stared for 7 days</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Then Ended Up Blaming Him</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Our Judgement of Others is a Denial </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…of the Possibility that We Could  </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…Go Through the Same Thing</a:t>
            </a:r>
          </a:p>
          <a:p>
            <a:pPr marL="457200" lvl="1" indent="0">
              <a:lnSpc>
                <a:spcPct val="100000"/>
              </a:lnSpc>
              <a:buNone/>
            </a:pP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There is a  Difference in Lifting up… </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…And Beating Up</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4541468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2000"/>
                                        <p:tgtEl>
                                          <p:spTgt spid="3">
                                            <p:txEl>
                                              <p:pRg st="2" end="2"/>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2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6" dur="2000"/>
                                        <p:tgtEl>
                                          <p:spTgt spid="3">
                                            <p:txEl>
                                              <p:pRg st="4" end="4"/>
                                            </p:txEl>
                                          </p:spTgt>
                                        </p:tgtEl>
                                      </p:cBhvr>
                                    </p:animEffect>
                                  </p:childTnLst>
                                </p:cTn>
                              </p:par>
                            </p:childTnLst>
                          </p:cTn>
                        </p:par>
                        <p:par>
                          <p:cTn id="47" fill="hold">
                            <p:stCondLst>
                              <p:cond delay="2000"/>
                            </p:stCondLst>
                            <p:childTnLst>
                              <p:par>
                                <p:cTn id="48" presetID="53" presetClass="entr" presetSubtype="16"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2000"/>
                                        <p:tgtEl>
                                          <p:spTgt spid="3">
                                            <p:txEl>
                                              <p:pRg st="5" end="5"/>
                                            </p:txEl>
                                          </p:spTgt>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2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2000"/>
                                        <p:tgtEl>
                                          <p:spTgt spid="3">
                                            <p:txEl>
                                              <p:pRg st="8" end="8"/>
                                            </p:txEl>
                                          </p:spTgt>
                                        </p:tgtEl>
                                      </p:cBhvr>
                                    </p:animEffect>
                                  </p:childTnLst>
                                </p:cTn>
                              </p:par>
                            </p:childTnLst>
                          </p:cTn>
                        </p:par>
                        <p:par>
                          <p:cTn id="66" fill="hold">
                            <p:stCondLst>
                              <p:cond delay="2000"/>
                            </p:stCondLst>
                            <p:childTnLst>
                              <p:par>
                                <p:cTn id="67" presetID="53" presetClass="entr" presetSubtype="16" fill="hold" grpId="0" nodeType="after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0"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277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3476</TotalTime>
  <Words>480</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Rounded MT Bold</vt:lpstr>
      <vt:lpstr>Calibri</vt:lpstr>
      <vt:lpstr>Calibri Light</vt:lpstr>
      <vt:lpstr>Courier New</vt:lpstr>
      <vt:lpstr>Office Theme</vt:lpstr>
      <vt:lpstr>PowerPoint Presentation</vt:lpstr>
      <vt:lpstr>PowerPoint Presentation</vt:lpstr>
      <vt:lpstr>Handling Your Hurts pt2</vt:lpstr>
      <vt:lpstr>PowerPoint Presentation</vt:lpstr>
      <vt:lpstr>We Get Hurt in Many Ways…</vt:lpstr>
      <vt:lpstr>PowerPoint Presentation</vt:lpstr>
      <vt:lpstr>Reconnect to God (1:20-21)</vt:lpstr>
      <vt:lpstr>Find a Support Base </vt:lpstr>
      <vt:lpstr>PowerPoint Presentation</vt:lpstr>
      <vt:lpstr>Trust God When You Don’t Understand</vt:lpstr>
      <vt:lpstr>Learn From What You Experience</vt:lpstr>
      <vt:lpstr>Learn to Forgive Others</vt:lpstr>
      <vt:lpstr>Expect a Turnaround (42:12)</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Handling Your Hurts</dc:title>
  <dc:creator>David Linton</dc:creator>
  <cp:lastModifiedBy>David Linton</cp:lastModifiedBy>
  <cp:revision>108</cp:revision>
  <cp:lastPrinted>2018-07-01T02:11:24Z</cp:lastPrinted>
  <dcterms:created xsi:type="dcterms:W3CDTF">2018-06-03T01:58:54Z</dcterms:created>
  <dcterms:modified xsi:type="dcterms:W3CDTF">2018-07-01T16:33:48Z</dcterms:modified>
</cp:coreProperties>
</file>