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71" r:id="rId3"/>
    <p:sldId id="472" r:id="rId4"/>
    <p:sldId id="256" r:id="rId5"/>
    <p:sldId id="257" r:id="rId6"/>
    <p:sldId id="258" r:id="rId7"/>
    <p:sldId id="464" r:id="rId8"/>
    <p:sldId id="259" r:id="rId9"/>
    <p:sldId id="469" r:id="rId10"/>
    <p:sldId id="260" r:id="rId11"/>
    <p:sldId id="261" r:id="rId12"/>
    <p:sldId id="262" r:id="rId13"/>
    <p:sldId id="263" r:id="rId14"/>
    <p:sldId id="264" r:id="rId15"/>
    <p:sldId id="465" r:id="rId16"/>
    <p:sldId id="466" r:id="rId17"/>
    <p:sldId id="467" r:id="rId18"/>
    <p:sldId id="470" r:id="rId19"/>
    <p:sldId id="265" r:id="rId20"/>
    <p:sldId id="4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9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CB49F-EAAE-4B37-95DA-ED00596C5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6BF14-D561-4952-93BC-4D71BE38B62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35" y="681318"/>
            <a:ext cx="11797553" cy="5495645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Do u remember Buckwheat from the Little Rascals?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r>
              <a:rPr lang="en-US" sz="3600" b="1" dirty="0">
                <a:latin typeface="Arial Rounded MT Bold" panose="020F0704030504030204" pitchFamily="34" charset="0"/>
              </a:rPr>
              <a:t>I heard some sad news this week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r>
              <a:rPr lang="en-US" sz="3600" b="1" dirty="0">
                <a:latin typeface="Arial Rounded MT Bold" panose="020F0704030504030204" pitchFamily="34" charset="0"/>
              </a:rPr>
              <a:t>He has converted to Islam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r>
              <a:rPr lang="en-US" sz="3600" b="1" dirty="0">
                <a:latin typeface="Arial Rounded MT Bold" panose="020F0704030504030204" pitchFamily="34" charset="0"/>
              </a:rPr>
              <a:t>He was called Buckwheat …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Arial Rounded MT Bold" panose="020F0704030504030204" pitchFamily="34" charset="0"/>
              </a:rPr>
              <a:t>         …but now his Islamic name is 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Arial Rounded MT Bold" panose="020F0704030504030204" pitchFamily="34" charset="0"/>
              </a:rPr>
              <a:t>                                    “Kareem of Wheat”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1943427" y="1750826"/>
            <a:ext cx="8305146" cy="3861080"/>
          </a:xfrm>
          <a:solidFill>
            <a:srgbClr val="FFFFFF">
              <a:alpha val="74901"/>
            </a:srgb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Attacks the Anointing Because It: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Breaks the Yoke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-Isa 10:27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Uncommon Freedom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Moves Beyond Flesh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</a:t>
            </a:r>
            <a:r>
              <a:rPr lang="en-US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Zech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4:6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Uncommon Power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Makes a Way Where is No Way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-Isa 59:19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Uncommon Preparation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8573" y="152400"/>
            <a:ext cx="4820673" cy="1027113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Types of Attacks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633709" y="1392238"/>
            <a:ext cx="6924581" cy="5313362"/>
          </a:xfrm>
          <a:solidFill>
            <a:srgbClr val="FFFFFF">
              <a:alpha val="80000"/>
            </a:srgbClr>
          </a:solidFill>
          <a:effectLst>
            <a:softEdge rad="50800"/>
          </a:effectLst>
        </p:spPr>
        <p:txBody>
          <a:bodyPr/>
          <a:lstStyle/>
          <a:p>
            <a:pPr marL="514350" indent="-514350" algn="l" eaLnBrk="1" hangingPunct="1">
              <a:lnSpc>
                <a:spcPct val="100000"/>
              </a:lnSpc>
              <a:spcBef>
                <a:spcPct val="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Aggressive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Primary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Purpose: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3" algn="l"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Get you down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3" algn="l"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Stop forward momentum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Plural; multi-faceted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71550" lvl="1" indent="-514350" algn="l" eaLnBrk="1" hangingPunct="1">
              <a:lnSpc>
                <a:spcPct val="100000"/>
              </a:lnSpc>
              <a:spcBef>
                <a:spcPct val="0"/>
              </a:spcBef>
              <a:buFont typeface="Tempus Sans ITC" panose="04020404030D07020202" pitchFamily="82" charset="0"/>
              <a:buAutoNum type="alphaUcPeriod"/>
            </a:pP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Assyria…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eaLnBrk="1" hangingPunct="1">
              <a:lnSpc>
                <a:spcPct val="100000"/>
              </a:lnSpc>
              <a:spcBef>
                <a:spcPct val="15000"/>
              </a:spcBef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…attacked Israel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71550" lvl="1" indent="-514350" algn="l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Babylon 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eaLnBrk="1" hangingPunct="1">
              <a:lnSpc>
                <a:spcPct val="100000"/>
              </a:lnSpc>
              <a:spcBef>
                <a:spcPct val="15000"/>
              </a:spcBef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…attacked Judah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105000"/>
              </a:lnSpc>
              <a:spcBef>
                <a:spcPct val="15000"/>
              </a:spcBef>
            </a:pPr>
            <a:endParaRPr lang="en-US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326996" y="772319"/>
            <a:ext cx="6709428" cy="5313362"/>
          </a:xfrm>
          <a:solidFill>
            <a:srgbClr val="FFFFFF">
              <a:alpha val="89000"/>
            </a:srgbClr>
          </a:solidFill>
        </p:spPr>
        <p:txBody>
          <a:bodyPr/>
          <a:lstStyle/>
          <a:p>
            <a:pPr marL="514350" indent="-514350" algn="l" eaLnBrk="1" hangingPunct="1">
              <a:lnSpc>
                <a:spcPct val="90000"/>
              </a:lnSpc>
              <a:spcBef>
                <a:spcPct val="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Aggressive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14350" indent="-514350" algn="l" eaLnBrk="1" hangingPunct="1">
              <a:lnSpc>
                <a:spcPct val="105000"/>
              </a:lnSpc>
              <a:spcBef>
                <a:spcPct val="1500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Suppressive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Secondary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Purpose: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 algn="l"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Keep you down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 algn="l"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Prevent forward momentum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Plural; multi-faceted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71550" lvl="1" indent="-514350" algn="l" eaLnBrk="1" hangingPunct="1">
              <a:lnSpc>
                <a:spcPct val="90000"/>
              </a:lnSpc>
              <a:spcBef>
                <a:spcPct val="0"/>
              </a:spcBef>
              <a:buFont typeface="Tempus Sans ITC" panose="04020404030D07020202" pitchFamily="82" charset="0"/>
              <a:buAutoNum type="alphaUcPeriod"/>
            </a:pP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75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Assyria…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eaLnBrk="1" hangingPunct="1">
              <a:lnSpc>
                <a:spcPct val="75000"/>
              </a:lnSpc>
              <a:spcBef>
                <a:spcPct val="15000"/>
              </a:spcBef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…held Israel Captive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95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Babylon…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eaLnBrk="1" hangingPunct="1">
              <a:lnSpc>
                <a:spcPct val="85000"/>
              </a:lnSpc>
              <a:spcBef>
                <a:spcPct val="15000"/>
              </a:spcBef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…held Judah Captive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71550" lvl="1" indent="-514350" algn="l" eaLnBrk="1" hangingPunct="1">
              <a:lnSpc>
                <a:spcPct val="90000"/>
              </a:lnSpc>
              <a:spcBef>
                <a:spcPct val="0"/>
              </a:spcBef>
              <a:buFont typeface="Tempus Sans ITC" panose="04020404030D07020202" pitchFamily="82" charset="0"/>
              <a:buAutoNum type="alphaUcPeriod"/>
            </a:pPr>
            <a:endParaRPr lang="en-US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0715" y="208136"/>
            <a:ext cx="7856979" cy="4883817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/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Came a Time When…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…God Said Enough is Enough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Still Had…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…Their Part To Play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Believe That 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had a Better Plan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had a Better Way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had a Better Power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89" y="2053641"/>
            <a:ext cx="3950652" cy="27600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Breakthrough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6090574" y="801866"/>
            <a:ext cx="5742838" cy="5545146"/>
          </a:xfrm>
        </p:spPr>
        <p:txBody>
          <a:bodyPr anchor="ctr">
            <a:noAutofit/>
          </a:bodyPr>
          <a:lstStyle/>
          <a:p>
            <a:pPr marL="533400" indent="-533400"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None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Sent: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Ezra to Build the Temple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Starts W- a Relationship</a:t>
            </a:r>
            <a:endParaRPr lang="en-US" altLang="en-US" sz="28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Nehemiah to Build The Wall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Protect the Relationship</a:t>
            </a:r>
            <a:endParaRPr lang="en-US" altLang="en-US" sz="28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90600" lvl="1" indent="-533400"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None/>
            </a:pP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33400" indent="-533400"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None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Began To: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Lose Grip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Lose Momentum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Lose Captives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Wanted the Wall Stopped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idx="1"/>
          </p:nvPr>
        </p:nvSpPr>
        <p:spPr>
          <a:xfrm>
            <a:off x="5935830" y="2303192"/>
            <a:ext cx="5782558" cy="4241043"/>
          </a:xfrm>
        </p:spPr>
        <p:txBody>
          <a:bodyPr anchor="ctr">
            <a:noAutofit/>
          </a:bodyPr>
          <a:lstStyle/>
          <a:p>
            <a:pPr marL="0" indent="0" eaLnBrk="1" hangingPunct="1">
              <a:lnSpc>
                <a:spcPct val="100000"/>
              </a:lnSpc>
              <a:spcBef>
                <a:spcPct val="15000"/>
              </a:spcBef>
              <a:buNone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Wanted God’s People at a Place of: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Vulnerability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SzPct val="85000"/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 at Will</a:t>
            </a:r>
            <a:endParaRPr lang="en-US" altLang="en-US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Instability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SzPct val="85000"/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Apparent was Unapparent</a:t>
            </a:r>
            <a:endParaRPr lang="en-US" altLang="en-US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Irritability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SzPct val="85000"/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Attitudes Effected</a:t>
            </a:r>
            <a:endParaRPr lang="en-US" altLang="en-US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22" y="0"/>
            <a:ext cx="593656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3090"/>
            <a:ext cx="10515600" cy="10263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43" y="1391478"/>
            <a:ext cx="11622157" cy="531343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3"/>
          <a:stretch>
            <a:fillRect/>
          </a:stretch>
        </p:blipFill>
        <p:spPr>
          <a:xfrm>
            <a:off x="172879" y="0"/>
            <a:ext cx="3656172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r="3164"/>
          <a:stretch>
            <a:fillRect/>
          </a:stretch>
        </p:blipFill>
        <p:spPr>
          <a:xfrm>
            <a:off x="4419600" y="0"/>
            <a:ext cx="333375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"/>
          <a:stretch>
            <a:fillRect/>
          </a:stretch>
        </p:blipFill>
        <p:spPr>
          <a:xfrm>
            <a:off x="7960658" y="1"/>
            <a:ext cx="4231341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28"/>
            <a:ext cx="5109882" cy="3182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82" y="3998259"/>
            <a:ext cx="1944624" cy="18979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2819400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13" y="549966"/>
            <a:ext cx="32004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36" y="549966"/>
            <a:ext cx="2935458" cy="2117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6" y="3876676"/>
            <a:ext cx="3200401" cy="1907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89" y="3625969"/>
            <a:ext cx="3048000" cy="2157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40" y="3625969"/>
            <a:ext cx="2618554" cy="24548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6" y="0"/>
            <a:ext cx="4102606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3700" r="15375"/>
          <a:stretch>
            <a:fillRect/>
          </a:stretch>
        </p:blipFill>
        <p:spPr>
          <a:xfrm>
            <a:off x="4549024" y="0"/>
            <a:ext cx="4102606" cy="2889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6" y="3001913"/>
            <a:ext cx="4102606" cy="364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2"/>
          <a:stretch>
            <a:fillRect/>
          </a:stretch>
        </p:blipFill>
        <p:spPr>
          <a:xfrm>
            <a:off x="4940339" y="3001913"/>
            <a:ext cx="3319976" cy="3644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44" y="1081110"/>
            <a:ext cx="7493000" cy="312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4"/>
          <a:stretch>
            <a:fillRect/>
          </a:stretch>
        </p:blipFill>
        <p:spPr>
          <a:xfrm>
            <a:off x="2349500" y="1866900"/>
            <a:ext cx="5809762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958001" y="2463333"/>
            <a:ext cx="6670081" cy="838200"/>
          </a:xfrm>
          <a:prstGeom prst="rect">
            <a:avLst/>
          </a:prstGeom>
          <a:solidFill>
            <a:schemeClr val="bg1">
              <a:alpha val="72000"/>
            </a:schemeClr>
          </a:solidFill>
          <a:ln w="15875" cmpd="sng">
            <a:solidFill>
              <a:schemeClr val="tx1"/>
            </a:solidFill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</p:spPr>
        <p:txBody>
          <a:bodyPr anchor="ctr" anchorCtr="1"/>
          <a:lstStyle/>
          <a:p>
            <a:pPr algn="ctr">
              <a:spcBef>
                <a:spcPct val="20000"/>
              </a:spcBef>
              <a:defRPr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Weapons of Mass Distraction</a:t>
            </a:r>
            <a:endParaRPr lang="en-US" sz="3400" b="1" dirty="0">
              <a:effectLst>
                <a:outerShdw blurRad="38100" dist="38100" dir="2700000" algn="tl">
                  <a:srgbClr val="C0C0C0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152899" y="1697598"/>
            <a:ext cx="3886200" cy="609600"/>
          </a:xfrm>
          <a:prstGeom prst="rect">
            <a:avLst/>
          </a:prstGeom>
          <a:solidFill>
            <a:srgbClr val="FFFFFF">
              <a:alpha val="72000"/>
            </a:srgbClr>
          </a:solidFill>
          <a:ln>
            <a:solidFill>
              <a:srgbClr val="0000FF"/>
            </a:solidFill>
          </a:ln>
          <a:effectLst>
            <a:softEdge rad="508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Stay On the Wall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54906" y="5735637"/>
            <a:ext cx="3200400" cy="5847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00CCFF"/>
            </a:solidFill>
            <a:miter lim="800000"/>
          </a:ln>
          <a:effectLst>
            <a:softEdge rad="50800"/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Nehemiah 6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0"/>
            <a:ext cx="3352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628082" y="0"/>
            <a:ext cx="2563906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508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26, 2018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  <p:bldP spid="5" grpId="0" animBg="1" uiExpand="1" build="p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Tough Days in Jerusalem: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Walls Down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Temple and Homes Exposed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Many Under Attack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Many had Been Taken Captive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Many  to Rebuild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Raised Up a Man!!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4"/>
          <a:stretch>
            <a:fillRect/>
          </a:stretch>
        </p:blipFill>
        <p:spPr>
          <a:xfrm>
            <a:off x="183075" y="320040"/>
            <a:ext cx="4471216" cy="621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Living in a Similar Time: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Walls Down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Temple and Homes Exposed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Many Under Attack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Many had Been Taken Captive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Many Lives Trying to Rebuild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 Raising Up a People !!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1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/>
          <p:cNvSpPr>
            <a:spLocks noGrp="1" noChangeArrowheads="1"/>
          </p:cNvSpPr>
          <p:nvPr>
            <p:ph type="ctrTitle"/>
          </p:nvPr>
        </p:nvSpPr>
        <p:spPr>
          <a:xfrm rot="1845491">
            <a:off x="1613636" y="1420902"/>
            <a:ext cx="5870917" cy="762000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Attacks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67268" name="Rectangle 4"/>
          <p:cNvSpPr>
            <a:spLocks noGrp="1" noChangeArrowheads="1"/>
          </p:cNvSpPr>
          <p:nvPr>
            <p:ph type="subTitle" idx="1"/>
          </p:nvPr>
        </p:nvSpPr>
        <p:spPr>
          <a:xfrm rot="20794590">
            <a:off x="4028729" y="3550172"/>
            <a:ext cx="7978726" cy="2460674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/>
          <a:lstStyle/>
          <a:p>
            <a:pPr algn="l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Whenever God Begins to Move…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…Whenever His Anointing Is Present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Begins to Counter-Move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…His 3-Point Attack</a:t>
            </a:r>
            <a:endParaRPr lang="en-US" alt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7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/>
      <p:bldP spid="267268" grpId="0" animBg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265113" y="1392237"/>
            <a:ext cx="11622087" cy="4769412"/>
          </a:xfrm>
          <a:solidFill>
            <a:srgbClr val="FFFFFF">
              <a:alpha val="74901"/>
            </a:srgbClr>
          </a:solidFill>
        </p:spPr>
        <p:txBody>
          <a:bodyPr>
            <a:normAutofit fontScale="77500" lnSpcReduction="20000"/>
          </a:bodyPr>
          <a:lstStyle/>
          <a:p>
            <a:pPr marL="0" indent="0" algn="l" eaLnBrk="1" hangingPunct="1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at Point of …</a:t>
            </a:r>
            <a:endParaRPr lang="en-US" altLang="en-US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#1- Praise</a:t>
            </a:r>
            <a:endParaRPr lang="en-US" altLang="en-US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l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to do with Attitude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l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Invites God’s…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Presence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Power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Provision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Peace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“But You are holy, enthroned on the praises of Israel” -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 22:3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194452" cy="1027113"/>
          </a:xfrm>
          <a:solidFill>
            <a:srgbClr val="FFFFFF">
              <a:alpha val="70000"/>
            </a:srgb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Anatomy of Satanic Attacks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265113" y="1392238"/>
            <a:ext cx="11622087" cy="3981620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/>
          <a:lstStyle/>
          <a:p>
            <a:pPr marL="0" indent="0" algn="l" eaLnBrk="1" hangingPunct="1">
              <a:lnSpc>
                <a:spcPct val="100000"/>
              </a:lnSpc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at Point of …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#2- Commitment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to do with Availability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Invites God’s Potential</a:t>
            </a:r>
            <a:endParaRPr lang="en-US" altLang="en-US" sz="2800" i="1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is No Limits to the Man / Woman Who Just Wont Quit…</a:t>
            </a:r>
            <a:endParaRPr lang="en-US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...But Commits Their Way to the Lord</a:t>
            </a:r>
            <a:endParaRPr lang="en-US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                       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Mighty Army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2491408" y="152400"/>
            <a:ext cx="7064968" cy="1027113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Anatomy of Satanic Attacks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265114" y="1392238"/>
            <a:ext cx="5203358" cy="2337080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/>
          <a:lstStyle/>
          <a:p>
            <a:pPr marL="0" indent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at Point of …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#3 Anointing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to Do with Ability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Invites God’s Power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4625788" y="152400"/>
            <a:ext cx="7102386" cy="1027113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Anatomy of Satanic Attacks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2403</Words>
  <Application>WPS Presentation</Application>
  <PresentationFormat>Widescreen</PresentationFormat>
  <Paragraphs>139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SimSun</vt:lpstr>
      <vt:lpstr>Wingdings</vt:lpstr>
      <vt:lpstr>Arial Rounded MT Bold</vt:lpstr>
      <vt:lpstr>Tempus Sans ITC</vt:lpstr>
      <vt:lpstr>Courier New</vt:lpstr>
      <vt:lpstr>Microsoft YaHei</vt:lpstr>
      <vt:lpstr>Arial Unicode MS</vt:lpstr>
      <vt:lpstr>Calibri Light</vt:lpstr>
      <vt:lpstr>Calibri</vt:lpstr>
      <vt:lpstr>GrubaBerta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Satan Attacks</vt:lpstr>
      <vt:lpstr>Anatomy of Satanic Attacks</vt:lpstr>
      <vt:lpstr>Anatomy of Satanic Attacks</vt:lpstr>
      <vt:lpstr>Anatomy of Satanic Attacks</vt:lpstr>
      <vt:lpstr>PowerPoint 演示文稿</vt:lpstr>
      <vt:lpstr>2 Types of Attacks</vt:lpstr>
      <vt:lpstr>PowerPoint 演示文稿</vt:lpstr>
      <vt:lpstr>PowerPoint 演示文稿</vt:lpstr>
      <vt:lpstr>Breakthrough</vt:lpstr>
      <vt:lpstr>Satan Wanted the Wall Stopped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Linton</dc:creator>
  <cp:lastModifiedBy>Edward Edwards</cp:lastModifiedBy>
  <cp:revision>47</cp:revision>
  <dcterms:created xsi:type="dcterms:W3CDTF">2018-08-25T14:16:00Z</dcterms:created>
  <dcterms:modified xsi:type="dcterms:W3CDTF">2018-09-02T18:50:34Z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1033-10.2.0.7439</vt:lpwstr>
  </property>
</Properties>
</file>