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5" r:id="rId2"/>
    <p:sldId id="258" r:id="rId3"/>
    <p:sldId id="256" r:id="rId4"/>
    <p:sldId id="257" r:id="rId5"/>
    <p:sldId id="268" r:id="rId6"/>
    <p:sldId id="259" r:id="rId7"/>
    <p:sldId id="260" r:id="rId8"/>
    <p:sldId id="261" r:id="rId9"/>
    <p:sldId id="262" r:id="rId10"/>
    <p:sldId id="266" r:id="rId11"/>
    <p:sldId id="263" r:id="rId12"/>
    <p:sldId id="264" r:id="rId13"/>
    <p:sldId id="265" r:id="rId14"/>
    <p:sldId id="274" r:id="rId15"/>
    <p:sldId id="272" r:id="rId16"/>
    <p:sldId id="267" r:id="rId17"/>
    <p:sldId id="269" r:id="rId18"/>
    <p:sldId id="273" r:id="rId19"/>
    <p:sldId id="270" r:id="rId20"/>
    <p:sldId id="271" r:id="rId21"/>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0" d="100"/>
          <a:sy n="70" d="100"/>
        </p:scale>
        <p:origin x="13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E45D4-A108-4981-940A-A3D46E220AF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739517F-AFA7-4F3B-8E06-9D7B0E8658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B44D855-514D-4B6E-9AE2-5969D2A3E5C6}"/>
              </a:ext>
            </a:extLst>
          </p:cNvPr>
          <p:cNvSpPr>
            <a:spLocks noGrp="1"/>
          </p:cNvSpPr>
          <p:nvPr>
            <p:ph type="dt" sz="half" idx="10"/>
          </p:nvPr>
        </p:nvSpPr>
        <p:spPr/>
        <p:txBody>
          <a:bodyPr/>
          <a:lstStyle/>
          <a:p>
            <a:fld id="{57A0F1AE-3115-4EF1-9DCE-B76296A6C828}" type="datetimeFigureOut">
              <a:rPr lang="en-US" smtClean="0"/>
              <a:t>8/12/2018</a:t>
            </a:fld>
            <a:endParaRPr lang="en-US" dirty="0"/>
          </a:p>
        </p:txBody>
      </p:sp>
      <p:sp>
        <p:nvSpPr>
          <p:cNvPr id="5" name="Footer Placeholder 4">
            <a:extLst>
              <a:ext uri="{FF2B5EF4-FFF2-40B4-BE49-F238E27FC236}">
                <a16:creationId xmlns:a16="http://schemas.microsoft.com/office/drawing/2014/main" id="{9A2F344C-191D-49AD-B080-3ED3BDDB888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E2058D4-C04E-4DD9-B277-79A3C6B19B14}"/>
              </a:ext>
            </a:extLst>
          </p:cNvPr>
          <p:cNvSpPr>
            <a:spLocks noGrp="1"/>
          </p:cNvSpPr>
          <p:nvPr>
            <p:ph type="sldNum" sz="quarter" idx="12"/>
          </p:nvPr>
        </p:nvSpPr>
        <p:spPr/>
        <p:txBody>
          <a:bodyPr/>
          <a:lstStyle/>
          <a:p>
            <a:fld id="{E134B260-E286-496B-A967-19C3C4BD9502}" type="slidenum">
              <a:rPr lang="en-US" smtClean="0"/>
              <a:t>‹#›</a:t>
            </a:fld>
            <a:endParaRPr lang="en-US" dirty="0"/>
          </a:p>
        </p:txBody>
      </p:sp>
    </p:spTree>
    <p:extLst>
      <p:ext uri="{BB962C8B-B14F-4D97-AF65-F5344CB8AC3E}">
        <p14:creationId xmlns:p14="http://schemas.microsoft.com/office/powerpoint/2010/main" val="4237649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654AF-9104-4C2A-8019-8E1A55C875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8F99208-7075-49C6-BCB1-C7633440A35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444E6A-382C-46E9-BF4E-ED96FE052C73}"/>
              </a:ext>
            </a:extLst>
          </p:cNvPr>
          <p:cNvSpPr>
            <a:spLocks noGrp="1"/>
          </p:cNvSpPr>
          <p:nvPr>
            <p:ph type="dt" sz="half" idx="10"/>
          </p:nvPr>
        </p:nvSpPr>
        <p:spPr/>
        <p:txBody>
          <a:bodyPr/>
          <a:lstStyle/>
          <a:p>
            <a:fld id="{57A0F1AE-3115-4EF1-9DCE-B76296A6C828}" type="datetimeFigureOut">
              <a:rPr lang="en-US" smtClean="0"/>
              <a:t>8/12/2018</a:t>
            </a:fld>
            <a:endParaRPr lang="en-US" dirty="0"/>
          </a:p>
        </p:txBody>
      </p:sp>
      <p:sp>
        <p:nvSpPr>
          <p:cNvPr id="5" name="Footer Placeholder 4">
            <a:extLst>
              <a:ext uri="{FF2B5EF4-FFF2-40B4-BE49-F238E27FC236}">
                <a16:creationId xmlns:a16="http://schemas.microsoft.com/office/drawing/2014/main" id="{62AAAD31-A301-4129-857D-732D760DF2D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0865028-2299-4864-967D-0B01F838D359}"/>
              </a:ext>
            </a:extLst>
          </p:cNvPr>
          <p:cNvSpPr>
            <a:spLocks noGrp="1"/>
          </p:cNvSpPr>
          <p:nvPr>
            <p:ph type="sldNum" sz="quarter" idx="12"/>
          </p:nvPr>
        </p:nvSpPr>
        <p:spPr/>
        <p:txBody>
          <a:bodyPr/>
          <a:lstStyle/>
          <a:p>
            <a:fld id="{E134B260-E286-496B-A967-19C3C4BD9502}" type="slidenum">
              <a:rPr lang="en-US" smtClean="0"/>
              <a:t>‹#›</a:t>
            </a:fld>
            <a:endParaRPr lang="en-US" dirty="0"/>
          </a:p>
        </p:txBody>
      </p:sp>
    </p:spTree>
    <p:extLst>
      <p:ext uri="{BB962C8B-B14F-4D97-AF65-F5344CB8AC3E}">
        <p14:creationId xmlns:p14="http://schemas.microsoft.com/office/powerpoint/2010/main" val="14958028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ECC579-0927-489D-AF07-70510312AA5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68C848-BD27-4858-8120-AF09048E0EA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4748C8-1E38-4604-9F5A-A17913E32120}"/>
              </a:ext>
            </a:extLst>
          </p:cNvPr>
          <p:cNvSpPr>
            <a:spLocks noGrp="1"/>
          </p:cNvSpPr>
          <p:nvPr>
            <p:ph type="dt" sz="half" idx="10"/>
          </p:nvPr>
        </p:nvSpPr>
        <p:spPr/>
        <p:txBody>
          <a:bodyPr/>
          <a:lstStyle/>
          <a:p>
            <a:fld id="{57A0F1AE-3115-4EF1-9DCE-B76296A6C828}" type="datetimeFigureOut">
              <a:rPr lang="en-US" smtClean="0"/>
              <a:t>8/12/2018</a:t>
            </a:fld>
            <a:endParaRPr lang="en-US" dirty="0"/>
          </a:p>
        </p:txBody>
      </p:sp>
      <p:sp>
        <p:nvSpPr>
          <p:cNvPr id="5" name="Footer Placeholder 4">
            <a:extLst>
              <a:ext uri="{FF2B5EF4-FFF2-40B4-BE49-F238E27FC236}">
                <a16:creationId xmlns:a16="http://schemas.microsoft.com/office/drawing/2014/main" id="{5957C781-24A1-4C4D-AA1D-2BAEC056D75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401826A-BEC7-4B9C-B50D-C08CFCC822EE}"/>
              </a:ext>
            </a:extLst>
          </p:cNvPr>
          <p:cNvSpPr>
            <a:spLocks noGrp="1"/>
          </p:cNvSpPr>
          <p:nvPr>
            <p:ph type="sldNum" sz="quarter" idx="12"/>
          </p:nvPr>
        </p:nvSpPr>
        <p:spPr/>
        <p:txBody>
          <a:bodyPr/>
          <a:lstStyle/>
          <a:p>
            <a:fld id="{E134B260-E286-496B-A967-19C3C4BD9502}" type="slidenum">
              <a:rPr lang="en-US" smtClean="0"/>
              <a:t>‹#›</a:t>
            </a:fld>
            <a:endParaRPr lang="en-US" dirty="0"/>
          </a:p>
        </p:txBody>
      </p:sp>
    </p:spTree>
    <p:extLst>
      <p:ext uri="{BB962C8B-B14F-4D97-AF65-F5344CB8AC3E}">
        <p14:creationId xmlns:p14="http://schemas.microsoft.com/office/powerpoint/2010/main" val="1061647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22ED8-1A42-4775-8FA7-2CA740B54E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928F7C-A1E6-4272-A0FA-BEFB156ED13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7D8526-96E8-4869-89B4-4B7DE51BEB4D}"/>
              </a:ext>
            </a:extLst>
          </p:cNvPr>
          <p:cNvSpPr>
            <a:spLocks noGrp="1"/>
          </p:cNvSpPr>
          <p:nvPr>
            <p:ph type="dt" sz="half" idx="10"/>
          </p:nvPr>
        </p:nvSpPr>
        <p:spPr/>
        <p:txBody>
          <a:bodyPr/>
          <a:lstStyle/>
          <a:p>
            <a:fld id="{57A0F1AE-3115-4EF1-9DCE-B76296A6C828}" type="datetimeFigureOut">
              <a:rPr lang="en-US" smtClean="0"/>
              <a:t>8/12/2018</a:t>
            </a:fld>
            <a:endParaRPr lang="en-US" dirty="0"/>
          </a:p>
        </p:txBody>
      </p:sp>
      <p:sp>
        <p:nvSpPr>
          <p:cNvPr id="5" name="Footer Placeholder 4">
            <a:extLst>
              <a:ext uri="{FF2B5EF4-FFF2-40B4-BE49-F238E27FC236}">
                <a16:creationId xmlns:a16="http://schemas.microsoft.com/office/drawing/2014/main" id="{F44D71EC-5782-4002-948D-23C0E8E7E7E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8EFD005-154C-4999-91F6-E76644DD6ACC}"/>
              </a:ext>
            </a:extLst>
          </p:cNvPr>
          <p:cNvSpPr>
            <a:spLocks noGrp="1"/>
          </p:cNvSpPr>
          <p:nvPr>
            <p:ph type="sldNum" sz="quarter" idx="12"/>
          </p:nvPr>
        </p:nvSpPr>
        <p:spPr/>
        <p:txBody>
          <a:bodyPr/>
          <a:lstStyle/>
          <a:p>
            <a:fld id="{E134B260-E286-496B-A967-19C3C4BD9502}" type="slidenum">
              <a:rPr lang="en-US" smtClean="0"/>
              <a:t>‹#›</a:t>
            </a:fld>
            <a:endParaRPr lang="en-US" dirty="0"/>
          </a:p>
        </p:txBody>
      </p:sp>
    </p:spTree>
    <p:extLst>
      <p:ext uri="{BB962C8B-B14F-4D97-AF65-F5344CB8AC3E}">
        <p14:creationId xmlns:p14="http://schemas.microsoft.com/office/powerpoint/2010/main" val="3687340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2042E-1C5C-4421-A137-7E706381D75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82D9B6-C77B-41E6-A4C3-AC7729D79D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B527951-01D2-4EF6-B2FD-EAE1B54411D3}"/>
              </a:ext>
            </a:extLst>
          </p:cNvPr>
          <p:cNvSpPr>
            <a:spLocks noGrp="1"/>
          </p:cNvSpPr>
          <p:nvPr>
            <p:ph type="dt" sz="half" idx="10"/>
          </p:nvPr>
        </p:nvSpPr>
        <p:spPr/>
        <p:txBody>
          <a:bodyPr/>
          <a:lstStyle/>
          <a:p>
            <a:fld id="{57A0F1AE-3115-4EF1-9DCE-B76296A6C828}" type="datetimeFigureOut">
              <a:rPr lang="en-US" smtClean="0"/>
              <a:t>8/12/2018</a:t>
            </a:fld>
            <a:endParaRPr lang="en-US" dirty="0"/>
          </a:p>
        </p:txBody>
      </p:sp>
      <p:sp>
        <p:nvSpPr>
          <p:cNvPr id="5" name="Footer Placeholder 4">
            <a:extLst>
              <a:ext uri="{FF2B5EF4-FFF2-40B4-BE49-F238E27FC236}">
                <a16:creationId xmlns:a16="http://schemas.microsoft.com/office/drawing/2014/main" id="{4393699F-3D65-4C92-92E4-14534E21591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9AA1FB3-DCF1-44BC-A955-B0E45ECB948E}"/>
              </a:ext>
            </a:extLst>
          </p:cNvPr>
          <p:cNvSpPr>
            <a:spLocks noGrp="1"/>
          </p:cNvSpPr>
          <p:nvPr>
            <p:ph type="sldNum" sz="quarter" idx="12"/>
          </p:nvPr>
        </p:nvSpPr>
        <p:spPr/>
        <p:txBody>
          <a:bodyPr/>
          <a:lstStyle/>
          <a:p>
            <a:fld id="{E134B260-E286-496B-A967-19C3C4BD9502}" type="slidenum">
              <a:rPr lang="en-US" smtClean="0"/>
              <a:t>‹#›</a:t>
            </a:fld>
            <a:endParaRPr lang="en-US" dirty="0"/>
          </a:p>
        </p:txBody>
      </p:sp>
    </p:spTree>
    <p:extLst>
      <p:ext uri="{BB962C8B-B14F-4D97-AF65-F5344CB8AC3E}">
        <p14:creationId xmlns:p14="http://schemas.microsoft.com/office/powerpoint/2010/main" val="3793691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F82FC-A7E9-4BFC-984C-74D6113657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0B62EC-7A0F-4E46-A3F6-2E26E9DC8DA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C8BC84-E8F2-4BE7-9617-D6D7A2A2F0F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BDF020-06FE-4F90-BFC0-29CF94752806}"/>
              </a:ext>
            </a:extLst>
          </p:cNvPr>
          <p:cNvSpPr>
            <a:spLocks noGrp="1"/>
          </p:cNvSpPr>
          <p:nvPr>
            <p:ph type="dt" sz="half" idx="10"/>
          </p:nvPr>
        </p:nvSpPr>
        <p:spPr/>
        <p:txBody>
          <a:bodyPr/>
          <a:lstStyle/>
          <a:p>
            <a:fld id="{57A0F1AE-3115-4EF1-9DCE-B76296A6C828}" type="datetimeFigureOut">
              <a:rPr lang="en-US" smtClean="0"/>
              <a:t>8/12/2018</a:t>
            </a:fld>
            <a:endParaRPr lang="en-US" dirty="0"/>
          </a:p>
        </p:txBody>
      </p:sp>
      <p:sp>
        <p:nvSpPr>
          <p:cNvPr id="6" name="Footer Placeholder 5">
            <a:extLst>
              <a:ext uri="{FF2B5EF4-FFF2-40B4-BE49-F238E27FC236}">
                <a16:creationId xmlns:a16="http://schemas.microsoft.com/office/drawing/2014/main" id="{6BDC6B12-A209-478E-9180-A1C91AD1107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88EFFBF-9DEB-4A6B-94DA-F3E86ABF7291}"/>
              </a:ext>
            </a:extLst>
          </p:cNvPr>
          <p:cNvSpPr>
            <a:spLocks noGrp="1"/>
          </p:cNvSpPr>
          <p:nvPr>
            <p:ph type="sldNum" sz="quarter" idx="12"/>
          </p:nvPr>
        </p:nvSpPr>
        <p:spPr/>
        <p:txBody>
          <a:bodyPr/>
          <a:lstStyle/>
          <a:p>
            <a:fld id="{E134B260-E286-496B-A967-19C3C4BD9502}" type="slidenum">
              <a:rPr lang="en-US" smtClean="0"/>
              <a:t>‹#›</a:t>
            </a:fld>
            <a:endParaRPr lang="en-US" dirty="0"/>
          </a:p>
        </p:txBody>
      </p:sp>
    </p:spTree>
    <p:extLst>
      <p:ext uri="{BB962C8B-B14F-4D97-AF65-F5344CB8AC3E}">
        <p14:creationId xmlns:p14="http://schemas.microsoft.com/office/powerpoint/2010/main" val="32860566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88CA8-04D9-43E2-9C25-CF477B1DE8F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5A77B74-CB9B-430B-85F4-91D27BAA47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F5AB599-89E8-42B3-9355-2975FAC048C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941511F-56C7-4E37-A59C-33B3882C33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C7B4263-6C92-49A1-81B4-C1C572CFA37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65388CD-B105-4B71-BE49-D6968E79C805}"/>
              </a:ext>
            </a:extLst>
          </p:cNvPr>
          <p:cNvSpPr>
            <a:spLocks noGrp="1"/>
          </p:cNvSpPr>
          <p:nvPr>
            <p:ph type="dt" sz="half" idx="10"/>
          </p:nvPr>
        </p:nvSpPr>
        <p:spPr/>
        <p:txBody>
          <a:bodyPr/>
          <a:lstStyle/>
          <a:p>
            <a:fld id="{57A0F1AE-3115-4EF1-9DCE-B76296A6C828}" type="datetimeFigureOut">
              <a:rPr lang="en-US" smtClean="0"/>
              <a:t>8/12/2018</a:t>
            </a:fld>
            <a:endParaRPr lang="en-US" dirty="0"/>
          </a:p>
        </p:txBody>
      </p:sp>
      <p:sp>
        <p:nvSpPr>
          <p:cNvPr id="8" name="Footer Placeholder 7">
            <a:extLst>
              <a:ext uri="{FF2B5EF4-FFF2-40B4-BE49-F238E27FC236}">
                <a16:creationId xmlns:a16="http://schemas.microsoft.com/office/drawing/2014/main" id="{6362F93B-98C0-4586-867D-ED287F24EA0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DCCFFEF-068E-4F53-902D-F6445BBB140C}"/>
              </a:ext>
            </a:extLst>
          </p:cNvPr>
          <p:cNvSpPr>
            <a:spLocks noGrp="1"/>
          </p:cNvSpPr>
          <p:nvPr>
            <p:ph type="sldNum" sz="quarter" idx="12"/>
          </p:nvPr>
        </p:nvSpPr>
        <p:spPr/>
        <p:txBody>
          <a:bodyPr/>
          <a:lstStyle/>
          <a:p>
            <a:fld id="{E134B260-E286-496B-A967-19C3C4BD9502}" type="slidenum">
              <a:rPr lang="en-US" smtClean="0"/>
              <a:t>‹#›</a:t>
            </a:fld>
            <a:endParaRPr lang="en-US" dirty="0"/>
          </a:p>
        </p:txBody>
      </p:sp>
    </p:spTree>
    <p:extLst>
      <p:ext uri="{BB962C8B-B14F-4D97-AF65-F5344CB8AC3E}">
        <p14:creationId xmlns:p14="http://schemas.microsoft.com/office/powerpoint/2010/main" val="26408400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A4DA7-AF4C-4AB8-83C3-C262088CB45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F13153-2699-4CC3-8390-9701067D3971}"/>
              </a:ext>
            </a:extLst>
          </p:cNvPr>
          <p:cNvSpPr>
            <a:spLocks noGrp="1"/>
          </p:cNvSpPr>
          <p:nvPr>
            <p:ph type="dt" sz="half" idx="10"/>
          </p:nvPr>
        </p:nvSpPr>
        <p:spPr/>
        <p:txBody>
          <a:bodyPr/>
          <a:lstStyle/>
          <a:p>
            <a:fld id="{57A0F1AE-3115-4EF1-9DCE-B76296A6C828}" type="datetimeFigureOut">
              <a:rPr lang="en-US" smtClean="0"/>
              <a:t>8/12/2018</a:t>
            </a:fld>
            <a:endParaRPr lang="en-US" dirty="0"/>
          </a:p>
        </p:txBody>
      </p:sp>
      <p:sp>
        <p:nvSpPr>
          <p:cNvPr id="4" name="Footer Placeholder 3">
            <a:extLst>
              <a:ext uri="{FF2B5EF4-FFF2-40B4-BE49-F238E27FC236}">
                <a16:creationId xmlns:a16="http://schemas.microsoft.com/office/drawing/2014/main" id="{FCF4D925-DB01-4DB4-9D83-345DC55885A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A085564-F195-47F3-9892-EE674489BD34}"/>
              </a:ext>
            </a:extLst>
          </p:cNvPr>
          <p:cNvSpPr>
            <a:spLocks noGrp="1"/>
          </p:cNvSpPr>
          <p:nvPr>
            <p:ph type="sldNum" sz="quarter" idx="12"/>
          </p:nvPr>
        </p:nvSpPr>
        <p:spPr/>
        <p:txBody>
          <a:bodyPr/>
          <a:lstStyle/>
          <a:p>
            <a:fld id="{E134B260-E286-496B-A967-19C3C4BD9502}" type="slidenum">
              <a:rPr lang="en-US" smtClean="0"/>
              <a:t>‹#›</a:t>
            </a:fld>
            <a:endParaRPr lang="en-US" dirty="0"/>
          </a:p>
        </p:txBody>
      </p:sp>
    </p:spTree>
    <p:extLst>
      <p:ext uri="{BB962C8B-B14F-4D97-AF65-F5344CB8AC3E}">
        <p14:creationId xmlns:p14="http://schemas.microsoft.com/office/powerpoint/2010/main" val="2485761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398E17-AB29-45A7-91A6-DE6047BC2A40}"/>
              </a:ext>
            </a:extLst>
          </p:cNvPr>
          <p:cNvSpPr>
            <a:spLocks noGrp="1"/>
          </p:cNvSpPr>
          <p:nvPr>
            <p:ph type="dt" sz="half" idx="10"/>
          </p:nvPr>
        </p:nvSpPr>
        <p:spPr/>
        <p:txBody>
          <a:bodyPr/>
          <a:lstStyle/>
          <a:p>
            <a:fld id="{57A0F1AE-3115-4EF1-9DCE-B76296A6C828}" type="datetimeFigureOut">
              <a:rPr lang="en-US" smtClean="0"/>
              <a:t>8/12/2018</a:t>
            </a:fld>
            <a:endParaRPr lang="en-US" dirty="0"/>
          </a:p>
        </p:txBody>
      </p:sp>
      <p:sp>
        <p:nvSpPr>
          <p:cNvPr id="3" name="Footer Placeholder 2">
            <a:extLst>
              <a:ext uri="{FF2B5EF4-FFF2-40B4-BE49-F238E27FC236}">
                <a16:creationId xmlns:a16="http://schemas.microsoft.com/office/drawing/2014/main" id="{595E4E5B-BB4E-402A-BF06-A29BEEC3A2E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5B2F356-535D-477D-9895-CB97A00FB464}"/>
              </a:ext>
            </a:extLst>
          </p:cNvPr>
          <p:cNvSpPr>
            <a:spLocks noGrp="1"/>
          </p:cNvSpPr>
          <p:nvPr>
            <p:ph type="sldNum" sz="quarter" idx="12"/>
          </p:nvPr>
        </p:nvSpPr>
        <p:spPr/>
        <p:txBody>
          <a:bodyPr/>
          <a:lstStyle/>
          <a:p>
            <a:fld id="{E134B260-E286-496B-A967-19C3C4BD9502}" type="slidenum">
              <a:rPr lang="en-US" smtClean="0"/>
              <a:t>‹#›</a:t>
            </a:fld>
            <a:endParaRPr lang="en-US" dirty="0"/>
          </a:p>
        </p:txBody>
      </p:sp>
    </p:spTree>
    <p:extLst>
      <p:ext uri="{BB962C8B-B14F-4D97-AF65-F5344CB8AC3E}">
        <p14:creationId xmlns:p14="http://schemas.microsoft.com/office/powerpoint/2010/main" val="3636533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58056-0036-4DAC-B240-B097D98851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037FE10-8961-43C6-AA4A-625DC075EB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B4092B-C444-435C-945B-B8D1F89B12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FCE4E32-3207-4361-A30D-4CE3F5CC7F46}"/>
              </a:ext>
            </a:extLst>
          </p:cNvPr>
          <p:cNvSpPr>
            <a:spLocks noGrp="1"/>
          </p:cNvSpPr>
          <p:nvPr>
            <p:ph type="dt" sz="half" idx="10"/>
          </p:nvPr>
        </p:nvSpPr>
        <p:spPr/>
        <p:txBody>
          <a:bodyPr/>
          <a:lstStyle/>
          <a:p>
            <a:fld id="{57A0F1AE-3115-4EF1-9DCE-B76296A6C828}" type="datetimeFigureOut">
              <a:rPr lang="en-US" smtClean="0"/>
              <a:t>8/12/2018</a:t>
            </a:fld>
            <a:endParaRPr lang="en-US" dirty="0"/>
          </a:p>
        </p:txBody>
      </p:sp>
      <p:sp>
        <p:nvSpPr>
          <p:cNvPr id="6" name="Footer Placeholder 5">
            <a:extLst>
              <a:ext uri="{FF2B5EF4-FFF2-40B4-BE49-F238E27FC236}">
                <a16:creationId xmlns:a16="http://schemas.microsoft.com/office/drawing/2014/main" id="{8EDA8FCA-B172-4796-9A66-791208B28E7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C90CDC4-DEB7-44AA-998C-28FAC1C29B22}"/>
              </a:ext>
            </a:extLst>
          </p:cNvPr>
          <p:cNvSpPr>
            <a:spLocks noGrp="1"/>
          </p:cNvSpPr>
          <p:nvPr>
            <p:ph type="sldNum" sz="quarter" idx="12"/>
          </p:nvPr>
        </p:nvSpPr>
        <p:spPr/>
        <p:txBody>
          <a:bodyPr/>
          <a:lstStyle/>
          <a:p>
            <a:fld id="{E134B260-E286-496B-A967-19C3C4BD9502}" type="slidenum">
              <a:rPr lang="en-US" smtClean="0"/>
              <a:t>‹#›</a:t>
            </a:fld>
            <a:endParaRPr lang="en-US" dirty="0"/>
          </a:p>
        </p:txBody>
      </p:sp>
    </p:spTree>
    <p:extLst>
      <p:ext uri="{BB962C8B-B14F-4D97-AF65-F5344CB8AC3E}">
        <p14:creationId xmlns:p14="http://schemas.microsoft.com/office/powerpoint/2010/main" val="2601251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67E11-13A8-45E7-BC5E-CA45357DBF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D18757-60EB-4193-A16F-0C4522056C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C07656C-D865-436B-818C-48848EA220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96781F0-1DE0-416F-9349-A8756F6F57C8}"/>
              </a:ext>
            </a:extLst>
          </p:cNvPr>
          <p:cNvSpPr>
            <a:spLocks noGrp="1"/>
          </p:cNvSpPr>
          <p:nvPr>
            <p:ph type="dt" sz="half" idx="10"/>
          </p:nvPr>
        </p:nvSpPr>
        <p:spPr/>
        <p:txBody>
          <a:bodyPr/>
          <a:lstStyle/>
          <a:p>
            <a:fld id="{57A0F1AE-3115-4EF1-9DCE-B76296A6C828}" type="datetimeFigureOut">
              <a:rPr lang="en-US" smtClean="0"/>
              <a:t>8/12/2018</a:t>
            </a:fld>
            <a:endParaRPr lang="en-US" dirty="0"/>
          </a:p>
        </p:txBody>
      </p:sp>
      <p:sp>
        <p:nvSpPr>
          <p:cNvPr id="6" name="Footer Placeholder 5">
            <a:extLst>
              <a:ext uri="{FF2B5EF4-FFF2-40B4-BE49-F238E27FC236}">
                <a16:creationId xmlns:a16="http://schemas.microsoft.com/office/drawing/2014/main" id="{3CF8B776-0729-4823-98DE-171EA89BD28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FD4EC0C-B26C-4BA6-9899-54AB870BCA0C}"/>
              </a:ext>
            </a:extLst>
          </p:cNvPr>
          <p:cNvSpPr>
            <a:spLocks noGrp="1"/>
          </p:cNvSpPr>
          <p:nvPr>
            <p:ph type="sldNum" sz="quarter" idx="12"/>
          </p:nvPr>
        </p:nvSpPr>
        <p:spPr/>
        <p:txBody>
          <a:bodyPr/>
          <a:lstStyle/>
          <a:p>
            <a:fld id="{E134B260-E286-496B-A967-19C3C4BD9502}" type="slidenum">
              <a:rPr lang="en-US" smtClean="0"/>
              <a:t>‹#›</a:t>
            </a:fld>
            <a:endParaRPr lang="en-US" dirty="0"/>
          </a:p>
        </p:txBody>
      </p:sp>
    </p:spTree>
    <p:extLst>
      <p:ext uri="{BB962C8B-B14F-4D97-AF65-F5344CB8AC3E}">
        <p14:creationId xmlns:p14="http://schemas.microsoft.com/office/powerpoint/2010/main" val="3719057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822623-A661-4398-91A9-A67C4D0E39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AAA9387-7347-4221-9489-F0A6AF16A1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2C56BB-D50C-4DAC-90E8-CB7079A961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A0F1AE-3115-4EF1-9DCE-B76296A6C828}" type="datetimeFigureOut">
              <a:rPr lang="en-US" smtClean="0"/>
              <a:t>8/12/2018</a:t>
            </a:fld>
            <a:endParaRPr lang="en-US" dirty="0"/>
          </a:p>
        </p:txBody>
      </p:sp>
      <p:sp>
        <p:nvSpPr>
          <p:cNvPr id="5" name="Footer Placeholder 4">
            <a:extLst>
              <a:ext uri="{FF2B5EF4-FFF2-40B4-BE49-F238E27FC236}">
                <a16:creationId xmlns:a16="http://schemas.microsoft.com/office/drawing/2014/main" id="{5A175763-B4F2-47B9-B829-F0239099B6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F412132-FC84-4D0B-B030-CC9D7E6C41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34B260-E286-496B-A967-19C3C4BD9502}" type="slidenum">
              <a:rPr lang="en-US" smtClean="0"/>
              <a:t>‹#›</a:t>
            </a:fld>
            <a:endParaRPr lang="en-US" dirty="0"/>
          </a:p>
        </p:txBody>
      </p:sp>
    </p:spTree>
    <p:extLst>
      <p:ext uri="{BB962C8B-B14F-4D97-AF65-F5344CB8AC3E}">
        <p14:creationId xmlns:p14="http://schemas.microsoft.com/office/powerpoint/2010/main" val="1407962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7CD828-B6B5-4877-A114-108329BAD619}"/>
              </a:ext>
            </a:extLst>
          </p:cNvPr>
          <p:cNvSpPr>
            <a:spLocks noGrp="1"/>
          </p:cNvSpPr>
          <p:nvPr>
            <p:ph idx="1"/>
          </p:nvPr>
        </p:nvSpPr>
        <p:spPr>
          <a:xfrm>
            <a:off x="1" y="92766"/>
            <a:ext cx="12192000" cy="6652592"/>
          </a:xfrm>
        </p:spPr>
        <p:txBody>
          <a:bodyPr>
            <a:normAutofit fontScale="70000" lnSpcReduction="20000"/>
          </a:bodyPr>
          <a:lstStyle/>
          <a:p>
            <a:pPr>
              <a:lnSpc>
                <a:spcPct val="120000"/>
              </a:lnSpc>
            </a:pPr>
            <a:r>
              <a:rPr lang="en-US" b="1" dirty="0">
                <a:effectLst>
                  <a:outerShdw blurRad="38100" dist="38100" dir="2700000" algn="tl">
                    <a:srgbClr val="000000">
                      <a:alpha val="43137"/>
                    </a:srgbClr>
                  </a:outerShdw>
                </a:effectLst>
              </a:rPr>
              <a:t>At the end of their first date, a young fellow takes the girl back to her home.  On the front porch, leaning against the wall with a bit of swagger, he decides to try for that important first kiss. </a:t>
            </a:r>
          </a:p>
          <a:p>
            <a:pPr>
              <a:lnSpc>
                <a:spcPct val="120000"/>
              </a:lnSpc>
            </a:pPr>
            <a:r>
              <a:rPr lang="en-US" b="1" dirty="0">
                <a:effectLst>
                  <a:outerShdw blurRad="38100" dist="38100" dir="2700000" algn="tl">
                    <a:srgbClr val="000000">
                      <a:alpha val="43137"/>
                    </a:srgbClr>
                  </a:outerShdw>
                </a:effectLst>
              </a:rPr>
              <a:t>He: "Sweet thing, how 'bout a good night kiss?" </a:t>
            </a:r>
          </a:p>
          <a:p>
            <a:pPr>
              <a:lnSpc>
                <a:spcPct val="120000"/>
              </a:lnSpc>
            </a:pPr>
            <a:r>
              <a:rPr lang="en-US" b="1" dirty="0">
                <a:effectLst>
                  <a:outerShdw blurRad="38100" dist="38100" dir="2700000" algn="tl">
                    <a:srgbClr val="000000">
                      <a:alpha val="43137"/>
                    </a:srgbClr>
                  </a:outerShdw>
                </a:effectLst>
              </a:rPr>
              <a:t>She: "Oh, I couldn't do that. My parents will see us!"</a:t>
            </a:r>
          </a:p>
          <a:p>
            <a:pPr>
              <a:lnSpc>
                <a:spcPct val="120000"/>
              </a:lnSpc>
            </a:pPr>
            <a:r>
              <a:rPr lang="en-US" b="1" dirty="0">
                <a:effectLst>
                  <a:outerShdw blurRad="38100" dist="38100" dir="2700000" algn="tl">
                    <a:srgbClr val="000000">
                      <a:alpha val="43137"/>
                    </a:srgbClr>
                  </a:outerShdw>
                </a:effectLst>
              </a:rPr>
              <a:t>He: "Oh come on! Who's </a:t>
            </a:r>
            <a:r>
              <a:rPr lang="en-US" b="1" dirty="0" err="1">
                <a:effectLst>
                  <a:outerShdw blurRad="38100" dist="38100" dir="2700000" algn="tl">
                    <a:srgbClr val="000000">
                      <a:alpha val="43137"/>
                    </a:srgbClr>
                  </a:outerShdw>
                </a:effectLst>
              </a:rPr>
              <a:t>gonna</a:t>
            </a:r>
            <a:r>
              <a:rPr lang="en-US" b="1" dirty="0">
                <a:effectLst>
                  <a:outerShdw blurRad="38100" dist="38100" dir="2700000" algn="tl">
                    <a:srgbClr val="000000">
                      <a:alpha val="43137"/>
                    </a:srgbClr>
                  </a:outerShdw>
                </a:effectLst>
              </a:rPr>
              <a:t> see us at this hour?"</a:t>
            </a:r>
          </a:p>
          <a:p>
            <a:pPr>
              <a:lnSpc>
                <a:spcPct val="120000"/>
              </a:lnSpc>
            </a:pPr>
            <a:r>
              <a:rPr lang="en-US" b="1" dirty="0">
                <a:effectLst>
                  <a:outerShdw blurRad="38100" dist="38100" dir="2700000" algn="tl">
                    <a:srgbClr val="000000">
                      <a:alpha val="43137"/>
                    </a:srgbClr>
                  </a:outerShdw>
                </a:effectLst>
              </a:rPr>
              <a:t>She: "No, please. I would just die of embarrassment if someone saw us."</a:t>
            </a:r>
          </a:p>
          <a:p>
            <a:pPr>
              <a:lnSpc>
                <a:spcPct val="120000"/>
              </a:lnSpc>
            </a:pPr>
            <a:r>
              <a:rPr lang="en-US" b="1" dirty="0">
                <a:effectLst>
                  <a:outerShdw blurRad="38100" dist="38100" dir="2700000" algn="tl">
                    <a:srgbClr val="000000">
                      <a:alpha val="43137"/>
                    </a:srgbClr>
                  </a:outerShdw>
                </a:effectLst>
              </a:rPr>
              <a:t>He: "Baby, there's nobody around, they're all sleeping!"</a:t>
            </a:r>
          </a:p>
          <a:p>
            <a:pPr>
              <a:lnSpc>
                <a:spcPct val="120000"/>
              </a:lnSpc>
            </a:pPr>
            <a:r>
              <a:rPr lang="en-US" b="1" dirty="0">
                <a:effectLst>
                  <a:outerShdw blurRad="38100" dist="38100" dir="2700000" algn="tl">
                    <a:srgbClr val="000000">
                      <a:alpha val="43137"/>
                    </a:srgbClr>
                  </a:outerShdw>
                </a:effectLst>
              </a:rPr>
              <a:t>She: "No way. It's just too risky!"</a:t>
            </a:r>
          </a:p>
          <a:p>
            <a:pPr>
              <a:lnSpc>
                <a:spcPct val="120000"/>
              </a:lnSpc>
            </a:pPr>
            <a:r>
              <a:rPr lang="en-US" b="1" dirty="0">
                <a:effectLst>
                  <a:outerShdw blurRad="38100" dist="38100" dir="2700000" algn="tl">
                    <a:srgbClr val="000000">
                      <a:alpha val="43137"/>
                    </a:srgbClr>
                  </a:outerShdw>
                </a:effectLst>
              </a:rPr>
              <a:t>He: "Oh please, please, I like you so much!!"</a:t>
            </a:r>
          </a:p>
          <a:p>
            <a:pPr>
              <a:lnSpc>
                <a:spcPct val="120000"/>
              </a:lnSpc>
            </a:pPr>
            <a:r>
              <a:rPr lang="en-US" b="1" dirty="0">
                <a:effectLst>
                  <a:outerShdw blurRad="38100" dist="38100" dir="2700000" algn="tl">
                    <a:srgbClr val="000000">
                      <a:alpha val="43137"/>
                    </a:srgbClr>
                  </a:outerShdw>
                </a:effectLst>
              </a:rPr>
              <a:t>She: "No. I like you too, but I just can't!"</a:t>
            </a:r>
          </a:p>
          <a:p>
            <a:pPr>
              <a:lnSpc>
                <a:spcPct val="120000"/>
              </a:lnSpc>
            </a:pPr>
            <a:r>
              <a:rPr lang="en-US" b="1" dirty="0">
                <a:effectLst>
                  <a:outerShdw blurRad="38100" dist="38100" dir="2700000" algn="tl">
                    <a:srgbClr val="000000">
                      <a:alpha val="43137"/>
                    </a:srgbClr>
                  </a:outerShdw>
                </a:effectLst>
              </a:rPr>
              <a:t>He: "Oh yes you can. Please, Sugar? Please?"</a:t>
            </a:r>
          </a:p>
          <a:p>
            <a:pPr>
              <a:lnSpc>
                <a:spcPct val="120000"/>
              </a:lnSpc>
            </a:pPr>
            <a:r>
              <a:rPr lang="en-US" b="1" dirty="0">
                <a:effectLst>
                  <a:outerShdw blurRad="38100" dist="38100" dir="2700000" algn="tl">
                    <a:srgbClr val="000000">
                      <a:alpha val="43137"/>
                    </a:srgbClr>
                  </a:outerShdw>
                </a:effectLst>
              </a:rPr>
              <a:t>She: "No, no. I just can't."</a:t>
            </a:r>
          </a:p>
          <a:p>
            <a:pPr>
              <a:lnSpc>
                <a:spcPct val="120000"/>
              </a:lnSpc>
            </a:pPr>
            <a:r>
              <a:rPr lang="en-US" b="1" dirty="0">
                <a:effectLst>
                  <a:outerShdw blurRad="38100" dist="38100" dir="2700000" algn="tl">
                    <a:srgbClr val="000000">
                      <a:alpha val="43137"/>
                    </a:srgbClr>
                  </a:outerShdw>
                </a:effectLst>
              </a:rPr>
              <a:t>He: "</a:t>
            </a:r>
            <a:r>
              <a:rPr lang="en-US" b="1" dirty="0" err="1">
                <a:effectLst>
                  <a:outerShdw blurRad="38100" dist="38100" dir="2700000" algn="tl">
                    <a:srgbClr val="000000">
                      <a:alpha val="43137"/>
                    </a:srgbClr>
                  </a:outerShdw>
                </a:effectLst>
              </a:rPr>
              <a:t>Pleeeeease</a:t>
            </a:r>
            <a:r>
              <a:rPr lang="en-US" b="1" dirty="0">
                <a:effectLst>
                  <a:outerShdw blurRad="38100" dist="38100" dir="2700000" algn="tl">
                    <a:srgbClr val="000000">
                      <a:alpha val="43137"/>
                    </a:srgbClr>
                  </a:outerShdw>
                </a:effectLst>
              </a:rPr>
              <a:t>?..."</a:t>
            </a:r>
          </a:p>
          <a:p>
            <a:pPr>
              <a:lnSpc>
                <a:spcPct val="120000"/>
              </a:lnSpc>
            </a:pPr>
            <a:r>
              <a:rPr lang="en-US" b="1" dirty="0">
                <a:effectLst>
                  <a:outerShdw blurRad="38100" dist="38100" dir="2700000" algn="tl">
                    <a:srgbClr val="000000">
                      <a:alpha val="43137"/>
                    </a:srgbClr>
                  </a:outerShdw>
                </a:effectLst>
              </a:rPr>
              <a:t>Then the porch light goes on and the girl's sister shows up in her pajamas, sleepy, hair disheveled. "Dad says go ahead and give him a kiss. Or I can do it. Or if need be, he'll come down himself and do it. But for crying out loud tell him to take his hand off the intercom button!"</a:t>
            </a:r>
            <a:endParaRPr lang="en-US" dirty="0"/>
          </a:p>
        </p:txBody>
      </p:sp>
    </p:spTree>
    <p:extLst>
      <p:ext uri="{BB962C8B-B14F-4D97-AF65-F5344CB8AC3E}">
        <p14:creationId xmlns:p14="http://schemas.microsoft.com/office/powerpoint/2010/main" val="3688180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EDAA8-9F4B-4CA3-982D-89C14F6C1B81}"/>
              </a:ext>
            </a:extLst>
          </p:cNvPr>
          <p:cNvSpPr>
            <a:spLocks noGrp="1"/>
          </p:cNvSpPr>
          <p:nvPr>
            <p:ph type="title"/>
          </p:nvPr>
        </p:nvSpPr>
        <p:spPr>
          <a:xfrm>
            <a:off x="5940287" y="6062768"/>
            <a:ext cx="5416826" cy="907774"/>
          </a:xfrm>
          <a:solidFill>
            <a:schemeClr val="bg1">
              <a:alpha val="90000"/>
            </a:schemeClr>
          </a:solidFill>
        </p:spPr>
        <p:txBody>
          <a:bodyPr>
            <a:normAutofit/>
          </a:bodyPr>
          <a:lstStyle/>
          <a:p>
            <a:r>
              <a:rPr lang="en-US" b="1" dirty="0">
                <a:effectLst>
                  <a:outerShdw blurRad="38100" dist="38100" dir="2700000" algn="tl">
                    <a:srgbClr val="000000">
                      <a:alpha val="43137"/>
                    </a:srgbClr>
                  </a:outerShdw>
                </a:effectLst>
                <a:latin typeface="Arial Rounded MT Bold" panose="020F0704030504030204" pitchFamily="34" charset="0"/>
              </a:rPr>
              <a:t>The Lord Sat Down </a:t>
            </a:r>
            <a:endParaRPr lang="en-US" dirty="0">
              <a:effectLst>
                <a:outerShdw blurRad="38100" dist="38100" dir="2700000" algn="tl">
                  <a:srgbClr val="000000">
                    <a:alpha val="43137"/>
                  </a:srgbClr>
                </a:outerShdw>
              </a:effectLst>
              <a:latin typeface="Arial Rounded MT Bold" panose="020F0704030504030204" pitchFamily="34" charset="0"/>
            </a:endParaRPr>
          </a:p>
        </p:txBody>
      </p:sp>
      <p:sp>
        <p:nvSpPr>
          <p:cNvPr id="3" name="Content Placeholder 2">
            <a:extLst>
              <a:ext uri="{FF2B5EF4-FFF2-40B4-BE49-F238E27FC236}">
                <a16:creationId xmlns:a16="http://schemas.microsoft.com/office/drawing/2014/main" id="{B983E64D-6DDF-44D8-BB95-EF1DA188F696}"/>
              </a:ext>
            </a:extLst>
          </p:cNvPr>
          <p:cNvSpPr>
            <a:spLocks noGrp="1"/>
          </p:cNvSpPr>
          <p:nvPr>
            <p:ph idx="1"/>
          </p:nvPr>
        </p:nvSpPr>
        <p:spPr>
          <a:xfrm>
            <a:off x="152400" y="0"/>
            <a:ext cx="11887200" cy="5275385"/>
          </a:xfrm>
          <a:solidFill>
            <a:schemeClr val="bg1">
              <a:alpha val="90000"/>
            </a:schemeClr>
          </a:solidFill>
        </p:spPr>
        <p:txBody>
          <a:bodyPr>
            <a:normAutofit fontScale="92500"/>
          </a:bodyPr>
          <a:lstStyle/>
          <a:p>
            <a:pPr marL="0" indent="0">
              <a:lnSpc>
                <a:spcPct val="120000"/>
              </a:lnSpc>
              <a:buNone/>
            </a:pPr>
            <a:r>
              <a:rPr lang="en-US" b="1" dirty="0">
                <a:effectLst>
                  <a:outerShdw blurRad="38100" dist="38100" dir="2700000" algn="tl">
                    <a:srgbClr val="000000">
                      <a:alpha val="43137"/>
                    </a:srgbClr>
                  </a:outerShdw>
                </a:effectLst>
              </a:rPr>
              <a:t>Hebrews 12:1-3 (KJV) </a:t>
            </a:r>
            <a:r>
              <a:rPr lang="en-US" baseline="30000" dirty="0">
                <a:effectLst>
                  <a:outerShdw blurRad="38100" dist="38100" dir="2700000" algn="tl">
                    <a:srgbClr val="000000">
                      <a:alpha val="43137"/>
                    </a:srgbClr>
                  </a:outerShdw>
                </a:effectLst>
              </a:rPr>
              <a:t>1 </a:t>
            </a:r>
            <a:r>
              <a:rPr lang="en-US" i="1" dirty="0">
                <a:effectLst>
                  <a:outerShdw blurRad="38100" dist="38100" dir="2700000" algn="tl">
                    <a:srgbClr val="000000">
                      <a:alpha val="43137"/>
                    </a:srgbClr>
                  </a:outerShdw>
                </a:effectLst>
              </a:rPr>
              <a:t>Wherefore seeing we also are compassed about with so great a cloud of witnesses, let us lay aside every weight, and the sin which doth so easily beset us, and let us run with patience the race that is set before us, </a:t>
            </a:r>
            <a:r>
              <a:rPr lang="en-US" i="1" baseline="30000" dirty="0">
                <a:effectLst>
                  <a:outerShdw blurRad="38100" dist="38100" dir="2700000" algn="tl">
                    <a:srgbClr val="000000">
                      <a:alpha val="43137"/>
                    </a:srgbClr>
                  </a:outerShdw>
                </a:effectLst>
              </a:rPr>
              <a:t>2 </a:t>
            </a:r>
            <a:r>
              <a:rPr lang="en-US" i="1" dirty="0">
                <a:effectLst>
                  <a:outerShdw blurRad="38100" dist="38100" dir="2700000" algn="tl">
                    <a:srgbClr val="000000">
                      <a:alpha val="43137"/>
                    </a:srgbClr>
                  </a:outerShdw>
                </a:effectLst>
              </a:rPr>
              <a:t>Looking unto Jesus the author and finisher of our faith; who for the joy that was set before him endured the cross, despising the shame, and is </a:t>
            </a:r>
            <a:r>
              <a:rPr lang="en-US" b="1" i="1" dirty="0">
                <a:effectLst>
                  <a:outerShdw blurRad="38100" dist="38100" dir="2700000" algn="tl">
                    <a:srgbClr val="000000">
                      <a:alpha val="43137"/>
                    </a:srgbClr>
                  </a:outerShdw>
                </a:effectLst>
              </a:rPr>
              <a:t>set down at the right hand of the throne of God.</a:t>
            </a:r>
            <a:r>
              <a:rPr lang="en-US" i="1" dirty="0">
                <a:effectLst>
                  <a:outerShdw blurRad="38100" dist="38100" dir="2700000" algn="tl">
                    <a:srgbClr val="000000">
                      <a:alpha val="43137"/>
                    </a:srgbClr>
                  </a:outerShdw>
                </a:effectLst>
              </a:rPr>
              <a:t> </a:t>
            </a:r>
            <a:r>
              <a:rPr lang="en-US" i="1" baseline="30000" dirty="0">
                <a:effectLst>
                  <a:outerShdw blurRad="38100" dist="38100" dir="2700000" algn="tl">
                    <a:srgbClr val="000000">
                      <a:alpha val="43137"/>
                    </a:srgbClr>
                  </a:outerShdw>
                </a:effectLst>
              </a:rPr>
              <a:t>3 </a:t>
            </a:r>
            <a:r>
              <a:rPr lang="en-US" i="1" dirty="0">
                <a:effectLst>
                  <a:outerShdw blurRad="38100" dist="38100" dir="2700000" algn="tl">
                    <a:srgbClr val="000000">
                      <a:alpha val="43137"/>
                    </a:srgbClr>
                  </a:outerShdw>
                </a:effectLst>
              </a:rPr>
              <a:t>For consider him that endured such contradiction of sinners against himself, lest ye be wearied and faint in your minds. </a:t>
            </a:r>
          </a:p>
          <a:p>
            <a:pPr lvl="1" latinLnBrk="1">
              <a:lnSpc>
                <a:spcPct val="120000"/>
              </a:lnSpc>
            </a:pPr>
            <a:r>
              <a:rPr lang="en-US" sz="3100" b="1" dirty="0">
                <a:effectLst>
                  <a:outerShdw blurRad="38100" dist="38100" dir="2700000" algn="tl">
                    <a:srgbClr val="000000">
                      <a:alpha val="43137"/>
                    </a:srgbClr>
                  </a:outerShdw>
                </a:effectLst>
                <a:latin typeface="Arial Rounded MT Bold" panose="020F0704030504030204" pitchFamily="34" charset="0"/>
              </a:rPr>
              <a:t>He Finished the Work of Redemption  (</a:t>
            </a:r>
            <a:r>
              <a:rPr lang="en-US" sz="3100" b="1" i="1" dirty="0">
                <a:effectLst>
                  <a:outerShdw blurRad="38100" dist="38100" dir="2700000" algn="tl">
                    <a:srgbClr val="000000">
                      <a:alpha val="43137"/>
                    </a:srgbClr>
                  </a:outerShdw>
                </a:effectLst>
                <a:latin typeface="Arial Rounded MT Bold" panose="020F0704030504030204" pitchFamily="34" charset="0"/>
              </a:rPr>
              <a:t>never chairs in Temple</a:t>
            </a:r>
            <a:r>
              <a:rPr lang="en-US" sz="3100" b="1" dirty="0">
                <a:effectLst>
                  <a:outerShdw blurRad="38100" dist="38100" dir="2700000" algn="tl">
                    <a:srgbClr val="000000">
                      <a:alpha val="43137"/>
                    </a:srgbClr>
                  </a:outerShdw>
                </a:effectLst>
                <a:latin typeface="Arial Rounded MT Bold" panose="020F0704030504030204" pitchFamily="34" charset="0"/>
              </a:rPr>
              <a:t>)</a:t>
            </a:r>
            <a:endParaRPr lang="en-US" sz="3100" dirty="0">
              <a:effectLst>
                <a:outerShdw blurRad="38100" dist="38100" dir="2700000" algn="tl">
                  <a:srgbClr val="000000">
                    <a:alpha val="43137"/>
                  </a:srgbClr>
                </a:outerShdw>
              </a:effectLst>
              <a:latin typeface="Arial Rounded MT Bold" panose="020F0704030504030204" pitchFamily="34" charset="0"/>
            </a:endParaRPr>
          </a:p>
          <a:p>
            <a:pPr lvl="1" latinLnBrk="1">
              <a:lnSpc>
                <a:spcPct val="120000"/>
              </a:lnSpc>
            </a:pPr>
            <a:r>
              <a:rPr lang="en-US" sz="3100" b="1" dirty="0">
                <a:effectLst>
                  <a:outerShdw blurRad="38100" dist="38100" dir="2700000" algn="tl">
                    <a:srgbClr val="000000">
                      <a:alpha val="43137"/>
                    </a:srgbClr>
                  </a:outerShdw>
                </a:effectLst>
                <a:latin typeface="Arial Rounded MT Bold" panose="020F0704030504030204" pitchFamily="34" charset="0"/>
              </a:rPr>
              <a:t>He Fulfilled the Types and Shadows</a:t>
            </a:r>
            <a:endParaRPr lang="en-US" sz="3100" dirty="0">
              <a:effectLst>
                <a:outerShdw blurRad="38100" dist="38100" dir="2700000" algn="tl">
                  <a:srgbClr val="000000">
                    <a:alpha val="43137"/>
                  </a:srgbClr>
                </a:outerShdw>
              </a:effectLst>
              <a:latin typeface="Arial Rounded MT Bold" panose="020F0704030504030204" pitchFamily="34" charset="0"/>
            </a:endParaRPr>
          </a:p>
          <a:p>
            <a:pPr lvl="1" latinLnBrk="1">
              <a:lnSpc>
                <a:spcPct val="120000"/>
              </a:lnSpc>
            </a:pPr>
            <a:r>
              <a:rPr lang="en-US" sz="3100" b="1" dirty="0">
                <a:effectLst>
                  <a:outerShdw blurRad="38100" dist="38100" dir="2700000" algn="tl">
                    <a:srgbClr val="000000">
                      <a:alpha val="43137"/>
                    </a:srgbClr>
                  </a:outerShdw>
                </a:effectLst>
                <a:latin typeface="Arial Rounded MT Bold" panose="020F0704030504030204" pitchFamily="34" charset="0"/>
              </a:rPr>
              <a:t>He Furnishes the Believer with Power to Serve.</a:t>
            </a:r>
            <a:endParaRPr lang="en-US" sz="3100" dirty="0">
              <a:effectLst>
                <a:outerShdw blurRad="38100" dist="38100" dir="2700000" algn="tl">
                  <a:srgbClr val="000000">
                    <a:alpha val="43137"/>
                  </a:srgbClr>
                </a:outerShdw>
              </a:effectLst>
              <a:latin typeface="Arial Rounded MT Bold" panose="020F0704030504030204" pitchFamily="34" charset="0"/>
            </a:endParaRPr>
          </a:p>
          <a:p>
            <a:endParaRPr lang="en-US" dirty="0"/>
          </a:p>
        </p:txBody>
      </p:sp>
    </p:spTree>
    <p:extLst>
      <p:ext uri="{BB962C8B-B14F-4D97-AF65-F5344CB8AC3E}">
        <p14:creationId xmlns:p14="http://schemas.microsoft.com/office/powerpoint/2010/main" val="22456042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circle(in)">
                                      <p:cBhvr>
                                        <p:cTn id="7" dur="2000"/>
                                        <p:tgtEl>
                                          <p:spTgt spid="3">
                                            <p:bg/>
                                          </p:spTgt>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circle(in)">
                                      <p:cBhvr>
                                        <p:cTn id="10" dur="2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circle(in)">
                                      <p:cBhvr>
                                        <p:cTn id="15" dur="2000"/>
                                        <p:tgtEl>
                                          <p:spTgt spid="3">
                                            <p:txEl>
                                              <p:pRg st="1" end="1"/>
                                            </p:txEl>
                                          </p:spTgt>
                                        </p:tgtEl>
                                      </p:cBhvr>
                                    </p:animEffect>
                                  </p:childTnLst>
                                </p:cTn>
                              </p:par>
                            </p:childTnLst>
                          </p:cTn>
                        </p:par>
                        <p:par>
                          <p:cTn id="16" fill="hold">
                            <p:stCondLst>
                              <p:cond delay="2000"/>
                            </p:stCondLst>
                            <p:childTnLst>
                              <p:par>
                                <p:cTn id="17" presetID="6" presetClass="entr" presetSubtype="16"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circle(in)">
                                      <p:cBhvr>
                                        <p:cTn id="19" dur="2000"/>
                                        <p:tgtEl>
                                          <p:spTgt spid="3">
                                            <p:txEl>
                                              <p:pRg st="2" end="2"/>
                                            </p:txEl>
                                          </p:spTgt>
                                        </p:tgtEl>
                                      </p:cBhvr>
                                    </p:animEffect>
                                  </p:childTnLst>
                                </p:cTn>
                              </p:par>
                            </p:childTnLst>
                          </p:cTn>
                        </p:par>
                        <p:par>
                          <p:cTn id="20" fill="hold">
                            <p:stCondLst>
                              <p:cond delay="4000"/>
                            </p:stCondLst>
                            <p:childTnLst>
                              <p:par>
                                <p:cTn id="21" presetID="6" presetClass="entr" presetSubtype="16"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circle(in)">
                                      <p:cBhvr>
                                        <p:cTn id="23" dur="20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1"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2000" fill="hold"/>
                                        <p:tgtEl>
                                          <p:spTgt spid="2"/>
                                        </p:tgtEl>
                                        <p:attrNameLst>
                                          <p:attrName>ppt_x</p:attrName>
                                        </p:attrNameLst>
                                      </p:cBhvr>
                                      <p:tavLst>
                                        <p:tav tm="0">
                                          <p:val>
                                            <p:strVal val="#ppt_x"/>
                                          </p:val>
                                        </p:tav>
                                        <p:tav tm="100000">
                                          <p:val>
                                            <p:strVal val="#ppt_x"/>
                                          </p:val>
                                        </p:tav>
                                      </p:tavLst>
                                    </p:anim>
                                    <p:anim calcmode="lin" valueType="num">
                                      <p:cBhvr additive="base">
                                        <p:cTn id="29" dur="2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EDAA8-9F4B-4CA3-982D-89C14F6C1B81}"/>
              </a:ext>
            </a:extLst>
          </p:cNvPr>
          <p:cNvSpPr>
            <a:spLocks noGrp="1"/>
          </p:cNvSpPr>
          <p:nvPr>
            <p:ph type="title"/>
          </p:nvPr>
        </p:nvSpPr>
        <p:spPr>
          <a:xfrm>
            <a:off x="5452556" y="5645426"/>
            <a:ext cx="7219122" cy="1212574"/>
          </a:xfrm>
        </p:spPr>
        <p:txBody>
          <a:bodyPr>
            <a:normAutofit/>
          </a:bodyPr>
          <a:lstStyle/>
          <a:p>
            <a:r>
              <a:rPr lang="en-US" b="1" dirty="0">
                <a:effectLst>
                  <a:outerShdw blurRad="38100" dist="38100" dir="2700000" algn="tl">
                    <a:srgbClr val="000000">
                      <a:alpha val="43137"/>
                    </a:srgbClr>
                  </a:outerShdw>
                </a:effectLst>
                <a:latin typeface="Arial Rounded MT Bold" panose="020F0704030504030204" pitchFamily="34" charset="0"/>
              </a:rPr>
              <a:t>The Lord Reaches Down</a:t>
            </a:r>
            <a:endParaRPr lang="en-US" dirty="0">
              <a:effectLst>
                <a:outerShdw blurRad="38100" dist="38100" dir="2700000" algn="tl">
                  <a:srgbClr val="000000">
                    <a:alpha val="43137"/>
                  </a:srgbClr>
                </a:outerShdw>
              </a:effectLst>
              <a:latin typeface="Arial Rounded MT Bold" panose="020F0704030504030204" pitchFamily="34" charset="0"/>
            </a:endParaRPr>
          </a:p>
        </p:txBody>
      </p:sp>
      <p:sp>
        <p:nvSpPr>
          <p:cNvPr id="3" name="Content Placeholder 2">
            <a:extLst>
              <a:ext uri="{FF2B5EF4-FFF2-40B4-BE49-F238E27FC236}">
                <a16:creationId xmlns:a16="http://schemas.microsoft.com/office/drawing/2014/main" id="{B983E64D-6DDF-44D8-BB95-EF1DA188F696}"/>
              </a:ext>
            </a:extLst>
          </p:cNvPr>
          <p:cNvSpPr>
            <a:spLocks noGrp="1"/>
          </p:cNvSpPr>
          <p:nvPr>
            <p:ph idx="1"/>
          </p:nvPr>
        </p:nvSpPr>
        <p:spPr>
          <a:xfrm>
            <a:off x="92765" y="0"/>
            <a:ext cx="12099235" cy="4586068"/>
          </a:xfrm>
          <a:solidFill>
            <a:schemeClr val="bg1">
              <a:alpha val="80000"/>
            </a:schemeClr>
          </a:solidFill>
        </p:spPr>
        <p:txBody>
          <a:bodyPr/>
          <a:lstStyle/>
          <a:p>
            <a:pPr marL="0" indent="0" latinLnBrk="1">
              <a:buNone/>
            </a:pPr>
            <a:r>
              <a:rPr lang="en-US" b="1" dirty="0">
                <a:effectLst>
                  <a:outerShdw blurRad="38100" dist="38100" dir="2700000" algn="tl">
                    <a:srgbClr val="000000">
                      <a:alpha val="43137"/>
                    </a:srgbClr>
                  </a:outerShdw>
                </a:effectLst>
                <a:latin typeface="Arial Rounded MT Bold" panose="020F0704030504030204" pitchFamily="34" charset="0"/>
              </a:rPr>
              <a:t>Matthew 14:31-33 (KJV) </a:t>
            </a:r>
            <a:r>
              <a:rPr lang="en-US" baseline="30000" dirty="0">
                <a:effectLst>
                  <a:outerShdw blurRad="38100" dist="38100" dir="2700000" algn="tl">
                    <a:srgbClr val="000000">
                      <a:alpha val="43137"/>
                    </a:srgbClr>
                  </a:outerShdw>
                </a:effectLst>
                <a:latin typeface="Arial Rounded MT Bold" panose="020F0704030504030204" pitchFamily="34" charset="0"/>
              </a:rPr>
              <a:t>31 </a:t>
            </a:r>
            <a:r>
              <a:rPr lang="en-US" dirty="0">
                <a:effectLst>
                  <a:outerShdw blurRad="38100" dist="38100" dir="2700000" algn="tl">
                    <a:srgbClr val="000000">
                      <a:alpha val="43137"/>
                    </a:srgbClr>
                  </a:outerShdw>
                </a:effectLst>
                <a:latin typeface="Arial Rounded MT Bold" panose="020F0704030504030204" pitchFamily="34" charset="0"/>
              </a:rPr>
              <a:t>And immediately Jesus stretched forth </a:t>
            </a:r>
            <a:r>
              <a:rPr lang="en-US" i="1" dirty="0">
                <a:effectLst>
                  <a:outerShdw blurRad="38100" dist="38100" dir="2700000" algn="tl">
                    <a:srgbClr val="000000">
                      <a:alpha val="43137"/>
                    </a:srgbClr>
                  </a:outerShdw>
                </a:effectLst>
                <a:latin typeface="Arial Rounded MT Bold" panose="020F0704030504030204" pitchFamily="34" charset="0"/>
              </a:rPr>
              <a:t>his</a:t>
            </a:r>
          </a:p>
          <a:p>
            <a:pPr marL="0" indent="0" latinLnBrk="1">
              <a:buNone/>
            </a:pPr>
            <a:r>
              <a:rPr lang="en-US" dirty="0">
                <a:effectLst>
                  <a:outerShdw blurRad="38100" dist="38100" dir="2700000" algn="tl">
                    <a:srgbClr val="000000">
                      <a:alpha val="43137"/>
                    </a:srgbClr>
                  </a:outerShdw>
                </a:effectLst>
                <a:latin typeface="Arial Rounded MT Bold" panose="020F0704030504030204" pitchFamily="34" charset="0"/>
              </a:rPr>
              <a:t> hand, and caught him, and said unto him, O thou of little faith, where</a:t>
            </a:r>
          </a:p>
          <a:p>
            <a:pPr marL="0" indent="0" latinLnBrk="1">
              <a:buNone/>
            </a:pPr>
            <a:r>
              <a:rPr lang="en-US" dirty="0">
                <a:effectLst>
                  <a:outerShdw blurRad="38100" dist="38100" dir="2700000" algn="tl">
                    <a:srgbClr val="000000">
                      <a:alpha val="43137"/>
                    </a:srgbClr>
                  </a:outerShdw>
                </a:effectLst>
                <a:latin typeface="Arial Rounded MT Bold" panose="020F0704030504030204" pitchFamily="34" charset="0"/>
              </a:rPr>
              <a:t>fore didst thou doubt? </a:t>
            </a:r>
            <a:r>
              <a:rPr lang="en-US" baseline="30000" dirty="0">
                <a:effectLst>
                  <a:outerShdw blurRad="38100" dist="38100" dir="2700000" algn="tl">
                    <a:srgbClr val="000000">
                      <a:alpha val="43137"/>
                    </a:srgbClr>
                  </a:outerShdw>
                </a:effectLst>
                <a:latin typeface="Arial Rounded MT Bold" panose="020F0704030504030204" pitchFamily="34" charset="0"/>
              </a:rPr>
              <a:t>32 </a:t>
            </a:r>
            <a:r>
              <a:rPr lang="en-US" dirty="0">
                <a:effectLst>
                  <a:outerShdw blurRad="38100" dist="38100" dir="2700000" algn="tl">
                    <a:srgbClr val="000000">
                      <a:alpha val="43137"/>
                    </a:srgbClr>
                  </a:outerShdw>
                </a:effectLst>
                <a:latin typeface="Arial Rounded MT Bold" panose="020F0704030504030204" pitchFamily="34" charset="0"/>
              </a:rPr>
              <a:t>And when they were come into the ship, the</a:t>
            </a:r>
          </a:p>
          <a:p>
            <a:pPr marL="0" indent="0" latinLnBrk="1">
              <a:buNone/>
            </a:pPr>
            <a:r>
              <a:rPr lang="en-US" dirty="0">
                <a:effectLst>
                  <a:outerShdw blurRad="38100" dist="38100" dir="2700000" algn="tl">
                    <a:srgbClr val="000000">
                      <a:alpha val="43137"/>
                    </a:srgbClr>
                  </a:outerShdw>
                </a:effectLst>
                <a:latin typeface="Arial Rounded MT Bold" panose="020F0704030504030204" pitchFamily="34" charset="0"/>
              </a:rPr>
              <a:t>wind ceased. </a:t>
            </a:r>
            <a:r>
              <a:rPr lang="en-US" baseline="30000" dirty="0">
                <a:effectLst>
                  <a:outerShdw blurRad="38100" dist="38100" dir="2700000" algn="tl">
                    <a:srgbClr val="000000">
                      <a:alpha val="43137"/>
                    </a:srgbClr>
                  </a:outerShdw>
                </a:effectLst>
                <a:latin typeface="Arial Rounded MT Bold" panose="020F0704030504030204" pitchFamily="34" charset="0"/>
              </a:rPr>
              <a:t>33 </a:t>
            </a:r>
            <a:r>
              <a:rPr lang="en-US" dirty="0">
                <a:effectLst>
                  <a:outerShdw blurRad="38100" dist="38100" dir="2700000" algn="tl">
                    <a:srgbClr val="000000">
                      <a:alpha val="43137"/>
                    </a:srgbClr>
                  </a:outerShdw>
                </a:effectLst>
                <a:latin typeface="Arial Rounded MT Bold" panose="020F0704030504030204" pitchFamily="34" charset="0"/>
              </a:rPr>
              <a:t>Then they that were in the ship came and worshipped</a:t>
            </a:r>
          </a:p>
          <a:p>
            <a:pPr marL="0" indent="0" latinLnBrk="1">
              <a:buNone/>
            </a:pPr>
            <a:r>
              <a:rPr lang="en-US" dirty="0">
                <a:effectLst>
                  <a:outerShdw blurRad="38100" dist="38100" dir="2700000" algn="tl">
                    <a:srgbClr val="000000">
                      <a:alpha val="43137"/>
                    </a:srgbClr>
                  </a:outerShdw>
                </a:effectLst>
                <a:latin typeface="Arial Rounded MT Bold" panose="020F0704030504030204" pitchFamily="34" charset="0"/>
              </a:rPr>
              <a:t>him, saying, Of a truth thou art the Son of God.</a:t>
            </a:r>
          </a:p>
          <a:p>
            <a:pPr lvl="1" latinLnBrk="1">
              <a:lnSpc>
                <a:spcPct val="100000"/>
              </a:lnSpc>
            </a:pPr>
            <a:r>
              <a:rPr lang="en-US" sz="2800" b="1" u="sng" dirty="0">
                <a:effectLst>
                  <a:outerShdw blurRad="38100" dist="38100" dir="2700000" algn="tl">
                    <a:srgbClr val="000000">
                      <a:alpha val="43137"/>
                    </a:srgbClr>
                  </a:outerShdw>
                </a:effectLst>
                <a:latin typeface="Arial Rounded MT Bold" panose="020F0704030504030204" pitchFamily="34" charset="0"/>
              </a:rPr>
              <a:t>Lift you out</a:t>
            </a:r>
            <a:r>
              <a:rPr lang="en-US" sz="2800" b="1" dirty="0">
                <a:effectLst>
                  <a:outerShdw blurRad="38100" dist="38100" dir="2700000" algn="tl">
                    <a:srgbClr val="000000">
                      <a:alpha val="43137"/>
                    </a:srgbClr>
                  </a:outerShdw>
                </a:effectLst>
                <a:latin typeface="Arial Rounded MT Bold" panose="020F0704030504030204" pitchFamily="34" charset="0"/>
              </a:rPr>
              <a:t> of your Death into Life Eternal</a:t>
            </a:r>
            <a:endParaRPr lang="en-US" sz="2800" dirty="0">
              <a:effectLst>
                <a:outerShdw blurRad="38100" dist="38100" dir="2700000" algn="tl">
                  <a:srgbClr val="000000">
                    <a:alpha val="43137"/>
                  </a:srgbClr>
                </a:outerShdw>
              </a:effectLst>
              <a:latin typeface="Arial Rounded MT Bold" panose="020F0704030504030204" pitchFamily="34" charset="0"/>
            </a:endParaRPr>
          </a:p>
          <a:p>
            <a:pPr lvl="1" latinLnBrk="1">
              <a:lnSpc>
                <a:spcPct val="150000"/>
              </a:lnSpc>
            </a:pPr>
            <a:r>
              <a:rPr lang="en-US" sz="2800" b="1" u="sng" dirty="0">
                <a:effectLst>
                  <a:outerShdw blurRad="38100" dist="38100" dir="2700000" algn="tl">
                    <a:srgbClr val="000000">
                      <a:alpha val="43137"/>
                    </a:srgbClr>
                  </a:outerShdw>
                </a:effectLst>
                <a:latin typeface="Arial Rounded MT Bold" panose="020F0704030504030204" pitchFamily="34" charset="0"/>
              </a:rPr>
              <a:t>Lead you out</a:t>
            </a:r>
            <a:r>
              <a:rPr lang="en-US" sz="2800" b="1" dirty="0">
                <a:effectLst>
                  <a:outerShdw blurRad="38100" dist="38100" dir="2700000" algn="tl">
                    <a:srgbClr val="000000">
                      <a:alpha val="43137"/>
                    </a:srgbClr>
                  </a:outerShdw>
                </a:effectLst>
                <a:latin typeface="Arial Rounded MT Bold" panose="020F0704030504030204" pitchFamily="34" charset="0"/>
              </a:rPr>
              <a:t> of your Defeats into Victories</a:t>
            </a:r>
            <a:endParaRPr lang="en-US" sz="2800" dirty="0">
              <a:effectLst>
                <a:outerShdw blurRad="38100" dist="38100" dir="2700000" algn="tl">
                  <a:srgbClr val="000000">
                    <a:alpha val="43137"/>
                  </a:srgbClr>
                </a:outerShdw>
              </a:effectLst>
              <a:latin typeface="Arial Rounded MT Bold" panose="020F0704030504030204" pitchFamily="34" charset="0"/>
            </a:endParaRPr>
          </a:p>
          <a:p>
            <a:pPr lvl="1" latinLnBrk="1">
              <a:lnSpc>
                <a:spcPct val="150000"/>
              </a:lnSpc>
            </a:pPr>
            <a:r>
              <a:rPr lang="en-US" sz="2800" b="1" u="sng" dirty="0">
                <a:effectLst>
                  <a:outerShdw blurRad="38100" dist="38100" dir="2700000" algn="tl">
                    <a:srgbClr val="000000">
                      <a:alpha val="43137"/>
                    </a:srgbClr>
                  </a:outerShdw>
                </a:effectLst>
                <a:latin typeface="Arial Rounded MT Bold" panose="020F0704030504030204" pitchFamily="34" charset="0"/>
              </a:rPr>
              <a:t>Loose you from</a:t>
            </a:r>
            <a:r>
              <a:rPr lang="en-US" sz="2800" b="1" dirty="0">
                <a:effectLst>
                  <a:outerShdw blurRad="38100" dist="38100" dir="2700000" algn="tl">
                    <a:srgbClr val="000000">
                      <a:alpha val="43137"/>
                    </a:srgbClr>
                  </a:outerShdw>
                </a:effectLst>
                <a:latin typeface="Arial Rounded MT Bold" panose="020F0704030504030204" pitchFamily="34" charset="0"/>
              </a:rPr>
              <a:t> all that Prevents Devotion to Christ.</a:t>
            </a:r>
            <a:endParaRPr lang="en-US" sz="2800" dirty="0">
              <a:effectLst>
                <a:outerShdw blurRad="38100" dist="38100" dir="2700000" algn="tl">
                  <a:srgbClr val="000000">
                    <a:alpha val="43137"/>
                  </a:srgbClr>
                </a:outerShdw>
              </a:effectLst>
              <a:latin typeface="Arial Rounded MT Bold" panose="020F0704030504030204" pitchFamily="34" charset="0"/>
            </a:endParaRPr>
          </a:p>
          <a:p>
            <a:endParaRPr lang="en-US" dirty="0"/>
          </a:p>
        </p:txBody>
      </p:sp>
    </p:spTree>
    <p:extLst>
      <p:ext uri="{BB962C8B-B14F-4D97-AF65-F5344CB8AC3E}">
        <p14:creationId xmlns:p14="http://schemas.microsoft.com/office/powerpoint/2010/main" val="2166467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2000" fill="hold"/>
                                        <p:tgtEl>
                                          <p:spTgt spid="3">
                                            <p:bg/>
                                          </p:spTgt>
                                        </p:tgtEl>
                                        <p:attrNameLst>
                                          <p:attrName>ppt_x</p:attrName>
                                        </p:attrNameLst>
                                      </p:cBhvr>
                                      <p:tavLst>
                                        <p:tav tm="0">
                                          <p:val>
                                            <p:strVal val="1+#ppt_w/2"/>
                                          </p:val>
                                        </p:tav>
                                        <p:tav tm="100000">
                                          <p:val>
                                            <p:strVal val="#ppt_x"/>
                                          </p:val>
                                        </p:tav>
                                      </p:tavLst>
                                    </p:anim>
                                    <p:anim calcmode="lin" valueType="num">
                                      <p:cBhvr additive="base">
                                        <p:cTn id="8" dur="2000" fill="hold"/>
                                        <p:tgtEl>
                                          <p:spTgt spid="3">
                                            <p:bg/>
                                          </p:spTgt>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2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2" dur="20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par>
                          <p:cTn id="13" fill="hold">
                            <p:stCondLst>
                              <p:cond delay="2000"/>
                            </p:stCondLst>
                            <p:childTnLst>
                              <p:par>
                                <p:cTn id="14" presetID="2" presetClass="entr" presetSubtype="3" fill="hold" grpId="0"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additive="base">
                                        <p:cTn id="16" dur="20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7" dur="2000" fill="hold"/>
                                        <p:tgtEl>
                                          <p:spTgt spid="3">
                                            <p:txEl>
                                              <p:pRg st="1" end="1"/>
                                            </p:txEl>
                                          </p:spTgt>
                                        </p:tgtEl>
                                        <p:attrNameLst>
                                          <p:attrName>ppt_y</p:attrName>
                                        </p:attrNameLst>
                                      </p:cBhvr>
                                      <p:tavLst>
                                        <p:tav tm="0">
                                          <p:val>
                                            <p:strVal val="0-#ppt_h/2"/>
                                          </p:val>
                                        </p:tav>
                                        <p:tav tm="100000">
                                          <p:val>
                                            <p:strVal val="#ppt_y"/>
                                          </p:val>
                                        </p:tav>
                                      </p:tavLst>
                                    </p:anim>
                                  </p:childTnLst>
                                </p:cTn>
                              </p:par>
                            </p:childTnLst>
                          </p:cTn>
                        </p:par>
                        <p:par>
                          <p:cTn id="18" fill="hold">
                            <p:stCondLst>
                              <p:cond delay="4000"/>
                            </p:stCondLst>
                            <p:childTnLst>
                              <p:par>
                                <p:cTn id="19" presetID="2" presetClass="entr" presetSubtype="3" fill="hold" grpId="0" nodeType="after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20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2" dur="2000" fill="hold"/>
                                        <p:tgtEl>
                                          <p:spTgt spid="3">
                                            <p:txEl>
                                              <p:pRg st="2" end="2"/>
                                            </p:txEl>
                                          </p:spTgt>
                                        </p:tgtEl>
                                        <p:attrNameLst>
                                          <p:attrName>ppt_y</p:attrName>
                                        </p:attrNameLst>
                                      </p:cBhvr>
                                      <p:tavLst>
                                        <p:tav tm="0">
                                          <p:val>
                                            <p:strVal val="0-#ppt_h/2"/>
                                          </p:val>
                                        </p:tav>
                                        <p:tav tm="100000">
                                          <p:val>
                                            <p:strVal val="#ppt_y"/>
                                          </p:val>
                                        </p:tav>
                                      </p:tavLst>
                                    </p:anim>
                                  </p:childTnLst>
                                </p:cTn>
                              </p:par>
                            </p:childTnLst>
                          </p:cTn>
                        </p:par>
                        <p:par>
                          <p:cTn id="23" fill="hold">
                            <p:stCondLst>
                              <p:cond delay="6000"/>
                            </p:stCondLst>
                            <p:childTnLst>
                              <p:par>
                                <p:cTn id="24" presetID="2" presetClass="entr" presetSubtype="3" fill="hold" grpId="0" nodeType="after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20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7" dur="2000" fill="hold"/>
                                        <p:tgtEl>
                                          <p:spTgt spid="3">
                                            <p:txEl>
                                              <p:pRg st="3" end="3"/>
                                            </p:txEl>
                                          </p:spTgt>
                                        </p:tgtEl>
                                        <p:attrNameLst>
                                          <p:attrName>ppt_y</p:attrName>
                                        </p:attrNameLst>
                                      </p:cBhvr>
                                      <p:tavLst>
                                        <p:tav tm="0">
                                          <p:val>
                                            <p:strVal val="0-#ppt_h/2"/>
                                          </p:val>
                                        </p:tav>
                                        <p:tav tm="100000">
                                          <p:val>
                                            <p:strVal val="#ppt_y"/>
                                          </p:val>
                                        </p:tav>
                                      </p:tavLst>
                                    </p:anim>
                                  </p:childTnLst>
                                </p:cTn>
                              </p:par>
                            </p:childTnLst>
                          </p:cTn>
                        </p:par>
                        <p:par>
                          <p:cTn id="28" fill="hold">
                            <p:stCondLst>
                              <p:cond delay="8000"/>
                            </p:stCondLst>
                            <p:childTnLst>
                              <p:par>
                                <p:cTn id="29" presetID="2" presetClass="entr" presetSubtype="3"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20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32" dur="2000" fill="hold"/>
                                        <p:tgtEl>
                                          <p:spTgt spid="3">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3"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20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38" dur="2000" fill="hold"/>
                                        <p:tgtEl>
                                          <p:spTgt spid="3">
                                            <p:txEl>
                                              <p:pRg st="5" end="5"/>
                                            </p:txEl>
                                          </p:spTgt>
                                        </p:tgtEl>
                                        <p:attrNameLst>
                                          <p:attrName>ppt_y</p:attrName>
                                        </p:attrNameLst>
                                      </p:cBhvr>
                                      <p:tavLst>
                                        <p:tav tm="0">
                                          <p:val>
                                            <p:strVal val="0-#ppt_h/2"/>
                                          </p:val>
                                        </p:tav>
                                        <p:tav tm="100000">
                                          <p:val>
                                            <p:strVal val="#ppt_y"/>
                                          </p:val>
                                        </p:tav>
                                      </p:tavLst>
                                    </p:anim>
                                  </p:childTnLst>
                                </p:cTn>
                              </p:par>
                            </p:childTnLst>
                          </p:cTn>
                        </p:par>
                        <p:par>
                          <p:cTn id="39" fill="hold">
                            <p:stCondLst>
                              <p:cond delay="2000"/>
                            </p:stCondLst>
                            <p:childTnLst>
                              <p:par>
                                <p:cTn id="40" presetID="2" presetClass="entr" presetSubtype="3" fill="hold" grpId="0" nodeType="after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 calcmode="lin" valueType="num">
                                      <p:cBhvr additive="base">
                                        <p:cTn id="42" dur="20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43" dur="2000" fill="hold"/>
                                        <p:tgtEl>
                                          <p:spTgt spid="3">
                                            <p:txEl>
                                              <p:pRg st="6" end="6"/>
                                            </p:txEl>
                                          </p:spTgt>
                                        </p:tgtEl>
                                        <p:attrNameLst>
                                          <p:attrName>ppt_y</p:attrName>
                                        </p:attrNameLst>
                                      </p:cBhvr>
                                      <p:tavLst>
                                        <p:tav tm="0">
                                          <p:val>
                                            <p:strVal val="0-#ppt_h/2"/>
                                          </p:val>
                                        </p:tav>
                                        <p:tav tm="100000">
                                          <p:val>
                                            <p:strVal val="#ppt_y"/>
                                          </p:val>
                                        </p:tav>
                                      </p:tavLst>
                                    </p:anim>
                                  </p:childTnLst>
                                </p:cTn>
                              </p:par>
                            </p:childTnLst>
                          </p:cTn>
                        </p:par>
                        <p:par>
                          <p:cTn id="44" fill="hold">
                            <p:stCondLst>
                              <p:cond delay="4000"/>
                            </p:stCondLst>
                            <p:childTnLst>
                              <p:par>
                                <p:cTn id="45" presetID="2" presetClass="entr" presetSubtype="3" fill="hold" grpId="0" nodeType="after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 calcmode="lin" valueType="num">
                                      <p:cBhvr additive="base">
                                        <p:cTn id="47" dur="2000" fill="hold"/>
                                        <p:tgtEl>
                                          <p:spTgt spid="3">
                                            <p:txEl>
                                              <p:pRg st="7" end="7"/>
                                            </p:txEl>
                                          </p:spTgt>
                                        </p:tgtEl>
                                        <p:attrNameLst>
                                          <p:attrName>ppt_x</p:attrName>
                                        </p:attrNameLst>
                                      </p:cBhvr>
                                      <p:tavLst>
                                        <p:tav tm="0">
                                          <p:val>
                                            <p:strVal val="1+#ppt_w/2"/>
                                          </p:val>
                                        </p:tav>
                                        <p:tav tm="100000">
                                          <p:val>
                                            <p:strVal val="#ppt_x"/>
                                          </p:val>
                                        </p:tav>
                                      </p:tavLst>
                                    </p:anim>
                                    <p:anim calcmode="lin" valueType="num">
                                      <p:cBhvr additive="base">
                                        <p:cTn id="48" dur="2000" fill="hold"/>
                                        <p:tgtEl>
                                          <p:spTgt spid="3">
                                            <p:txEl>
                                              <p:pRg st="7" end="7"/>
                                            </p:txEl>
                                          </p:spTgt>
                                        </p:tgtEl>
                                        <p:attrNameLst>
                                          <p:attrName>ppt_y</p:attrName>
                                        </p:attrNameLst>
                                      </p:cBhvr>
                                      <p:tavLst>
                                        <p:tav tm="0">
                                          <p:val>
                                            <p:strVal val="0-#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1" fill="hold" grpId="0" nodeType="clickEffect">
                                  <p:stCondLst>
                                    <p:cond delay="0"/>
                                  </p:stCondLst>
                                  <p:childTnLst>
                                    <p:set>
                                      <p:cBhvr>
                                        <p:cTn id="52" dur="1" fill="hold">
                                          <p:stCondLst>
                                            <p:cond delay="0"/>
                                          </p:stCondLst>
                                        </p:cTn>
                                        <p:tgtEl>
                                          <p:spTgt spid="2"/>
                                        </p:tgtEl>
                                        <p:attrNameLst>
                                          <p:attrName>style.visibility</p:attrName>
                                        </p:attrNameLst>
                                      </p:cBhvr>
                                      <p:to>
                                        <p:strVal val="visible"/>
                                      </p:to>
                                    </p:set>
                                    <p:anim calcmode="lin" valueType="num">
                                      <p:cBhvr additive="base">
                                        <p:cTn id="53" dur="2000" fill="hold"/>
                                        <p:tgtEl>
                                          <p:spTgt spid="2"/>
                                        </p:tgtEl>
                                        <p:attrNameLst>
                                          <p:attrName>ppt_x</p:attrName>
                                        </p:attrNameLst>
                                      </p:cBhvr>
                                      <p:tavLst>
                                        <p:tav tm="0">
                                          <p:val>
                                            <p:strVal val="#ppt_x"/>
                                          </p:val>
                                        </p:tav>
                                        <p:tav tm="100000">
                                          <p:val>
                                            <p:strVal val="#ppt_x"/>
                                          </p:val>
                                        </p:tav>
                                      </p:tavLst>
                                    </p:anim>
                                    <p:anim calcmode="lin" valueType="num">
                                      <p:cBhvr additive="base">
                                        <p:cTn id="54" dur="2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EDAA8-9F4B-4CA3-982D-89C14F6C1B81}"/>
              </a:ext>
            </a:extLst>
          </p:cNvPr>
          <p:cNvSpPr>
            <a:spLocks noGrp="1"/>
          </p:cNvSpPr>
          <p:nvPr>
            <p:ph type="title"/>
          </p:nvPr>
        </p:nvSpPr>
        <p:spPr>
          <a:xfrm>
            <a:off x="4187686" y="5725551"/>
            <a:ext cx="7325139" cy="1013180"/>
          </a:xfrm>
          <a:solidFill>
            <a:schemeClr val="bg1">
              <a:alpha val="80000"/>
            </a:schemeClr>
          </a:solidFill>
        </p:spPr>
        <p:txBody>
          <a:bodyPr>
            <a:normAutofit/>
          </a:bodyPr>
          <a:lstStyle/>
          <a:p>
            <a:r>
              <a:rPr lang="en-US" b="1" dirty="0">
                <a:effectLst>
                  <a:outerShdw blurRad="38100" dist="38100" dir="2700000" algn="tl">
                    <a:srgbClr val="000000">
                      <a:alpha val="43137"/>
                    </a:srgbClr>
                  </a:outerShdw>
                </a:effectLst>
                <a:latin typeface="Arial Rounded MT Bold" panose="020F0704030504030204" pitchFamily="34" charset="0"/>
              </a:rPr>
              <a:t>The Lord Is Coming Down</a:t>
            </a:r>
            <a:endParaRPr lang="en-US" dirty="0">
              <a:effectLst>
                <a:outerShdw blurRad="38100" dist="38100" dir="2700000" algn="tl">
                  <a:srgbClr val="000000">
                    <a:alpha val="43137"/>
                  </a:srgbClr>
                </a:outerShdw>
              </a:effectLst>
              <a:latin typeface="Arial Rounded MT Bold" panose="020F0704030504030204" pitchFamily="34" charset="0"/>
            </a:endParaRPr>
          </a:p>
        </p:txBody>
      </p:sp>
      <p:sp>
        <p:nvSpPr>
          <p:cNvPr id="3" name="Content Placeholder 2">
            <a:extLst>
              <a:ext uri="{FF2B5EF4-FFF2-40B4-BE49-F238E27FC236}">
                <a16:creationId xmlns:a16="http://schemas.microsoft.com/office/drawing/2014/main" id="{B983E64D-6DDF-44D8-BB95-EF1DA188F696}"/>
              </a:ext>
            </a:extLst>
          </p:cNvPr>
          <p:cNvSpPr>
            <a:spLocks noGrp="1"/>
          </p:cNvSpPr>
          <p:nvPr>
            <p:ph idx="1"/>
          </p:nvPr>
        </p:nvSpPr>
        <p:spPr>
          <a:xfrm>
            <a:off x="0" y="0"/>
            <a:ext cx="12192000" cy="5526158"/>
          </a:xfrm>
          <a:solidFill>
            <a:schemeClr val="bg1">
              <a:alpha val="80000"/>
            </a:schemeClr>
          </a:solidFill>
        </p:spPr>
        <p:txBody>
          <a:bodyPr>
            <a:normAutofit/>
          </a:bodyPr>
          <a:lstStyle/>
          <a:p>
            <a:pPr marL="0" indent="0">
              <a:lnSpc>
                <a:spcPct val="100000"/>
              </a:lnSpc>
              <a:buNone/>
            </a:pPr>
            <a:r>
              <a:rPr lang="en-US" b="1" dirty="0">
                <a:effectLst>
                  <a:outerShdw blurRad="38100" dist="38100" dir="2700000" algn="tl">
                    <a:srgbClr val="000000">
                      <a:alpha val="43137"/>
                    </a:srgbClr>
                  </a:outerShdw>
                </a:effectLst>
              </a:rPr>
              <a:t>1 Thessalonians 4:13-16 </a:t>
            </a:r>
            <a:r>
              <a:rPr lang="en-US" dirty="0">
                <a:effectLst>
                  <a:outerShdw blurRad="38100" dist="38100" dir="2700000" algn="tl">
                    <a:srgbClr val="000000">
                      <a:alpha val="43137"/>
                    </a:srgbClr>
                  </a:outerShdw>
                </a:effectLst>
              </a:rPr>
              <a:t>(KJV) </a:t>
            </a:r>
            <a:r>
              <a:rPr lang="en-US" i="1" baseline="30000" dirty="0">
                <a:effectLst>
                  <a:outerShdw blurRad="38100" dist="38100" dir="2700000" algn="tl">
                    <a:srgbClr val="000000">
                      <a:alpha val="43137"/>
                    </a:srgbClr>
                  </a:outerShdw>
                </a:effectLst>
              </a:rPr>
              <a:t>13 </a:t>
            </a:r>
            <a:r>
              <a:rPr lang="en-US" i="1" dirty="0">
                <a:effectLst>
                  <a:outerShdw blurRad="38100" dist="38100" dir="2700000" algn="tl">
                    <a:srgbClr val="000000">
                      <a:alpha val="43137"/>
                    </a:srgbClr>
                  </a:outerShdw>
                </a:effectLst>
              </a:rPr>
              <a:t>But I would not have you to be ignorant, brethren, concerning them which are asleep, that ye sorrow not, even as others which have no hope. </a:t>
            </a:r>
            <a:r>
              <a:rPr lang="en-US" i="1" baseline="30000" dirty="0">
                <a:effectLst>
                  <a:outerShdw blurRad="38100" dist="38100" dir="2700000" algn="tl">
                    <a:srgbClr val="000000">
                      <a:alpha val="43137"/>
                    </a:srgbClr>
                  </a:outerShdw>
                </a:effectLst>
              </a:rPr>
              <a:t>14 </a:t>
            </a:r>
            <a:r>
              <a:rPr lang="en-US" i="1" dirty="0">
                <a:effectLst>
                  <a:outerShdw blurRad="38100" dist="38100" dir="2700000" algn="tl">
                    <a:srgbClr val="000000">
                      <a:alpha val="43137"/>
                    </a:srgbClr>
                  </a:outerShdw>
                </a:effectLst>
              </a:rPr>
              <a:t>For if we believe that Jesus died and rose again, even so them also which sleep in Jesus will God bring with him. </a:t>
            </a:r>
            <a:r>
              <a:rPr lang="en-US" i="1" baseline="30000" dirty="0">
                <a:effectLst>
                  <a:outerShdw blurRad="38100" dist="38100" dir="2700000" algn="tl">
                    <a:srgbClr val="000000">
                      <a:alpha val="43137"/>
                    </a:srgbClr>
                  </a:outerShdw>
                </a:effectLst>
              </a:rPr>
              <a:t>15 </a:t>
            </a:r>
            <a:r>
              <a:rPr lang="en-US" i="1" dirty="0">
                <a:effectLst>
                  <a:outerShdw blurRad="38100" dist="38100" dir="2700000" algn="tl">
                    <a:srgbClr val="000000">
                      <a:alpha val="43137"/>
                    </a:srgbClr>
                  </a:outerShdw>
                </a:effectLst>
              </a:rPr>
              <a:t>For this we say unto you by the word of the Lord, that we which are alive and remain unto the coming of the Lord shall not prevent them which are asleep. </a:t>
            </a:r>
            <a:r>
              <a:rPr lang="en-US" i="1" baseline="30000" dirty="0">
                <a:effectLst>
                  <a:outerShdw blurRad="38100" dist="38100" dir="2700000" algn="tl">
                    <a:srgbClr val="000000">
                      <a:alpha val="43137"/>
                    </a:srgbClr>
                  </a:outerShdw>
                </a:effectLst>
              </a:rPr>
              <a:t>16 </a:t>
            </a:r>
            <a:r>
              <a:rPr lang="en-US" i="1" dirty="0">
                <a:effectLst>
                  <a:outerShdw blurRad="38100" dist="38100" dir="2700000" algn="tl">
                    <a:srgbClr val="000000">
                      <a:alpha val="43137"/>
                    </a:srgbClr>
                  </a:outerShdw>
                </a:effectLst>
              </a:rPr>
              <a:t>For the Lord himself shall descend from heaven with a shout, with the voice of the archangel, and with the trump of God: and the dead in Christ shall rise first: </a:t>
            </a:r>
          </a:p>
          <a:p>
            <a:pPr lvl="1" latinLnBrk="1">
              <a:lnSpc>
                <a:spcPct val="100000"/>
              </a:lnSpc>
            </a:pPr>
            <a:r>
              <a:rPr lang="en-US" sz="2800" b="1" u="sng" dirty="0">
                <a:latin typeface="Arial Rounded MT Bold" panose="020F0704030504030204" pitchFamily="34" charset="0"/>
              </a:rPr>
              <a:t>Raise</a:t>
            </a:r>
            <a:r>
              <a:rPr lang="en-US" sz="2800" b="1" dirty="0">
                <a:latin typeface="Arial Rounded MT Bold" panose="020F0704030504030204" pitchFamily="34" charset="0"/>
              </a:rPr>
              <a:t> the Dead Saints</a:t>
            </a:r>
            <a:endParaRPr lang="en-US" sz="2800" dirty="0">
              <a:latin typeface="Arial Rounded MT Bold" panose="020F0704030504030204" pitchFamily="34" charset="0"/>
            </a:endParaRPr>
          </a:p>
          <a:p>
            <a:pPr lvl="1" latinLnBrk="1">
              <a:lnSpc>
                <a:spcPct val="150000"/>
              </a:lnSpc>
            </a:pPr>
            <a:r>
              <a:rPr lang="en-US" sz="2800" b="1" u="sng" dirty="0">
                <a:latin typeface="Arial Rounded MT Bold" panose="020F0704030504030204" pitchFamily="34" charset="0"/>
              </a:rPr>
              <a:t>Rapture</a:t>
            </a:r>
            <a:r>
              <a:rPr lang="en-US" sz="2800" b="1" dirty="0">
                <a:latin typeface="Arial Rounded MT Bold" panose="020F0704030504030204" pitchFamily="34" charset="0"/>
              </a:rPr>
              <a:t> the Living Saints</a:t>
            </a:r>
            <a:endParaRPr lang="en-US" sz="2800" dirty="0">
              <a:latin typeface="Arial Rounded MT Bold" panose="020F0704030504030204" pitchFamily="34" charset="0"/>
            </a:endParaRPr>
          </a:p>
          <a:p>
            <a:pPr lvl="1" latinLnBrk="1">
              <a:lnSpc>
                <a:spcPct val="150000"/>
              </a:lnSpc>
            </a:pPr>
            <a:r>
              <a:rPr lang="en-US" sz="2800" b="1" u="sng" dirty="0">
                <a:latin typeface="Arial Rounded MT Bold" panose="020F0704030504030204" pitchFamily="34" charset="0"/>
              </a:rPr>
              <a:t>Reward</a:t>
            </a:r>
            <a:r>
              <a:rPr lang="en-US" sz="2800" b="1" dirty="0">
                <a:latin typeface="Arial Rounded MT Bold" panose="020F0704030504030204" pitchFamily="34" charset="0"/>
              </a:rPr>
              <a:t> the Faithful Saints.</a:t>
            </a:r>
            <a:endParaRPr lang="en-US" sz="2800" dirty="0">
              <a:latin typeface="Arial Rounded MT Bold" panose="020F0704030504030204" pitchFamily="34" charset="0"/>
            </a:endParaRPr>
          </a:p>
          <a:p>
            <a:endParaRPr lang="en-US" dirty="0"/>
          </a:p>
        </p:txBody>
      </p:sp>
    </p:spTree>
    <p:extLst>
      <p:ext uri="{BB962C8B-B14F-4D97-AF65-F5344CB8AC3E}">
        <p14:creationId xmlns:p14="http://schemas.microsoft.com/office/powerpoint/2010/main" val="2233579316"/>
      </p:ext>
    </p:extLst>
  </p:cSld>
  <p:clrMapOvr>
    <a:masterClrMapping/>
  </p:clrMapOvr>
  <mc:AlternateContent xmlns:mc="http://schemas.openxmlformats.org/markup-compatibility/2006" xmlns:p14="http://schemas.microsoft.com/office/powerpoint/2010/main">
    <mc:Choice Requires="p14">
      <p:transition spd="slow" p14:dur="2250">
        <p:wheel spokes="1"/>
      </p:transition>
    </mc:Choice>
    <mc:Fallback xmlns="">
      <p:transition spd="slow">
        <p:wheel spokes="1"/>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bg/>
                                          </p:spTgt>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9"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0-#ppt_h/2"/>
                                          </p:val>
                                        </p:tav>
                                        <p:tav tm="100000">
                                          <p:val>
                                            <p:strVal val="#ppt_y"/>
                                          </p:val>
                                        </p:tav>
                                      </p:tavLst>
                                    </p:anim>
                                  </p:childTnLst>
                                </p:cTn>
                              </p:par>
                            </p:childTnLst>
                          </p:cTn>
                        </p:par>
                        <p:par>
                          <p:cTn id="19" fill="hold">
                            <p:stCondLst>
                              <p:cond delay="500"/>
                            </p:stCondLst>
                            <p:childTnLst>
                              <p:par>
                                <p:cTn id="20" presetID="2" presetClass="entr" presetSubtype="9" fill="hold" grpId="0" nodeType="after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additive="base">
                                        <p:cTn id="22"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3">
                                            <p:txEl>
                                              <p:pRg st="2" end="2"/>
                                            </p:txEl>
                                          </p:spTgt>
                                        </p:tgtEl>
                                        <p:attrNameLst>
                                          <p:attrName>ppt_y</p:attrName>
                                        </p:attrNameLst>
                                      </p:cBhvr>
                                      <p:tavLst>
                                        <p:tav tm="0">
                                          <p:val>
                                            <p:strVal val="0-#ppt_h/2"/>
                                          </p:val>
                                        </p:tav>
                                        <p:tav tm="100000">
                                          <p:val>
                                            <p:strVal val="#ppt_y"/>
                                          </p:val>
                                        </p:tav>
                                      </p:tavLst>
                                    </p:anim>
                                  </p:childTnLst>
                                </p:cTn>
                              </p:par>
                            </p:childTnLst>
                          </p:cTn>
                        </p:par>
                        <p:par>
                          <p:cTn id="24" fill="hold">
                            <p:stCondLst>
                              <p:cond delay="1000"/>
                            </p:stCondLst>
                            <p:childTnLst>
                              <p:par>
                                <p:cTn id="25" presetID="2" presetClass="entr" presetSubtype="9" fill="hold" grpId="0" nodeType="after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additive="base">
                                        <p:cTn id="27"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9"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2000" fill="hold"/>
                                        <p:tgtEl>
                                          <p:spTgt spid="2"/>
                                        </p:tgtEl>
                                        <p:attrNameLst>
                                          <p:attrName>ppt_x</p:attrName>
                                        </p:attrNameLst>
                                      </p:cBhvr>
                                      <p:tavLst>
                                        <p:tav tm="0">
                                          <p:val>
                                            <p:strVal val="0-#ppt_w/2"/>
                                          </p:val>
                                        </p:tav>
                                        <p:tav tm="100000">
                                          <p:val>
                                            <p:strVal val="#ppt_x"/>
                                          </p:val>
                                        </p:tav>
                                      </p:tavLst>
                                    </p:anim>
                                    <p:anim calcmode="lin" valueType="num">
                                      <p:cBhvr additive="base">
                                        <p:cTn id="34" dur="2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EDAA8-9F4B-4CA3-982D-89C14F6C1B81}"/>
              </a:ext>
            </a:extLst>
          </p:cNvPr>
          <p:cNvSpPr>
            <a:spLocks noGrp="1"/>
          </p:cNvSpPr>
          <p:nvPr>
            <p:ph type="title"/>
          </p:nvPr>
        </p:nvSpPr>
        <p:spPr>
          <a:xfrm>
            <a:off x="402305" y="5509438"/>
            <a:ext cx="6622774" cy="1212574"/>
          </a:xfrm>
        </p:spPr>
        <p:txBody>
          <a:bodyPr>
            <a:normAutofit/>
          </a:bodyPr>
          <a:lstStyle/>
          <a:p>
            <a:r>
              <a:rPr lang="en-US" b="1" dirty="0">
                <a:effectLst>
                  <a:outerShdw blurRad="38100" dist="38100" dir="2700000" algn="tl">
                    <a:srgbClr val="000000">
                      <a:alpha val="43137"/>
                    </a:srgbClr>
                  </a:outerShdw>
                </a:effectLst>
                <a:latin typeface="Arial Rounded MT Bold" panose="020F0704030504030204" pitchFamily="34" charset="0"/>
              </a:rPr>
              <a:t>The Lord Will Put Down</a:t>
            </a:r>
            <a:endParaRPr lang="en-US" dirty="0">
              <a:effectLst>
                <a:outerShdw blurRad="38100" dist="38100" dir="2700000" algn="tl">
                  <a:srgbClr val="000000">
                    <a:alpha val="43137"/>
                  </a:srgbClr>
                </a:outerShdw>
              </a:effectLst>
              <a:latin typeface="Arial Rounded MT Bold" panose="020F0704030504030204" pitchFamily="34" charset="0"/>
            </a:endParaRPr>
          </a:p>
        </p:txBody>
      </p:sp>
      <p:sp>
        <p:nvSpPr>
          <p:cNvPr id="3" name="Content Placeholder 2">
            <a:extLst>
              <a:ext uri="{FF2B5EF4-FFF2-40B4-BE49-F238E27FC236}">
                <a16:creationId xmlns:a16="http://schemas.microsoft.com/office/drawing/2014/main" id="{B983E64D-6DDF-44D8-BB95-EF1DA188F696}"/>
              </a:ext>
            </a:extLst>
          </p:cNvPr>
          <p:cNvSpPr>
            <a:spLocks noGrp="1"/>
          </p:cNvSpPr>
          <p:nvPr>
            <p:ph idx="1"/>
          </p:nvPr>
        </p:nvSpPr>
        <p:spPr>
          <a:xfrm>
            <a:off x="17928" y="0"/>
            <a:ext cx="12174071" cy="5340626"/>
          </a:xfrm>
          <a:solidFill>
            <a:schemeClr val="bg1">
              <a:alpha val="80000"/>
            </a:schemeClr>
          </a:solidFill>
        </p:spPr>
        <p:txBody>
          <a:bodyPr/>
          <a:lstStyle/>
          <a:p>
            <a:pPr marL="0" indent="0" latinLnBrk="1">
              <a:lnSpc>
                <a:spcPct val="100000"/>
              </a:lnSpc>
              <a:buNone/>
            </a:pPr>
            <a:r>
              <a:rPr lang="en-US" b="1" dirty="0">
                <a:effectLst>
                  <a:outerShdw blurRad="38100" dist="38100" dir="2700000" algn="tl">
                    <a:srgbClr val="000000">
                      <a:alpha val="43137"/>
                    </a:srgbClr>
                  </a:outerShdw>
                </a:effectLst>
              </a:rPr>
              <a:t>Hebrews 2:7-8 (KJV) </a:t>
            </a:r>
            <a:r>
              <a:rPr lang="en-US" i="1" baseline="30000" dirty="0">
                <a:effectLst>
                  <a:outerShdw blurRad="38100" dist="38100" dir="2700000" algn="tl">
                    <a:srgbClr val="000000">
                      <a:alpha val="43137"/>
                    </a:srgbClr>
                  </a:outerShdw>
                </a:effectLst>
              </a:rPr>
              <a:t>7 </a:t>
            </a:r>
            <a:r>
              <a:rPr lang="en-US" i="1" dirty="0">
                <a:effectLst>
                  <a:outerShdw blurRad="38100" dist="38100" dir="2700000" algn="tl">
                    <a:srgbClr val="000000">
                      <a:alpha val="43137"/>
                    </a:srgbClr>
                  </a:outerShdw>
                </a:effectLst>
              </a:rPr>
              <a:t>Thou madest him a little lower than the angels; thou </a:t>
            </a:r>
          </a:p>
          <a:p>
            <a:pPr marL="0" indent="0" latinLnBrk="1">
              <a:lnSpc>
                <a:spcPct val="100000"/>
              </a:lnSpc>
              <a:buNone/>
            </a:pPr>
            <a:r>
              <a:rPr lang="en-US" i="1" dirty="0">
                <a:effectLst>
                  <a:outerShdw blurRad="38100" dist="38100" dir="2700000" algn="tl">
                    <a:srgbClr val="000000">
                      <a:alpha val="43137"/>
                    </a:srgbClr>
                  </a:outerShdw>
                </a:effectLst>
              </a:rPr>
              <a:t>crownedst him w- glory /honour, and didst set him over the works of thy hands: </a:t>
            </a:r>
            <a:r>
              <a:rPr lang="en-US" i="1" baseline="30000" dirty="0">
                <a:effectLst>
                  <a:outerShdw blurRad="38100" dist="38100" dir="2700000" algn="tl">
                    <a:srgbClr val="000000">
                      <a:alpha val="43137"/>
                    </a:srgbClr>
                  </a:outerShdw>
                </a:effectLst>
              </a:rPr>
              <a:t>8 </a:t>
            </a:r>
          </a:p>
          <a:p>
            <a:pPr marL="0" indent="0" latinLnBrk="1">
              <a:lnSpc>
                <a:spcPct val="100000"/>
              </a:lnSpc>
              <a:buNone/>
            </a:pPr>
            <a:r>
              <a:rPr lang="en-US" i="1" dirty="0">
                <a:effectLst>
                  <a:outerShdw blurRad="38100" dist="38100" dir="2700000" algn="tl">
                    <a:srgbClr val="000000">
                      <a:alpha val="43137"/>
                    </a:srgbClr>
                  </a:outerShdw>
                </a:effectLst>
              </a:rPr>
              <a:t>Thou hast put all things in subjection under his feet. For in that he put all in </a:t>
            </a:r>
          </a:p>
          <a:p>
            <a:pPr marL="0" indent="0" latinLnBrk="1">
              <a:lnSpc>
                <a:spcPct val="100000"/>
              </a:lnSpc>
              <a:buNone/>
            </a:pPr>
            <a:r>
              <a:rPr lang="en-US" i="1" dirty="0">
                <a:effectLst>
                  <a:outerShdw blurRad="38100" dist="38100" dir="2700000" algn="tl">
                    <a:srgbClr val="000000">
                      <a:alpha val="43137"/>
                    </a:srgbClr>
                  </a:outerShdw>
                </a:effectLst>
              </a:rPr>
              <a:t>subjection under him, he left nothing that is not put under him. But now we see </a:t>
            </a:r>
          </a:p>
          <a:p>
            <a:pPr marL="0" indent="0" latinLnBrk="1">
              <a:lnSpc>
                <a:spcPct val="100000"/>
              </a:lnSpc>
              <a:buNone/>
            </a:pPr>
            <a:r>
              <a:rPr lang="en-US" i="1" dirty="0">
                <a:effectLst>
                  <a:outerShdw blurRad="38100" dist="38100" dir="2700000" algn="tl">
                    <a:srgbClr val="000000">
                      <a:alpha val="43137"/>
                    </a:srgbClr>
                  </a:outerShdw>
                </a:effectLst>
              </a:rPr>
              <a:t>not yet all things put… </a:t>
            </a:r>
          </a:p>
          <a:p>
            <a:pPr latinLnBrk="1">
              <a:lnSpc>
                <a:spcPct val="100000"/>
              </a:lnSpc>
              <a:buFont typeface="Courier New" panose="02070309020205020404" pitchFamily="49" charset="0"/>
              <a:buChar char="o"/>
            </a:pPr>
            <a:r>
              <a:rPr lang="en-US" b="1" dirty="0">
                <a:effectLst>
                  <a:outerShdw blurRad="38100" dist="38100" dir="2700000" algn="tl">
                    <a:srgbClr val="000000">
                      <a:alpha val="43137"/>
                    </a:srgbClr>
                  </a:outerShdw>
                </a:effectLst>
                <a:latin typeface="Arial Rounded MT Bold" panose="020F0704030504030204" pitchFamily="34" charset="0"/>
              </a:rPr>
              <a:t>Under Him..</a:t>
            </a:r>
            <a:endParaRPr lang="en-US" dirty="0">
              <a:effectLst>
                <a:outerShdw blurRad="38100" dist="38100" dir="2700000" algn="tl">
                  <a:srgbClr val="000000">
                    <a:alpha val="43137"/>
                  </a:srgbClr>
                </a:outerShdw>
              </a:effectLst>
              <a:latin typeface="Arial Rounded MT Bold" panose="020F0704030504030204" pitchFamily="34" charset="0"/>
            </a:endParaRPr>
          </a:p>
          <a:p>
            <a:pPr marL="457200" lvl="1" indent="0" latinLnBrk="1">
              <a:lnSpc>
                <a:spcPct val="100000"/>
              </a:lnSpc>
              <a:buNone/>
            </a:pPr>
            <a:r>
              <a:rPr lang="en-US" sz="2800" b="1" dirty="0">
                <a:effectLst>
                  <a:outerShdw blurRad="38100" dist="38100" dir="2700000" algn="tl">
                    <a:srgbClr val="000000">
                      <a:alpha val="43137"/>
                    </a:srgbClr>
                  </a:outerShdw>
                </a:effectLst>
                <a:latin typeface="Arial Rounded MT Bold" panose="020F0704030504030204" pitchFamily="34" charset="0"/>
              </a:rPr>
              <a:t>     …He will Place </a:t>
            </a:r>
          </a:p>
          <a:p>
            <a:pPr lvl="3" latinLnBrk="1">
              <a:lnSpc>
                <a:spcPct val="100000"/>
              </a:lnSpc>
            </a:pPr>
            <a:r>
              <a:rPr lang="en-US" sz="2800" b="1" u="sng" dirty="0">
                <a:effectLst>
                  <a:outerShdw blurRad="38100" dist="38100" dir="2700000" algn="tl">
                    <a:srgbClr val="000000">
                      <a:alpha val="43137"/>
                    </a:srgbClr>
                  </a:outerShdw>
                </a:effectLst>
                <a:latin typeface="Arial Rounded MT Bold" panose="020F0704030504030204" pitchFamily="34" charset="0"/>
              </a:rPr>
              <a:t>Satan</a:t>
            </a:r>
            <a:r>
              <a:rPr lang="en-US" sz="2800" b="1" dirty="0">
                <a:effectLst>
                  <a:outerShdw blurRad="38100" dist="38100" dir="2700000" algn="tl">
                    <a:srgbClr val="000000">
                      <a:alpha val="43137"/>
                    </a:srgbClr>
                  </a:outerShdw>
                </a:effectLst>
                <a:latin typeface="Arial Rounded MT Bold" panose="020F0704030504030204" pitchFamily="34" charset="0"/>
              </a:rPr>
              <a:t> in the Bottomless Pit</a:t>
            </a:r>
            <a:endParaRPr lang="en-US" sz="2800" dirty="0">
              <a:effectLst>
                <a:outerShdw blurRad="38100" dist="38100" dir="2700000" algn="tl">
                  <a:srgbClr val="000000">
                    <a:alpha val="43137"/>
                  </a:srgbClr>
                </a:outerShdw>
              </a:effectLst>
              <a:latin typeface="Arial Rounded MT Bold" panose="020F0704030504030204" pitchFamily="34" charset="0"/>
            </a:endParaRPr>
          </a:p>
          <a:p>
            <a:pPr lvl="3" latinLnBrk="1">
              <a:lnSpc>
                <a:spcPct val="100000"/>
              </a:lnSpc>
            </a:pPr>
            <a:r>
              <a:rPr lang="en-US" sz="2800" b="1" u="sng" dirty="0">
                <a:effectLst>
                  <a:outerShdw blurRad="38100" dist="38100" dir="2700000" algn="tl">
                    <a:srgbClr val="000000">
                      <a:alpha val="43137"/>
                    </a:srgbClr>
                  </a:outerShdw>
                </a:effectLst>
                <a:latin typeface="Arial Rounded MT Bold" panose="020F0704030504030204" pitchFamily="34" charset="0"/>
              </a:rPr>
              <a:t>Separated</a:t>
            </a:r>
            <a:r>
              <a:rPr lang="en-US" sz="2800" b="1" dirty="0">
                <a:effectLst>
                  <a:outerShdw blurRad="38100" dist="38100" dir="2700000" algn="tl">
                    <a:srgbClr val="000000">
                      <a:alpha val="43137"/>
                    </a:srgbClr>
                  </a:outerShdw>
                </a:effectLst>
                <a:latin typeface="Arial Rounded MT Bold" panose="020F0704030504030204" pitchFamily="34" charset="0"/>
              </a:rPr>
              <a:t> in their Rightful Place</a:t>
            </a:r>
            <a:endParaRPr lang="en-US" sz="2800" dirty="0">
              <a:effectLst>
                <a:outerShdw blurRad="38100" dist="38100" dir="2700000" algn="tl">
                  <a:srgbClr val="000000">
                    <a:alpha val="43137"/>
                  </a:srgbClr>
                </a:outerShdw>
              </a:effectLst>
              <a:latin typeface="Arial Rounded MT Bold" panose="020F0704030504030204" pitchFamily="34" charset="0"/>
            </a:endParaRPr>
          </a:p>
          <a:p>
            <a:pPr lvl="3" latinLnBrk="1">
              <a:lnSpc>
                <a:spcPct val="100000"/>
              </a:lnSpc>
            </a:pPr>
            <a:r>
              <a:rPr lang="en-US" sz="2800" b="1" u="sng" dirty="0">
                <a:effectLst>
                  <a:outerShdw blurRad="38100" dist="38100" dir="2700000" algn="tl">
                    <a:srgbClr val="000000">
                      <a:alpha val="43137"/>
                    </a:srgbClr>
                  </a:outerShdw>
                </a:effectLst>
                <a:latin typeface="Arial Rounded MT Bold" panose="020F0704030504030204" pitchFamily="34" charset="0"/>
              </a:rPr>
              <a:t>Saints</a:t>
            </a:r>
            <a:r>
              <a:rPr lang="en-US" sz="2800" b="1" dirty="0">
                <a:effectLst>
                  <a:outerShdw blurRad="38100" dist="38100" dir="2700000" algn="tl">
                    <a:srgbClr val="000000">
                      <a:alpha val="43137"/>
                    </a:srgbClr>
                  </a:outerShdw>
                </a:effectLst>
                <a:latin typeface="Arial Rounded MT Bold" panose="020F0704030504030204" pitchFamily="34" charset="0"/>
              </a:rPr>
              <a:t> in a Glorious Paradise.</a:t>
            </a:r>
            <a:endParaRPr lang="en-US" sz="2800" dirty="0">
              <a:effectLst>
                <a:outerShdw blurRad="38100" dist="38100" dir="2700000" algn="tl">
                  <a:srgbClr val="000000">
                    <a:alpha val="43137"/>
                  </a:srgbClr>
                </a:outerShdw>
              </a:effectLst>
              <a:latin typeface="Arial Rounded MT Bold" panose="020F0704030504030204" pitchFamily="34" charset="0"/>
            </a:endParaRPr>
          </a:p>
          <a:p>
            <a:endParaRPr lang="en-US" dirty="0"/>
          </a:p>
        </p:txBody>
      </p:sp>
    </p:spTree>
    <p:extLst>
      <p:ext uri="{BB962C8B-B14F-4D97-AF65-F5344CB8AC3E}">
        <p14:creationId xmlns:p14="http://schemas.microsoft.com/office/powerpoint/2010/main" val="25741426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2000" fill="hold"/>
                                        <p:tgtEl>
                                          <p:spTgt spid="3">
                                            <p:bg/>
                                          </p:spTgt>
                                        </p:tgtEl>
                                        <p:attrNameLst>
                                          <p:attrName>ppt_x</p:attrName>
                                        </p:attrNameLst>
                                      </p:cBhvr>
                                      <p:tavLst>
                                        <p:tav tm="0">
                                          <p:val>
                                            <p:strVal val="#ppt_x"/>
                                          </p:val>
                                        </p:tav>
                                        <p:tav tm="100000">
                                          <p:val>
                                            <p:strVal val="#ppt_x"/>
                                          </p:val>
                                        </p:tav>
                                      </p:tavLst>
                                    </p:anim>
                                    <p:anim calcmode="lin" valueType="num">
                                      <p:cBhvr additive="base">
                                        <p:cTn id="8" dur="2000" fill="hold"/>
                                        <p:tgtEl>
                                          <p:spTgt spid="3">
                                            <p:bg/>
                                          </p:spTgt>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par>
                          <p:cTn id="13" fill="hold">
                            <p:stCondLst>
                              <p:cond delay="2000"/>
                            </p:stCondLst>
                            <p:childTnLst>
                              <p:par>
                                <p:cTn id="14" presetID="2" presetClass="entr" presetSubtype="1" fill="hold" grpId="0"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additive="base">
                                        <p:cTn id="16"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7" dur="2000" fill="hold"/>
                                        <p:tgtEl>
                                          <p:spTgt spid="3">
                                            <p:txEl>
                                              <p:pRg st="1" end="1"/>
                                            </p:txEl>
                                          </p:spTgt>
                                        </p:tgtEl>
                                        <p:attrNameLst>
                                          <p:attrName>ppt_y</p:attrName>
                                        </p:attrNameLst>
                                      </p:cBhvr>
                                      <p:tavLst>
                                        <p:tav tm="0">
                                          <p:val>
                                            <p:strVal val="0-#ppt_h/2"/>
                                          </p:val>
                                        </p:tav>
                                        <p:tav tm="100000">
                                          <p:val>
                                            <p:strVal val="#ppt_y"/>
                                          </p:val>
                                        </p:tav>
                                      </p:tavLst>
                                    </p:anim>
                                  </p:childTnLst>
                                </p:cTn>
                              </p:par>
                            </p:childTnLst>
                          </p:cTn>
                        </p:par>
                        <p:par>
                          <p:cTn id="18" fill="hold">
                            <p:stCondLst>
                              <p:cond delay="4000"/>
                            </p:stCondLst>
                            <p:childTnLst>
                              <p:par>
                                <p:cTn id="19" presetID="2" presetClass="entr" presetSubtype="1" fill="hold" grpId="0" nodeType="after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2000" fill="hold"/>
                                        <p:tgtEl>
                                          <p:spTgt spid="3">
                                            <p:txEl>
                                              <p:pRg st="2" end="2"/>
                                            </p:txEl>
                                          </p:spTgt>
                                        </p:tgtEl>
                                        <p:attrNameLst>
                                          <p:attrName>ppt_y</p:attrName>
                                        </p:attrNameLst>
                                      </p:cBhvr>
                                      <p:tavLst>
                                        <p:tav tm="0">
                                          <p:val>
                                            <p:strVal val="0-#ppt_h/2"/>
                                          </p:val>
                                        </p:tav>
                                        <p:tav tm="100000">
                                          <p:val>
                                            <p:strVal val="#ppt_y"/>
                                          </p:val>
                                        </p:tav>
                                      </p:tavLst>
                                    </p:anim>
                                  </p:childTnLst>
                                </p:cTn>
                              </p:par>
                            </p:childTnLst>
                          </p:cTn>
                        </p:par>
                        <p:par>
                          <p:cTn id="23" fill="hold">
                            <p:stCondLst>
                              <p:cond delay="6000"/>
                            </p:stCondLst>
                            <p:childTnLst>
                              <p:par>
                                <p:cTn id="24" presetID="2" presetClass="entr" presetSubtype="1" fill="hold" grpId="0" nodeType="after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2000" fill="hold"/>
                                        <p:tgtEl>
                                          <p:spTgt spid="3">
                                            <p:txEl>
                                              <p:pRg st="3" end="3"/>
                                            </p:txEl>
                                          </p:spTgt>
                                        </p:tgtEl>
                                        <p:attrNameLst>
                                          <p:attrName>ppt_y</p:attrName>
                                        </p:attrNameLst>
                                      </p:cBhvr>
                                      <p:tavLst>
                                        <p:tav tm="0">
                                          <p:val>
                                            <p:strVal val="0-#ppt_h/2"/>
                                          </p:val>
                                        </p:tav>
                                        <p:tav tm="100000">
                                          <p:val>
                                            <p:strVal val="#ppt_y"/>
                                          </p:val>
                                        </p:tav>
                                      </p:tavLst>
                                    </p:anim>
                                  </p:childTnLst>
                                </p:cTn>
                              </p:par>
                            </p:childTnLst>
                          </p:cTn>
                        </p:par>
                        <p:par>
                          <p:cTn id="28" fill="hold">
                            <p:stCondLst>
                              <p:cond delay="8000"/>
                            </p:stCondLst>
                            <p:childTnLst>
                              <p:par>
                                <p:cTn id="29" presetID="2" presetClass="entr" presetSubtype="1"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2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3">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2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3">
                                            <p:txEl>
                                              <p:pRg st="5" end="5"/>
                                            </p:txEl>
                                          </p:spTgt>
                                        </p:tgtEl>
                                        <p:attrNameLst>
                                          <p:attrName>ppt_y</p:attrName>
                                        </p:attrNameLst>
                                      </p:cBhvr>
                                      <p:tavLst>
                                        <p:tav tm="0">
                                          <p:val>
                                            <p:strVal val="0-#ppt_h/2"/>
                                          </p:val>
                                        </p:tav>
                                        <p:tav tm="100000">
                                          <p:val>
                                            <p:strVal val="#ppt_y"/>
                                          </p:val>
                                        </p:tav>
                                      </p:tavLst>
                                    </p:anim>
                                  </p:childTnLst>
                                </p:cTn>
                              </p:par>
                            </p:childTnLst>
                          </p:cTn>
                        </p:par>
                        <p:par>
                          <p:cTn id="39" fill="hold">
                            <p:stCondLst>
                              <p:cond delay="2000"/>
                            </p:stCondLst>
                            <p:childTnLst>
                              <p:par>
                                <p:cTn id="40" presetID="2" presetClass="entr" presetSubtype="1" fill="hold" grpId="0" nodeType="after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 calcmode="lin" valueType="num">
                                      <p:cBhvr additive="base">
                                        <p:cTn id="42" dur="20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3" dur="2000" fill="hold"/>
                                        <p:tgtEl>
                                          <p:spTgt spid="3">
                                            <p:txEl>
                                              <p:pRg st="6" end="6"/>
                                            </p:txEl>
                                          </p:spTgt>
                                        </p:tgtEl>
                                        <p:attrNameLst>
                                          <p:attrName>ppt_y</p:attrName>
                                        </p:attrNameLst>
                                      </p:cBhvr>
                                      <p:tavLst>
                                        <p:tav tm="0">
                                          <p:val>
                                            <p:strVal val="0-#ppt_h/2"/>
                                          </p:val>
                                        </p:tav>
                                        <p:tav tm="100000">
                                          <p:val>
                                            <p:strVal val="#ppt_y"/>
                                          </p:val>
                                        </p:tav>
                                      </p:tavLst>
                                    </p:anim>
                                  </p:childTnLst>
                                </p:cTn>
                              </p:par>
                            </p:childTnLst>
                          </p:cTn>
                        </p:par>
                        <p:par>
                          <p:cTn id="44" fill="hold">
                            <p:stCondLst>
                              <p:cond delay="4000"/>
                            </p:stCondLst>
                            <p:childTnLst>
                              <p:par>
                                <p:cTn id="45" presetID="2" presetClass="entr" presetSubtype="1" fill="hold" grpId="0" nodeType="after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 calcmode="lin" valueType="num">
                                      <p:cBhvr additive="base">
                                        <p:cTn id="47" dur="20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8" dur="2000" fill="hold"/>
                                        <p:tgtEl>
                                          <p:spTgt spid="3">
                                            <p:txEl>
                                              <p:pRg st="7" end="7"/>
                                            </p:txEl>
                                          </p:spTgt>
                                        </p:tgtEl>
                                        <p:attrNameLst>
                                          <p:attrName>ppt_y</p:attrName>
                                        </p:attrNameLst>
                                      </p:cBhvr>
                                      <p:tavLst>
                                        <p:tav tm="0">
                                          <p:val>
                                            <p:strVal val="0-#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1" fill="hold" grpId="0" nodeType="click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anim calcmode="lin" valueType="num">
                                      <p:cBhvr additive="base">
                                        <p:cTn id="53" dur="20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4" dur="2000" fill="hold"/>
                                        <p:tgtEl>
                                          <p:spTgt spid="3">
                                            <p:txEl>
                                              <p:pRg st="8" end="8"/>
                                            </p:txEl>
                                          </p:spTgt>
                                        </p:tgtEl>
                                        <p:attrNameLst>
                                          <p:attrName>ppt_y</p:attrName>
                                        </p:attrNameLst>
                                      </p:cBhvr>
                                      <p:tavLst>
                                        <p:tav tm="0">
                                          <p:val>
                                            <p:strVal val="0-#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1" fill="hold" grpId="0" nodeType="clickEffect">
                                  <p:stCondLst>
                                    <p:cond delay="0"/>
                                  </p:stCondLst>
                                  <p:childTnLst>
                                    <p:set>
                                      <p:cBhvr>
                                        <p:cTn id="58" dur="1" fill="hold">
                                          <p:stCondLst>
                                            <p:cond delay="0"/>
                                          </p:stCondLst>
                                        </p:cTn>
                                        <p:tgtEl>
                                          <p:spTgt spid="3">
                                            <p:txEl>
                                              <p:pRg st="9" end="9"/>
                                            </p:txEl>
                                          </p:spTgt>
                                        </p:tgtEl>
                                        <p:attrNameLst>
                                          <p:attrName>style.visibility</p:attrName>
                                        </p:attrNameLst>
                                      </p:cBhvr>
                                      <p:to>
                                        <p:strVal val="visible"/>
                                      </p:to>
                                    </p:set>
                                    <p:anim calcmode="lin" valueType="num">
                                      <p:cBhvr additive="base">
                                        <p:cTn id="59" dur="20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0" dur="2000" fill="hold"/>
                                        <p:tgtEl>
                                          <p:spTgt spid="3">
                                            <p:txEl>
                                              <p:pRg st="9" end="9"/>
                                            </p:txEl>
                                          </p:spTgt>
                                        </p:tgtEl>
                                        <p:attrNameLst>
                                          <p:attrName>ppt_y</p:attrName>
                                        </p:attrNameLst>
                                      </p:cBhvr>
                                      <p:tavLst>
                                        <p:tav tm="0">
                                          <p:val>
                                            <p:strVal val="0-#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3" fill="hold" grpId="0" nodeType="clickEffect">
                                  <p:stCondLst>
                                    <p:cond delay="0"/>
                                  </p:stCondLst>
                                  <p:childTnLst>
                                    <p:set>
                                      <p:cBhvr>
                                        <p:cTn id="64" dur="1" fill="hold">
                                          <p:stCondLst>
                                            <p:cond delay="0"/>
                                          </p:stCondLst>
                                        </p:cTn>
                                        <p:tgtEl>
                                          <p:spTgt spid="2"/>
                                        </p:tgtEl>
                                        <p:attrNameLst>
                                          <p:attrName>style.visibility</p:attrName>
                                        </p:attrNameLst>
                                      </p:cBhvr>
                                      <p:to>
                                        <p:strVal val="visible"/>
                                      </p:to>
                                    </p:set>
                                    <p:anim calcmode="lin" valueType="num">
                                      <p:cBhvr additive="base">
                                        <p:cTn id="65" dur="2000" fill="hold"/>
                                        <p:tgtEl>
                                          <p:spTgt spid="2"/>
                                        </p:tgtEl>
                                        <p:attrNameLst>
                                          <p:attrName>ppt_x</p:attrName>
                                        </p:attrNameLst>
                                      </p:cBhvr>
                                      <p:tavLst>
                                        <p:tav tm="0">
                                          <p:val>
                                            <p:strVal val="1+#ppt_w/2"/>
                                          </p:val>
                                        </p:tav>
                                        <p:tav tm="100000">
                                          <p:val>
                                            <p:strVal val="#ppt_x"/>
                                          </p:val>
                                        </p:tav>
                                      </p:tavLst>
                                    </p:anim>
                                    <p:anim calcmode="lin" valueType="num">
                                      <p:cBhvr additive="base">
                                        <p:cTn id="66" dur="2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t="-21000" r="31000" b="-21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84032D-E598-4992-A25C-79355AE7D2C2}"/>
              </a:ext>
            </a:extLst>
          </p:cNvPr>
          <p:cNvPicPr>
            <a:picLocks noChangeAspect="1"/>
          </p:cNvPicPr>
          <p:nvPr/>
        </p:nvPicPr>
        <p:blipFill rotWithShape="1">
          <a:blip r:embed="rId3">
            <a:extLst>
              <a:ext uri="{28A0092B-C50C-407E-A947-70E740481C1C}">
                <a14:useLocalDpi xmlns:a14="http://schemas.microsoft.com/office/drawing/2010/main" val="0"/>
              </a:ext>
            </a:extLst>
          </a:blip>
          <a:srcRect b="14070"/>
          <a:stretch/>
        </p:blipFill>
        <p:spPr>
          <a:xfrm>
            <a:off x="6924675" y="-1"/>
            <a:ext cx="5267325" cy="6858001"/>
          </a:xfrm>
          <a:prstGeom prst="rect">
            <a:avLst/>
          </a:prstGeom>
          <a:blipFill dpi="0" rotWithShape="1">
            <a:blip r:embed="rId4"/>
            <a:srcRect/>
            <a:tile tx="0" ty="-69850" sx="100000" sy="100000" flip="none" algn="tl"/>
          </a:blipFill>
        </p:spPr>
      </p:pic>
    </p:spTree>
    <p:extLst>
      <p:ext uri="{BB962C8B-B14F-4D97-AF65-F5344CB8AC3E}">
        <p14:creationId xmlns:p14="http://schemas.microsoft.com/office/powerpoint/2010/main" val="2316959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ppt_x"/>
                                          </p:val>
                                        </p:tav>
                                        <p:tav tm="100000">
                                          <p:val>
                                            <p:strVal val="#ppt_x"/>
                                          </p:val>
                                        </p:tav>
                                      </p:tavLst>
                                    </p:anim>
                                    <p:anim calcmode="lin" valueType="num">
                                      <p:cBhvr additive="base">
                                        <p:cTn id="8" dur="2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52670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EDAA8-9F4B-4CA3-982D-89C14F6C1B81}"/>
              </a:ext>
            </a:extLst>
          </p:cNvPr>
          <p:cNvSpPr>
            <a:spLocks noGrp="1"/>
          </p:cNvSpPr>
          <p:nvPr>
            <p:ph type="title"/>
          </p:nvPr>
        </p:nvSpPr>
        <p:spPr>
          <a:xfrm>
            <a:off x="3825903" y="5555923"/>
            <a:ext cx="4122344" cy="1212574"/>
          </a:xfrm>
        </p:spPr>
        <p:txBody>
          <a:bodyPr>
            <a:normAutofit/>
          </a:bodyPr>
          <a:lstStyle/>
          <a:p>
            <a:r>
              <a:rPr lang="en-US" sz="6600" dirty="0">
                <a:effectLst>
                  <a:outerShdw blurRad="38100" dist="38100" dir="2700000" algn="tl">
                    <a:srgbClr val="000000">
                      <a:alpha val="43137"/>
                    </a:srgbClr>
                  </a:outerShdw>
                </a:effectLst>
                <a:latin typeface="Arial Rounded MT Bold" panose="020F0704030504030204" pitchFamily="34" charset="0"/>
              </a:rPr>
              <a:t>F. E. A. R.</a:t>
            </a:r>
          </a:p>
        </p:txBody>
      </p:sp>
      <p:sp>
        <p:nvSpPr>
          <p:cNvPr id="3" name="Content Placeholder 2">
            <a:extLst>
              <a:ext uri="{FF2B5EF4-FFF2-40B4-BE49-F238E27FC236}">
                <a16:creationId xmlns:a16="http://schemas.microsoft.com/office/drawing/2014/main" id="{B983E64D-6DDF-44D8-BB95-EF1DA188F696}"/>
              </a:ext>
            </a:extLst>
          </p:cNvPr>
          <p:cNvSpPr>
            <a:spLocks noGrp="1"/>
          </p:cNvSpPr>
          <p:nvPr>
            <p:ph idx="1"/>
          </p:nvPr>
        </p:nvSpPr>
        <p:spPr>
          <a:xfrm>
            <a:off x="152400" y="0"/>
            <a:ext cx="1057422" cy="4381969"/>
          </a:xfrm>
        </p:spPr>
        <p:txBody>
          <a:bodyPr>
            <a:normAutofit/>
          </a:bodyPr>
          <a:lstStyle/>
          <a:p>
            <a:pPr>
              <a:lnSpc>
                <a:spcPct val="150000"/>
              </a:lnSpc>
              <a:spcBef>
                <a:spcPts val="0"/>
              </a:spcBef>
            </a:pPr>
            <a:r>
              <a:rPr lang="en-US" sz="4800" b="1" dirty="0">
                <a:effectLst>
                  <a:outerShdw blurRad="38100" dist="38100" dir="2700000" algn="tl">
                    <a:srgbClr val="000000">
                      <a:alpha val="43137"/>
                    </a:srgbClr>
                  </a:outerShdw>
                </a:effectLst>
                <a:latin typeface="Arial Rounded MT Bold" panose="020F0704030504030204" pitchFamily="34" charset="0"/>
              </a:rPr>
              <a:t>F- </a:t>
            </a:r>
          </a:p>
          <a:p>
            <a:pPr>
              <a:lnSpc>
                <a:spcPct val="150000"/>
              </a:lnSpc>
              <a:spcBef>
                <a:spcPts val="0"/>
              </a:spcBef>
            </a:pPr>
            <a:r>
              <a:rPr lang="en-US" sz="4800" b="1" dirty="0">
                <a:effectLst>
                  <a:outerShdw blurRad="38100" dist="38100" dir="2700000" algn="tl">
                    <a:srgbClr val="000000">
                      <a:alpha val="43137"/>
                    </a:srgbClr>
                  </a:outerShdw>
                </a:effectLst>
                <a:latin typeface="Arial Rounded MT Bold" panose="020F0704030504030204" pitchFamily="34" charset="0"/>
              </a:rPr>
              <a:t>E- </a:t>
            </a:r>
          </a:p>
          <a:p>
            <a:pPr>
              <a:lnSpc>
                <a:spcPct val="150000"/>
              </a:lnSpc>
              <a:spcBef>
                <a:spcPts val="0"/>
              </a:spcBef>
            </a:pPr>
            <a:r>
              <a:rPr lang="en-US" sz="4800" b="1" dirty="0">
                <a:effectLst>
                  <a:outerShdw blurRad="38100" dist="38100" dir="2700000" algn="tl">
                    <a:srgbClr val="000000">
                      <a:alpha val="43137"/>
                    </a:srgbClr>
                  </a:outerShdw>
                </a:effectLst>
                <a:latin typeface="Arial Rounded MT Bold" panose="020F0704030504030204" pitchFamily="34" charset="0"/>
              </a:rPr>
              <a:t>A- </a:t>
            </a:r>
          </a:p>
          <a:p>
            <a:pPr>
              <a:lnSpc>
                <a:spcPct val="150000"/>
              </a:lnSpc>
              <a:spcBef>
                <a:spcPts val="0"/>
              </a:spcBef>
            </a:pPr>
            <a:r>
              <a:rPr lang="en-US" sz="4800" b="1" dirty="0">
                <a:effectLst>
                  <a:outerShdw blurRad="38100" dist="38100" dir="2700000" algn="tl">
                    <a:srgbClr val="000000">
                      <a:alpha val="43137"/>
                    </a:srgbClr>
                  </a:outerShdw>
                </a:effectLst>
                <a:latin typeface="Arial Rounded MT Bold" panose="020F0704030504030204" pitchFamily="34" charset="0"/>
              </a:rPr>
              <a:t>R- </a:t>
            </a:r>
            <a:r>
              <a:rPr lang="en-US" sz="4000" b="1" dirty="0">
                <a:effectLst>
                  <a:outerShdw blurRad="38100" dist="38100" dir="2700000" algn="tl">
                    <a:srgbClr val="000000">
                      <a:alpha val="43137"/>
                    </a:srgbClr>
                  </a:outerShdw>
                </a:effectLst>
                <a:latin typeface="Arial Rounded MT Bold" panose="020F0704030504030204" pitchFamily="34" charset="0"/>
              </a:rPr>
              <a:t>   </a:t>
            </a:r>
            <a:endParaRPr lang="en-US" sz="4000" dirty="0">
              <a:effectLst>
                <a:outerShdw blurRad="38100" dist="38100" dir="2700000" algn="tl">
                  <a:srgbClr val="000000">
                    <a:alpha val="43137"/>
                  </a:srgbClr>
                </a:outerShdw>
              </a:effectLst>
              <a:latin typeface="Arial Rounded MT Bold" panose="020F0704030504030204" pitchFamily="34" charset="0"/>
            </a:endParaRPr>
          </a:p>
        </p:txBody>
      </p:sp>
      <p:sp>
        <p:nvSpPr>
          <p:cNvPr id="5" name="TextBox 4">
            <a:extLst>
              <a:ext uri="{FF2B5EF4-FFF2-40B4-BE49-F238E27FC236}">
                <a16:creationId xmlns:a16="http://schemas.microsoft.com/office/drawing/2014/main" id="{A9DFAA4A-0885-4C1C-B736-20FEAE5D65EB}"/>
              </a:ext>
            </a:extLst>
          </p:cNvPr>
          <p:cNvSpPr txBox="1"/>
          <p:nvPr/>
        </p:nvSpPr>
        <p:spPr>
          <a:xfrm>
            <a:off x="1336430" y="0"/>
            <a:ext cx="3770142" cy="4381969"/>
          </a:xfrm>
          <a:prstGeom prst="rect">
            <a:avLst/>
          </a:prstGeom>
          <a:noFill/>
        </p:spPr>
        <p:txBody>
          <a:bodyPr wrap="square" rtlCol="0">
            <a:spAutoFit/>
          </a:bodyPr>
          <a:lstStyle/>
          <a:p>
            <a:pPr>
              <a:lnSpc>
                <a:spcPct val="150000"/>
              </a:lnSpc>
            </a:pPr>
            <a:r>
              <a:rPr lang="en-US" sz="4800" dirty="0">
                <a:effectLst>
                  <a:outerShdw blurRad="38100" dist="38100" dir="2700000" algn="tl">
                    <a:srgbClr val="000000">
                      <a:alpha val="43137"/>
                    </a:srgbClr>
                  </a:outerShdw>
                </a:effectLst>
                <a:latin typeface="Arial Rounded MT Bold" panose="020F0704030504030204" pitchFamily="34" charset="0"/>
              </a:rPr>
              <a:t>…Fervently</a:t>
            </a:r>
          </a:p>
          <a:p>
            <a:pPr>
              <a:lnSpc>
                <a:spcPct val="150000"/>
              </a:lnSpc>
            </a:pPr>
            <a:r>
              <a:rPr lang="en-US" sz="4800" dirty="0">
                <a:effectLst>
                  <a:outerShdw blurRad="38100" dist="38100" dir="2700000" algn="tl">
                    <a:srgbClr val="000000">
                      <a:alpha val="43137"/>
                    </a:srgbClr>
                  </a:outerShdw>
                </a:effectLst>
                <a:latin typeface="Arial Rounded MT Bold" panose="020F0704030504030204" pitchFamily="34" charset="0"/>
              </a:rPr>
              <a:t>…Erodes</a:t>
            </a:r>
          </a:p>
          <a:p>
            <a:pPr>
              <a:lnSpc>
                <a:spcPct val="150000"/>
              </a:lnSpc>
            </a:pPr>
            <a:r>
              <a:rPr lang="en-US" sz="4800" dirty="0">
                <a:effectLst>
                  <a:outerShdw blurRad="38100" dist="38100" dir="2700000" algn="tl">
                    <a:srgbClr val="000000">
                      <a:alpha val="43137"/>
                    </a:srgbClr>
                  </a:outerShdw>
                </a:effectLst>
                <a:latin typeface="Arial Rounded MT Bold" panose="020F0704030504030204" pitchFamily="34" charset="0"/>
              </a:rPr>
              <a:t>…All</a:t>
            </a:r>
          </a:p>
          <a:p>
            <a:pPr>
              <a:lnSpc>
                <a:spcPct val="150000"/>
              </a:lnSpc>
            </a:pPr>
            <a:r>
              <a:rPr lang="en-US" sz="4800" dirty="0">
                <a:effectLst>
                  <a:outerShdw blurRad="38100" dist="38100" dir="2700000" algn="tl">
                    <a:srgbClr val="000000">
                      <a:alpha val="43137"/>
                    </a:srgbClr>
                  </a:outerShdw>
                </a:effectLst>
                <a:latin typeface="Arial Rounded MT Bold" panose="020F0704030504030204" pitchFamily="34" charset="0"/>
              </a:rPr>
              <a:t>…Rest</a:t>
            </a:r>
            <a:endParaRPr lang="en-US" dirty="0">
              <a:effectLst>
                <a:outerShdw blurRad="38100" dist="38100" dir="2700000" algn="tl">
                  <a:srgbClr val="000000">
                    <a:alpha val="43137"/>
                  </a:srgbClr>
                </a:outerShdw>
              </a:effectLst>
              <a:latin typeface="Arial Rounded MT Bold" panose="020F0704030504030204" pitchFamily="34" charset="0"/>
            </a:endParaRPr>
          </a:p>
        </p:txBody>
      </p:sp>
    </p:spTree>
    <p:extLst>
      <p:ext uri="{BB962C8B-B14F-4D97-AF65-F5344CB8AC3E}">
        <p14:creationId xmlns:p14="http://schemas.microsoft.com/office/powerpoint/2010/main" val="10869424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6AE640B-5085-4E7A-92E7-69B57B6C1031}"/>
              </a:ext>
            </a:extLst>
          </p:cNvPr>
          <p:cNvSpPr>
            <a:spLocks noGrp="1"/>
          </p:cNvSpPr>
          <p:nvPr>
            <p:ph idx="1"/>
          </p:nvPr>
        </p:nvSpPr>
        <p:spPr>
          <a:xfrm rot="276944">
            <a:off x="843878" y="1684742"/>
            <a:ext cx="7014195" cy="4351338"/>
          </a:xfrm>
        </p:spPr>
        <p:txBody>
          <a:bodyPr>
            <a:normAutofit lnSpcReduction="10000"/>
          </a:bodyPr>
          <a:lstStyle/>
          <a:p>
            <a:pPr marL="0" indent="0">
              <a:buNone/>
            </a:pPr>
            <a:r>
              <a:rPr lang="en-US" sz="16600" b="1" dirty="0">
                <a:effectLst>
                  <a:outerShdw blurRad="38100" dist="38100" dir="2700000" algn="tl">
                    <a:srgbClr val="000000">
                      <a:alpha val="43137"/>
                    </a:srgbClr>
                  </a:outerShdw>
                </a:effectLst>
                <a:latin typeface="Bauhaus 93" panose="04030905020B02020C02" pitchFamily="82" charset="0"/>
              </a:rPr>
              <a:t>Seven </a:t>
            </a:r>
          </a:p>
          <a:p>
            <a:pPr marL="0" indent="0">
              <a:buNone/>
            </a:pPr>
            <a:r>
              <a:rPr lang="en-US" sz="16600" b="1" dirty="0">
                <a:effectLst>
                  <a:outerShdw blurRad="38100" dist="38100" dir="2700000" algn="tl">
                    <a:srgbClr val="000000">
                      <a:alpha val="43137"/>
                    </a:srgbClr>
                  </a:outerShdw>
                </a:effectLst>
                <a:latin typeface="Bauhaus 93" panose="04030905020B02020C02" pitchFamily="82" charset="0"/>
              </a:rPr>
              <a:t>Downs</a:t>
            </a:r>
            <a:endParaRPr lang="en-US" b="1" dirty="0">
              <a:effectLst>
                <a:outerShdw blurRad="38100" dist="38100" dir="2700000" algn="tl">
                  <a:srgbClr val="000000">
                    <a:alpha val="43137"/>
                  </a:srgbClr>
                </a:outerShdw>
              </a:effectLst>
              <a:latin typeface="Bauhaus 93" panose="04030905020B02020C02" pitchFamily="82" charset="0"/>
            </a:endParaRPr>
          </a:p>
        </p:txBody>
      </p:sp>
      <p:pic>
        <p:nvPicPr>
          <p:cNvPr id="6" name="Picture 5">
            <a:extLst>
              <a:ext uri="{FF2B5EF4-FFF2-40B4-BE49-F238E27FC236}">
                <a16:creationId xmlns:a16="http://schemas.microsoft.com/office/drawing/2014/main" id="{2513C692-7E5E-4EBC-A373-D94D224B9782}"/>
              </a:ext>
            </a:extLst>
          </p:cNvPr>
          <p:cNvPicPr>
            <a:picLocks noChangeAspect="1"/>
          </p:cNvPicPr>
          <p:nvPr/>
        </p:nvPicPr>
        <p:blipFill rotWithShape="1">
          <a:blip r:embed="rId2">
            <a:extLst>
              <a:ext uri="{28A0092B-C50C-407E-A947-70E740481C1C}">
                <a14:useLocalDpi xmlns:a14="http://schemas.microsoft.com/office/drawing/2010/main" val="0"/>
              </a:ext>
            </a:extLst>
          </a:blip>
          <a:srcRect b="14070"/>
          <a:stretch/>
        </p:blipFill>
        <p:spPr>
          <a:xfrm>
            <a:off x="6662737" y="762000"/>
            <a:ext cx="5267325" cy="3257550"/>
          </a:xfrm>
          <a:prstGeom prst="rect">
            <a:avLst/>
          </a:prstGeom>
        </p:spPr>
      </p:pic>
    </p:spTree>
    <p:extLst>
      <p:ext uri="{BB962C8B-B14F-4D97-AF65-F5344CB8AC3E}">
        <p14:creationId xmlns:p14="http://schemas.microsoft.com/office/powerpoint/2010/main" val="13239990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7E7EAF-DFF9-4848-8FA6-1B310C4BD614}"/>
              </a:ext>
            </a:extLst>
          </p:cNvPr>
          <p:cNvPicPr>
            <a:picLocks noChangeAspect="1"/>
          </p:cNvPicPr>
          <p:nvPr/>
        </p:nvPicPr>
        <p:blipFill rotWithShape="1">
          <a:blip r:embed="rId2">
            <a:extLst>
              <a:ext uri="{28A0092B-C50C-407E-A947-70E740481C1C}">
                <a14:useLocalDpi xmlns:a14="http://schemas.microsoft.com/office/drawing/2010/main" val="0"/>
              </a:ext>
            </a:extLst>
          </a:blip>
          <a:srcRect l="16064" t="15600" r="16064" b="16799"/>
          <a:stretch/>
        </p:blipFill>
        <p:spPr>
          <a:xfrm>
            <a:off x="4476750" y="1790700"/>
            <a:ext cx="3219450" cy="3219450"/>
          </a:xfrm>
          <a:prstGeom prst="rect">
            <a:avLst/>
          </a:prstGeom>
        </p:spPr>
      </p:pic>
    </p:spTree>
    <p:extLst>
      <p:ext uri="{BB962C8B-B14F-4D97-AF65-F5344CB8AC3E}">
        <p14:creationId xmlns:p14="http://schemas.microsoft.com/office/powerpoint/2010/main" val="27015339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D03D1-9B05-4FE2-B4CC-C950F88AA54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0ACC766-580A-4F7B-9E99-3E9D853992A5}"/>
              </a:ext>
            </a:extLst>
          </p:cNvPr>
          <p:cNvSpPr>
            <a:spLocks noGrp="1"/>
          </p:cNvSpPr>
          <p:nvPr>
            <p:ph idx="1"/>
          </p:nvPr>
        </p:nvSpPr>
        <p:spPr>
          <a:xfrm rot="1361862">
            <a:off x="627636" y="2376177"/>
            <a:ext cx="5889030" cy="1950775"/>
          </a:xfrm>
        </p:spPr>
        <p:txBody>
          <a:bodyPr>
            <a:normAutofit lnSpcReduction="10000"/>
          </a:bodyPr>
          <a:lstStyle/>
          <a:p>
            <a:pPr marL="0" indent="0">
              <a:buNone/>
            </a:pPr>
            <a:r>
              <a:rPr lang="en-US" sz="13800" dirty="0">
                <a:effectLst>
                  <a:outerShdw blurRad="38100" dist="38100" dir="2700000" algn="tl">
                    <a:srgbClr val="000000">
                      <a:alpha val="43137"/>
                    </a:srgbClr>
                  </a:outerShdw>
                </a:effectLst>
                <a:latin typeface="Broadway" panose="04040905080B02020502" pitchFamily="82" charset="0"/>
              </a:rPr>
              <a:t>FEAR</a:t>
            </a:r>
          </a:p>
        </p:txBody>
      </p:sp>
      <p:sp>
        <p:nvSpPr>
          <p:cNvPr id="4" name="TextBox 3">
            <a:extLst>
              <a:ext uri="{FF2B5EF4-FFF2-40B4-BE49-F238E27FC236}">
                <a16:creationId xmlns:a16="http://schemas.microsoft.com/office/drawing/2014/main" id="{ECD8F6FF-F24A-422F-BCCA-6A9E141A6C78}"/>
              </a:ext>
            </a:extLst>
          </p:cNvPr>
          <p:cNvSpPr txBox="1"/>
          <p:nvPr/>
        </p:nvSpPr>
        <p:spPr>
          <a:xfrm>
            <a:off x="5781823" y="2926080"/>
            <a:ext cx="4797082" cy="2862322"/>
          </a:xfrm>
          <a:prstGeom prst="rect">
            <a:avLst/>
          </a:prstGeom>
          <a:noFill/>
        </p:spPr>
        <p:txBody>
          <a:bodyPr wrap="square" rtlCol="0">
            <a:spAutoFit/>
          </a:bodyPr>
          <a:lstStyle/>
          <a:p>
            <a:r>
              <a:rPr lang="en-US" sz="6000" dirty="0">
                <a:effectLst>
                  <a:outerShdw blurRad="38100" dist="38100" dir="2700000" algn="tl">
                    <a:srgbClr val="000000">
                      <a:alpha val="43137"/>
                    </a:srgbClr>
                  </a:outerShdw>
                </a:effectLst>
                <a:latin typeface="Bernard MT Condensed" panose="02050806060905020404" pitchFamily="18" charset="0"/>
              </a:rPr>
              <a:t>I Have the Keys </a:t>
            </a:r>
          </a:p>
          <a:p>
            <a:r>
              <a:rPr lang="en-US" sz="6000" dirty="0">
                <a:effectLst>
                  <a:outerShdw blurRad="38100" dist="38100" dir="2700000" algn="tl">
                    <a:srgbClr val="000000">
                      <a:alpha val="43137"/>
                    </a:srgbClr>
                  </a:outerShdw>
                </a:effectLst>
                <a:latin typeface="Bernard MT Condensed" panose="02050806060905020404" pitchFamily="18" charset="0"/>
              </a:rPr>
              <a:t>          of </a:t>
            </a:r>
          </a:p>
          <a:p>
            <a:r>
              <a:rPr lang="en-US" sz="6000" dirty="0">
                <a:effectLst>
                  <a:outerShdw blurRad="38100" dist="38100" dir="2700000" algn="tl">
                    <a:srgbClr val="000000">
                      <a:alpha val="43137"/>
                    </a:srgbClr>
                  </a:outerShdw>
                </a:effectLst>
                <a:latin typeface="Bernard MT Condensed" panose="02050806060905020404" pitchFamily="18" charset="0"/>
              </a:rPr>
              <a:t>Death and Hell</a:t>
            </a:r>
          </a:p>
        </p:txBody>
      </p:sp>
    </p:spTree>
    <p:extLst>
      <p:ext uri="{BB962C8B-B14F-4D97-AF65-F5344CB8AC3E}">
        <p14:creationId xmlns:p14="http://schemas.microsoft.com/office/powerpoint/2010/main" val="13883498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7570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671DE-F75B-4FDA-A197-0C1C2AB7D8A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6EA2AAE-2AAB-4AB1-8906-06495B1EEC90}"/>
              </a:ext>
            </a:extLst>
          </p:cNvPr>
          <p:cNvSpPr>
            <a:spLocks noGrp="1"/>
          </p:cNvSpPr>
          <p:nvPr>
            <p:ph idx="1"/>
          </p:nvPr>
        </p:nvSpPr>
        <p:spPr>
          <a:xfrm>
            <a:off x="838200" y="1825625"/>
            <a:ext cx="10515600" cy="3168406"/>
          </a:xfrm>
        </p:spPr>
        <p:txBody>
          <a:bodyPr/>
          <a:lstStyle/>
          <a:p>
            <a:pPr>
              <a:lnSpc>
                <a:spcPct val="100000"/>
              </a:lnSpc>
            </a:pPr>
            <a:r>
              <a:rPr lang="en-US" b="1" dirty="0">
                <a:effectLst>
                  <a:outerShdw blurRad="38100" dist="38100" dir="2700000" algn="tl">
                    <a:srgbClr val="000000">
                      <a:alpha val="43137"/>
                    </a:srgbClr>
                  </a:outerShdw>
                </a:effectLst>
              </a:rPr>
              <a:t>Hebrews 1:1-3 </a:t>
            </a:r>
            <a:r>
              <a:rPr lang="en-US" baseline="30000" dirty="0">
                <a:effectLst>
                  <a:outerShdw blurRad="38100" dist="38100" dir="2700000" algn="tl">
                    <a:srgbClr val="000000">
                      <a:alpha val="43137"/>
                    </a:srgbClr>
                  </a:outerShdw>
                </a:effectLst>
              </a:rPr>
              <a:t>1 </a:t>
            </a:r>
            <a:r>
              <a:rPr lang="en-US" i="1" dirty="0">
                <a:effectLst>
                  <a:outerShdw blurRad="38100" dist="38100" dir="2700000" algn="tl">
                    <a:srgbClr val="000000">
                      <a:alpha val="43137"/>
                    </a:srgbClr>
                  </a:outerShdw>
                </a:effectLst>
              </a:rPr>
              <a:t>God, who at sundry times and in divers manners spake in time past unto the fathers by the prophets, </a:t>
            </a:r>
            <a:r>
              <a:rPr lang="en-US" i="1" baseline="30000" dirty="0">
                <a:effectLst>
                  <a:outerShdw blurRad="38100" dist="38100" dir="2700000" algn="tl">
                    <a:srgbClr val="000000">
                      <a:alpha val="43137"/>
                    </a:srgbClr>
                  </a:outerShdw>
                </a:effectLst>
              </a:rPr>
              <a:t>2 </a:t>
            </a:r>
            <a:r>
              <a:rPr lang="en-US" i="1" dirty="0">
                <a:effectLst>
                  <a:outerShdw blurRad="38100" dist="38100" dir="2700000" algn="tl">
                    <a:srgbClr val="000000">
                      <a:alpha val="43137"/>
                    </a:srgbClr>
                  </a:outerShdw>
                </a:effectLst>
              </a:rPr>
              <a:t>Hath in these last days spoken unto us by his Son, whom he hath appointed heir of all things, by whom also he made the worlds; </a:t>
            </a:r>
            <a:r>
              <a:rPr lang="en-US" i="1" baseline="30000" dirty="0">
                <a:effectLst>
                  <a:outerShdw blurRad="38100" dist="38100" dir="2700000" algn="tl">
                    <a:srgbClr val="000000">
                      <a:alpha val="43137"/>
                    </a:srgbClr>
                  </a:outerShdw>
                </a:effectLst>
              </a:rPr>
              <a:t>3 </a:t>
            </a:r>
            <a:r>
              <a:rPr lang="en-US" i="1" dirty="0">
                <a:effectLst>
                  <a:outerShdw blurRad="38100" dist="38100" dir="2700000" algn="tl">
                    <a:srgbClr val="000000">
                      <a:alpha val="43137"/>
                    </a:srgbClr>
                  </a:outerShdw>
                </a:effectLst>
              </a:rPr>
              <a:t>Who being the brightness of his glory, and the express image of his person, and upholding all things by the word of his power, when he had by himself purged our sins, </a:t>
            </a:r>
            <a:r>
              <a:rPr lang="en-US" b="1" i="1" dirty="0">
                <a:effectLst>
                  <a:outerShdw blurRad="38100" dist="38100" dir="2700000" algn="tl">
                    <a:srgbClr val="000000">
                      <a:alpha val="43137"/>
                    </a:srgbClr>
                  </a:outerShdw>
                </a:effectLst>
              </a:rPr>
              <a:t>sat down on the right hand of the Majesty</a:t>
            </a:r>
            <a:r>
              <a:rPr lang="en-US" i="1" dirty="0">
                <a:effectLst>
                  <a:outerShdw blurRad="38100" dist="38100" dir="2700000" algn="tl">
                    <a:srgbClr val="000000">
                      <a:alpha val="43137"/>
                    </a:srgbClr>
                  </a:outerShdw>
                </a:effectLst>
              </a:rPr>
              <a:t> on high; </a:t>
            </a:r>
          </a:p>
          <a:p>
            <a:pPr marL="0" indent="0">
              <a:buNone/>
            </a:pPr>
            <a:endParaRPr lang="en-US" dirty="0"/>
          </a:p>
        </p:txBody>
      </p:sp>
    </p:spTree>
    <p:extLst>
      <p:ext uri="{BB962C8B-B14F-4D97-AF65-F5344CB8AC3E}">
        <p14:creationId xmlns:p14="http://schemas.microsoft.com/office/powerpoint/2010/main" val="36119001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5000" t="-21000" r="12000" b="-2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34B9E-5D1F-4EE7-A90A-B348B0BF104B}"/>
              </a:ext>
            </a:extLst>
          </p:cNvPr>
          <p:cNvSpPr>
            <a:spLocks noGrp="1"/>
          </p:cNvSpPr>
          <p:nvPr>
            <p:ph type="ctrTitle"/>
          </p:nvPr>
        </p:nvSpPr>
        <p:spPr>
          <a:xfrm>
            <a:off x="6546574" y="295422"/>
            <a:ext cx="6166338" cy="2820646"/>
          </a:xfrm>
        </p:spPr>
        <p:txBody>
          <a:bodyPr>
            <a:normAutofit/>
          </a:bodyPr>
          <a:lstStyle/>
          <a:p>
            <a:r>
              <a:rPr lang="en-US" sz="4800" b="1" dirty="0">
                <a:effectLst>
                  <a:outerShdw blurRad="38100" dist="38100" dir="2700000" algn="tl">
                    <a:srgbClr val="000000">
                      <a:alpha val="43137"/>
                    </a:srgbClr>
                  </a:outerShdw>
                </a:effectLst>
                <a:latin typeface="Arial Rounded MT Bold" panose="020F0704030504030204" pitchFamily="34" charset="0"/>
              </a:rPr>
              <a:t>Seven Downs </a:t>
            </a:r>
            <a:br>
              <a:rPr lang="en-US" sz="4800" b="1" dirty="0">
                <a:effectLst>
                  <a:outerShdw blurRad="38100" dist="38100" dir="2700000" algn="tl">
                    <a:srgbClr val="000000">
                      <a:alpha val="43137"/>
                    </a:srgbClr>
                  </a:outerShdw>
                </a:effectLst>
                <a:latin typeface="Arial Rounded MT Bold" panose="020F0704030504030204" pitchFamily="34" charset="0"/>
              </a:rPr>
            </a:br>
            <a:r>
              <a:rPr lang="en-US" sz="4800" b="1" dirty="0">
                <a:effectLst>
                  <a:outerShdw blurRad="38100" dist="38100" dir="2700000" algn="tl">
                    <a:srgbClr val="000000">
                      <a:alpha val="43137"/>
                    </a:srgbClr>
                  </a:outerShdw>
                </a:effectLst>
                <a:latin typeface="Arial Rounded MT Bold" panose="020F0704030504030204" pitchFamily="34" charset="0"/>
              </a:rPr>
              <a:t>that are Able to </a:t>
            </a:r>
            <a:br>
              <a:rPr lang="en-US" sz="4800" b="1" dirty="0">
                <a:effectLst>
                  <a:outerShdw blurRad="38100" dist="38100" dir="2700000" algn="tl">
                    <a:srgbClr val="000000">
                      <a:alpha val="43137"/>
                    </a:srgbClr>
                  </a:outerShdw>
                </a:effectLst>
                <a:latin typeface="Arial Rounded MT Bold" panose="020F0704030504030204" pitchFamily="34" charset="0"/>
              </a:rPr>
            </a:br>
            <a:r>
              <a:rPr lang="en-US" sz="4800" b="1" dirty="0">
                <a:effectLst>
                  <a:outerShdw blurRad="38100" dist="38100" dir="2700000" algn="tl">
                    <a:srgbClr val="000000">
                      <a:alpha val="43137"/>
                    </a:srgbClr>
                  </a:outerShdw>
                </a:effectLst>
                <a:latin typeface="Arial Rounded MT Bold" panose="020F0704030504030204" pitchFamily="34" charset="0"/>
              </a:rPr>
              <a:t> Lift You Up   </a:t>
            </a:r>
            <a:br>
              <a:rPr lang="en-US" sz="4800" b="1" dirty="0">
                <a:effectLst>
                  <a:outerShdw blurRad="38100" dist="38100" dir="2700000" algn="tl">
                    <a:srgbClr val="000000">
                      <a:alpha val="43137"/>
                    </a:srgbClr>
                  </a:outerShdw>
                </a:effectLst>
                <a:latin typeface="Arial Rounded MT Bold" panose="020F0704030504030204" pitchFamily="34" charset="0"/>
              </a:rPr>
            </a:br>
            <a:r>
              <a:rPr lang="en-US" sz="4800" b="1" dirty="0">
                <a:effectLst>
                  <a:outerShdw blurRad="38100" dist="38100" dir="2700000" algn="tl">
                    <a:srgbClr val="000000">
                      <a:alpha val="43137"/>
                    </a:srgbClr>
                  </a:outerShdw>
                </a:effectLst>
                <a:latin typeface="Arial Rounded MT Bold" panose="020F0704030504030204" pitchFamily="34" charset="0"/>
              </a:rPr>
              <a:t>-pt2</a:t>
            </a:r>
          </a:p>
        </p:txBody>
      </p:sp>
      <p:sp>
        <p:nvSpPr>
          <p:cNvPr id="3" name="Subtitle 2">
            <a:extLst>
              <a:ext uri="{FF2B5EF4-FFF2-40B4-BE49-F238E27FC236}">
                <a16:creationId xmlns:a16="http://schemas.microsoft.com/office/drawing/2014/main" id="{A2FF7D9D-4D39-457C-A413-69D440E698A9}"/>
              </a:ext>
            </a:extLst>
          </p:cNvPr>
          <p:cNvSpPr>
            <a:spLocks noGrp="1"/>
          </p:cNvSpPr>
          <p:nvPr>
            <p:ph type="subTitle" idx="1"/>
          </p:nvPr>
        </p:nvSpPr>
        <p:spPr>
          <a:xfrm>
            <a:off x="8759483" y="4005776"/>
            <a:ext cx="3432517" cy="777240"/>
          </a:xfrm>
        </p:spPr>
        <p:txBody>
          <a:bodyPr>
            <a:normAutofit/>
          </a:bodyPr>
          <a:lstStyle/>
          <a:p>
            <a:r>
              <a:rPr lang="en-US" sz="4000" b="1" dirty="0">
                <a:effectLst>
                  <a:outerShdw blurRad="38100" dist="38100" dir="2700000" algn="tl">
                    <a:srgbClr val="000000">
                      <a:alpha val="43137"/>
                    </a:srgbClr>
                  </a:outerShdw>
                </a:effectLst>
              </a:rPr>
              <a:t>Romans 15:1</a:t>
            </a:r>
          </a:p>
        </p:txBody>
      </p:sp>
      <p:sp>
        <p:nvSpPr>
          <p:cNvPr id="4" name="TextBox 3">
            <a:extLst>
              <a:ext uri="{FF2B5EF4-FFF2-40B4-BE49-F238E27FC236}">
                <a16:creationId xmlns:a16="http://schemas.microsoft.com/office/drawing/2014/main" id="{494B271D-8ABA-481C-A2B2-CC4508B18A47}"/>
              </a:ext>
            </a:extLst>
          </p:cNvPr>
          <p:cNvSpPr txBox="1"/>
          <p:nvPr/>
        </p:nvSpPr>
        <p:spPr>
          <a:xfrm>
            <a:off x="358589" y="6257365"/>
            <a:ext cx="2205318" cy="461665"/>
          </a:xfrm>
          <a:prstGeom prst="rect">
            <a:avLst/>
          </a:prstGeom>
          <a:noFill/>
        </p:spPr>
        <p:txBody>
          <a:bodyPr wrap="square" rtlCol="0">
            <a:spAutoFit/>
          </a:bodyPr>
          <a:lstStyle/>
          <a:p>
            <a:r>
              <a:rPr lang="en-US" sz="2400" b="1" dirty="0">
                <a:effectLst>
                  <a:outerShdw blurRad="38100" dist="38100" dir="2700000" algn="tl">
                    <a:srgbClr val="000000">
                      <a:alpha val="43137"/>
                    </a:srgbClr>
                  </a:outerShdw>
                </a:effectLst>
              </a:rPr>
              <a:t>Edward Church</a:t>
            </a:r>
          </a:p>
        </p:txBody>
      </p:sp>
      <p:sp>
        <p:nvSpPr>
          <p:cNvPr id="5" name="TextBox 4">
            <a:extLst>
              <a:ext uri="{FF2B5EF4-FFF2-40B4-BE49-F238E27FC236}">
                <a16:creationId xmlns:a16="http://schemas.microsoft.com/office/drawing/2014/main" id="{26E07689-1CAE-477C-A2C8-91C08CE9C996}"/>
              </a:ext>
            </a:extLst>
          </p:cNvPr>
          <p:cNvSpPr txBox="1"/>
          <p:nvPr/>
        </p:nvSpPr>
        <p:spPr>
          <a:xfrm>
            <a:off x="8527084" y="6257364"/>
            <a:ext cx="2205318" cy="461665"/>
          </a:xfrm>
          <a:prstGeom prst="rect">
            <a:avLst/>
          </a:prstGeom>
          <a:noFill/>
        </p:spPr>
        <p:txBody>
          <a:bodyPr wrap="square" rtlCol="0">
            <a:spAutoFit/>
          </a:bodyPr>
          <a:lstStyle/>
          <a:p>
            <a:r>
              <a:rPr lang="en-US" sz="2400" b="1" dirty="0">
                <a:effectLst>
                  <a:outerShdw blurRad="38100" dist="38100" dir="2700000" algn="tl">
                    <a:srgbClr val="000000">
                      <a:alpha val="43137"/>
                    </a:srgbClr>
                  </a:outerShdw>
                </a:effectLst>
              </a:rPr>
              <a:t>August 5, 2018</a:t>
            </a:r>
          </a:p>
        </p:txBody>
      </p:sp>
    </p:spTree>
    <p:extLst>
      <p:ext uri="{BB962C8B-B14F-4D97-AF65-F5344CB8AC3E}">
        <p14:creationId xmlns:p14="http://schemas.microsoft.com/office/powerpoint/2010/main" val="343716875"/>
      </p:ext>
    </p:extLst>
  </p:cSld>
  <p:clrMapOvr>
    <a:masterClrMapping/>
  </p:clrMapOvr>
  <mc:AlternateContent xmlns:mc="http://schemas.openxmlformats.org/markup-compatibility/2006" xmlns:p14="http://schemas.microsoft.com/office/powerpoint/2010/main">
    <mc:Choice Requires="p14">
      <p:transition spd="slow" p14:dur="3000">
        <p:push dir="d"/>
      </p:transition>
    </mc:Choice>
    <mc:Fallback xmlns="">
      <p:transition spd="slow">
        <p:push di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750" fill="hold"/>
                                        <p:tgtEl>
                                          <p:spTgt spid="2"/>
                                        </p:tgtEl>
                                        <p:attrNameLst>
                                          <p:attrName>ppt_x</p:attrName>
                                        </p:attrNameLst>
                                      </p:cBhvr>
                                      <p:tavLst>
                                        <p:tav tm="0">
                                          <p:val>
                                            <p:strVal val="0-#ppt_w/2"/>
                                          </p:val>
                                        </p:tav>
                                        <p:tav tm="100000">
                                          <p:val>
                                            <p:strVal val="#ppt_x"/>
                                          </p:val>
                                        </p:tav>
                                      </p:tavLst>
                                    </p:anim>
                                    <p:anim calcmode="lin" valueType="num">
                                      <p:cBhvr additive="base">
                                        <p:cTn id="8" dur="175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1750"/>
                            </p:stCondLst>
                            <p:childTnLst>
                              <p:par>
                                <p:cTn id="10" presetID="22" presetClass="entr" presetSubtype="4"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par>
                          <p:cTn id="13" fill="hold">
                            <p:stCondLst>
                              <p:cond delay="2250"/>
                            </p:stCondLst>
                            <p:childTnLst>
                              <p:par>
                                <p:cTn id="14" presetID="2" presetClass="entr" presetSubtype="3"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2000" fill="hold"/>
                                        <p:tgtEl>
                                          <p:spTgt spid="4"/>
                                        </p:tgtEl>
                                        <p:attrNameLst>
                                          <p:attrName>ppt_x</p:attrName>
                                        </p:attrNameLst>
                                      </p:cBhvr>
                                      <p:tavLst>
                                        <p:tav tm="0">
                                          <p:val>
                                            <p:strVal val="1+#ppt_w/2"/>
                                          </p:val>
                                        </p:tav>
                                        <p:tav tm="100000">
                                          <p:val>
                                            <p:strVal val="#ppt_x"/>
                                          </p:val>
                                        </p:tav>
                                      </p:tavLst>
                                    </p:anim>
                                    <p:anim calcmode="lin" valueType="num">
                                      <p:cBhvr additive="base">
                                        <p:cTn id="17" dur="2000" fill="hold"/>
                                        <p:tgtEl>
                                          <p:spTgt spid="4"/>
                                        </p:tgtEl>
                                        <p:attrNameLst>
                                          <p:attrName>ppt_y</p:attrName>
                                        </p:attrNameLst>
                                      </p:cBhvr>
                                      <p:tavLst>
                                        <p:tav tm="0">
                                          <p:val>
                                            <p:strVal val="0-#ppt_h/2"/>
                                          </p:val>
                                        </p:tav>
                                        <p:tav tm="100000">
                                          <p:val>
                                            <p:strVal val="#ppt_y"/>
                                          </p:val>
                                        </p:tav>
                                      </p:tavLst>
                                    </p:anim>
                                  </p:childTnLst>
                                </p:cTn>
                              </p:par>
                              <p:par>
                                <p:cTn id="18" presetID="2" presetClass="entr" presetSubtype="9"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2000" fill="hold"/>
                                        <p:tgtEl>
                                          <p:spTgt spid="5"/>
                                        </p:tgtEl>
                                        <p:attrNameLst>
                                          <p:attrName>ppt_x</p:attrName>
                                        </p:attrNameLst>
                                      </p:cBhvr>
                                      <p:tavLst>
                                        <p:tav tm="0">
                                          <p:val>
                                            <p:strVal val="0-#ppt_w/2"/>
                                          </p:val>
                                        </p:tav>
                                        <p:tav tm="100000">
                                          <p:val>
                                            <p:strVal val="#ppt_x"/>
                                          </p:val>
                                        </p:tav>
                                      </p:tavLst>
                                    </p:anim>
                                    <p:anim calcmode="lin" valueType="num">
                                      <p:cBhvr additive="base">
                                        <p:cTn id="21" dur="2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5000" t="-10000" r="-23000" b="-10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83E64D-6DDF-44D8-BB95-EF1DA188F696}"/>
              </a:ext>
            </a:extLst>
          </p:cNvPr>
          <p:cNvSpPr>
            <a:spLocks noGrp="1"/>
          </p:cNvSpPr>
          <p:nvPr>
            <p:ph idx="1"/>
          </p:nvPr>
        </p:nvSpPr>
        <p:spPr>
          <a:xfrm>
            <a:off x="152400" y="0"/>
            <a:ext cx="9413631" cy="1559860"/>
          </a:xfrm>
        </p:spPr>
        <p:txBody>
          <a:bodyPr>
            <a:normAutofit/>
          </a:bodyPr>
          <a:lstStyle/>
          <a:p>
            <a:pPr>
              <a:lnSpc>
                <a:spcPct val="100000"/>
              </a:lnSpc>
            </a:pPr>
            <a:r>
              <a:rPr lang="en-US" b="1" dirty="0">
                <a:effectLst>
                  <a:outerShdw blurRad="38100" dist="38100" dir="2700000" algn="tl">
                    <a:srgbClr val="000000">
                      <a:alpha val="43137"/>
                    </a:srgbClr>
                  </a:outerShdw>
                </a:effectLst>
                <a:latin typeface="Arial Rounded MT Bold" panose="020F0704030504030204" pitchFamily="34" charset="0"/>
              </a:rPr>
              <a:t>Fear has become a Epidemic in this Age-</a:t>
            </a:r>
          </a:p>
          <a:p>
            <a:pPr>
              <a:lnSpc>
                <a:spcPct val="150000"/>
              </a:lnSpc>
            </a:pPr>
            <a:r>
              <a:rPr lang="en-US" b="1" dirty="0">
                <a:effectLst>
                  <a:outerShdw blurRad="38100" dist="38100" dir="2700000" algn="tl">
                    <a:srgbClr val="000000">
                      <a:alpha val="43137"/>
                    </a:srgbClr>
                  </a:outerShdw>
                </a:effectLst>
                <a:latin typeface="Arial Rounded MT Bold" panose="020F0704030504030204" pitchFamily="34" charset="0"/>
              </a:rPr>
              <a:t>Jesus warned – </a:t>
            </a:r>
            <a:r>
              <a:rPr lang="en-US" b="1" i="1" dirty="0">
                <a:effectLst>
                  <a:outerShdw blurRad="38100" dist="38100" dir="2700000" algn="tl">
                    <a:srgbClr val="000000">
                      <a:alpha val="43137"/>
                    </a:srgbClr>
                  </a:outerShdw>
                </a:effectLst>
                <a:latin typeface="Arial Rounded MT Bold" panose="020F0704030504030204" pitchFamily="34" charset="0"/>
              </a:rPr>
              <a:t>in last days hearts failing for fear</a:t>
            </a:r>
          </a:p>
          <a:p>
            <a:pPr>
              <a:lnSpc>
                <a:spcPct val="150000"/>
              </a:lnSpc>
            </a:pPr>
            <a:endParaRPr lang="en-US" b="1"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50000"/>
              </a:lnSpc>
              <a:buNone/>
            </a:pPr>
            <a:endParaRPr lang="en-US" dirty="0">
              <a:effectLst>
                <a:outerShdw blurRad="38100" dist="38100" dir="2700000" algn="tl">
                  <a:srgbClr val="000000">
                    <a:alpha val="43137"/>
                  </a:srgbClr>
                </a:outerShdw>
              </a:effectLst>
              <a:latin typeface="Arial Rounded MT Bold" panose="020F0704030504030204" pitchFamily="34" charset="0"/>
            </a:endParaRPr>
          </a:p>
        </p:txBody>
      </p:sp>
      <p:sp>
        <p:nvSpPr>
          <p:cNvPr id="6" name="Content Placeholder 2">
            <a:extLst>
              <a:ext uri="{FF2B5EF4-FFF2-40B4-BE49-F238E27FC236}">
                <a16:creationId xmlns:a16="http://schemas.microsoft.com/office/drawing/2014/main" id="{36381C54-B052-4C20-819E-9EE554E76E23}"/>
              </a:ext>
            </a:extLst>
          </p:cNvPr>
          <p:cNvSpPr txBox="1">
            <a:spLocks/>
          </p:cNvSpPr>
          <p:nvPr/>
        </p:nvSpPr>
        <p:spPr>
          <a:xfrm>
            <a:off x="7364436" y="2813660"/>
            <a:ext cx="1057422" cy="4012638"/>
          </a:xfrm>
          <a:prstGeom prst="rect">
            <a:avLst/>
          </a:prstGeom>
          <a:solidFill>
            <a:schemeClr val="bg1">
              <a:alpha val="8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4800" b="1" dirty="0">
                <a:effectLst>
                  <a:outerShdw blurRad="38100" dist="38100" dir="2700000" algn="tl">
                    <a:srgbClr val="000000">
                      <a:alpha val="43137"/>
                    </a:srgbClr>
                  </a:outerShdw>
                </a:effectLst>
                <a:latin typeface="Arial Rounded MT Bold" panose="020F0704030504030204" pitchFamily="34" charset="0"/>
              </a:rPr>
              <a:t>F- </a:t>
            </a:r>
          </a:p>
          <a:p>
            <a:pPr>
              <a:lnSpc>
                <a:spcPct val="150000"/>
              </a:lnSpc>
              <a:spcBef>
                <a:spcPts val="0"/>
              </a:spcBef>
            </a:pPr>
            <a:r>
              <a:rPr lang="en-US" sz="4800" b="1" dirty="0">
                <a:effectLst>
                  <a:outerShdw blurRad="38100" dist="38100" dir="2700000" algn="tl">
                    <a:srgbClr val="000000">
                      <a:alpha val="43137"/>
                    </a:srgbClr>
                  </a:outerShdw>
                </a:effectLst>
                <a:latin typeface="Arial Rounded MT Bold" panose="020F0704030504030204" pitchFamily="34" charset="0"/>
              </a:rPr>
              <a:t>E- </a:t>
            </a:r>
          </a:p>
          <a:p>
            <a:pPr>
              <a:lnSpc>
                <a:spcPct val="150000"/>
              </a:lnSpc>
              <a:spcBef>
                <a:spcPts val="0"/>
              </a:spcBef>
            </a:pPr>
            <a:r>
              <a:rPr lang="en-US" sz="4800" b="1" dirty="0">
                <a:effectLst>
                  <a:outerShdw blurRad="38100" dist="38100" dir="2700000" algn="tl">
                    <a:srgbClr val="000000">
                      <a:alpha val="43137"/>
                    </a:srgbClr>
                  </a:outerShdw>
                </a:effectLst>
                <a:latin typeface="Arial Rounded MT Bold" panose="020F0704030504030204" pitchFamily="34" charset="0"/>
              </a:rPr>
              <a:t>A- </a:t>
            </a:r>
          </a:p>
          <a:p>
            <a:pPr>
              <a:lnSpc>
                <a:spcPct val="150000"/>
              </a:lnSpc>
              <a:spcBef>
                <a:spcPts val="0"/>
              </a:spcBef>
            </a:pPr>
            <a:r>
              <a:rPr lang="en-US" sz="4800" b="1" dirty="0">
                <a:effectLst>
                  <a:outerShdw blurRad="38100" dist="38100" dir="2700000" algn="tl">
                    <a:srgbClr val="000000">
                      <a:alpha val="43137"/>
                    </a:srgbClr>
                  </a:outerShdw>
                </a:effectLst>
                <a:latin typeface="Arial Rounded MT Bold" panose="020F0704030504030204" pitchFamily="34" charset="0"/>
              </a:rPr>
              <a:t>R- </a:t>
            </a:r>
            <a:r>
              <a:rPr lang="en-US" sz="4000" b="1" dirty="0">
                <a:effectLst>
                  <a:outerShdw blurRad="38100" dist="38100" dir="2700000" algn="tl">
                    <a:srgbClr val="000000">
                      <a:alpha val="43137"/>
                    </a:srgbClr>
                  </a:outerShdw>
                </a:effectLst>
                <a:latin typeface="Arial Rounded MT Bold" panose="020F0704030504030204" pitchFamily="34" charset="0"/>
              </a:rPr>
              <a:t>   </a:t>
            </a:r>
            <a:endParaRPr lang="en-US" sz="4000" dirty="0">
              <a:effectLst>
                <a:outerShdw blurRad="38100" dist="38100" dir="2700000" algn="tl">
                  <a:srgbClr val="000000">
                    <a:alpha val="43137"/>
                  </a:srgbClr>
                </a:outerShdw>
              </a:effectLst>
              <a:latin typeface="Arial Rounded MT Bold" panose="020F0704030504030204" pitchFamily="34" charset="0"/>
            </a:endParaRPr>
          </a:p>
        </p:txBody>
      </p:sp>
      <p:sp>
        <p:nvSpPr>
          <p:cNvPr id="7" name="TextBox 6">
            <a:extLst>
              <a:ext uri="{FF2B5EF4-FFF2-40B4-BE49-F238E27FC236}">
                <a16:creationId xmlns:a16="http://schemas.microsoft.com/office/drawing/2014/main" id="{C7EF598F-0C65-4A9B-81E0-797D37E65114}"/>
              </a:ext>
            </a:extLst>
          </p:cNvPr>
          <p:cNvSpPr txBox="1"/>
          <p:nvPr/>
        </p:nvSpPr>
        <p:spPr>
          <a:xfrm>
            <a:off x="8421858" y="2813661"/>
            <a:ext cx="3770142" cy="4012637"/>
          </a:xfrm>
          <a:prstGeom prst="rect">
            <a:avLst/>
          </a:prstGeom>
          <a:solidFill>
            <a:schemeClr val="bg1">
              <a:alpha val="80000"/>
            </a:schemeClr>
          </a:solidFill>
        </p:spPr>
        <p:txBody>
          <a:bodyPr wrap="square" rtlCol="0">
            <a:spAutoFit/>
          </a:bodyPr>
          <a:lstStyle/>
          <a:p>
            <a:r>
              <a:rPr lang="en-US" sz="4800" dirty="0">
                <a:effectLst>
                  <a:outerShdw blurRad="38100" dist="38100" dir="2700000" algn="tl">
                    <a:srgbClr val="000000">
                      <a:alpha val="43137"/>
                    </a:srgbClr>
                  </a:outerShdw>
                </a:effectLst>
                <a:latin typeface="Arial Rounded MT Bold" panose="020F0704030504030204" pitchFamily="34" charset="0"/>
              </a:rPr>
              <a:t>…</a:t>
            </a:r>
            <a:r>
              <a:rPr lang="en-US" sz="4800" b="1" dirty="0">
                <a:effectLst>
                  <a:outerShdw blurRad="38100" dist="38100" dir="2700000" algn="tl">
                    <a:srgbClr val="000000">
                      <a:alpha val="43137"/>
                    </a:srgbClr>
                  </a:outerShdw>
                </a:effectLst>
                <a:latin typeface="Arial Rounded MT Bold" panose="020F0704030504030204" pitchFamily="34" charset="0"/>
              </a:rPr>
              <a:t>Fervently</a:t>
            </a:r>
          </a:p>
          <a:p>
            <a:pPr>
              <a:lnSpc>
                <a:spcPct val="150000"/>
              </a:lnSpc>
            </a:pPr>
            <a:r>
              <a:rPr lang="en-US" sz="4800" b="1" dirty="0">
                <a:effectLst>
                  <a:outerShdw blurRad="38100" dist="38100" dir="2700000" algn="tl">
                    <a:srgbClr val="000000">
                      <a:alpha val="43137"/>
                    </a:srgbClr>
                  </a:outerShdw>
                </a:effectLst>
                <a:latin typeface="Arial Rounded MT Bold" panose="020F0704030504030204" pitchFamily="34" charset="0"/>
              </a:rPr>
              <a:t>…Erodes</a:t>
            </a:r>
          </a:p>
          <a:p>
            <a:pPr>
              <a:lnSpc>
                <a:spcPct val="150000"/>
              </a:lnSpc>
            </a:pPr>
            <a:r>
              <a:rPr lang="en-US" sz="4800" b="1" dirty="0">
                <a:effectLst>
                  <a:outerShdw blurRad="38100" dist="38100" dir="2700000" algn="tl">
                    <a:srgbClr val="000000">
                      <a:alpha val="43137"/>
                    </a:srgbClr>
                  </a:outerShdw>
                </a:effectLst>
                <a:latin typeface="Arial Rounded MT Bold" panose="020F0704030504030204" pitchFamily="34" charset="0"/>
              </a:rPr>
              <a:t>…All</a:t>
            </a:r>
          </a:p>
          <a:p>
            <a:pPr>
              <a:lnSpc>
                <a:spcPct val="150000"/>
              </a:lnSpc>
            </a:pPr>
            <a:r>
              <a:rPr lang="en-US" sz="4800" b="1" dirty="0">
                <a:effectLst>
                  <a:outerShdw blurRad="38100" dist="38100" dir="2700000" algn="tl">
                    <a:srgbClr val="000000">
                      <a:alpha val="43137"/>
                    </a:srgbClr>
                  </a:outerShdw>
                </a:effectLst>
                <a:latin typeface="Arial Rounded MT Bold" panose="020F0704030504030204" pitchFamily="34" charset="0"/>
              </a:rPr>
              <a:t>…Rest</a:t>
            </a:r>
            <a:endParaRPr lang="en-US" b="1" dirty="0">
              <a:effectLst>
                <a:outerShdw blurRad="38100" dist="38100" dir="2700000" algn="tl">
                  <a:srgbClr val="000000">
                    <a:alpha val="43137"/>
                  </a:srgbClr>
                </a:outerShdw>
              </a:effectLst>
              <a:latin typeface="Arial Rounded MT Bold" panose="020F0704030504030204" pitchFamily="34" charset="0"/>
            </a:endParaRPr>
          </a:p>
        </p:txBody>
      </p:sp>
    </p:spTree>
    <p:extLst>
      <p:ext uri="{BB962C8B-B14F-4D97-AF65-F5344CB8AC3E}">
        <p14:creationId xmlns:p14="http://schemas.microsoft.com/office/powerpoint/2010/main" val="10341478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circle(in)">
                                      <p:cBhvr>
                                        <p:cTn id="11" dur="20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ircle(in)">
                                      <p:cBhvr>
                                        <p:cTn id="16" dur="2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32"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ircle(out)">
                                      <p:cBhvr>
                                        <p:cTn id="2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EDAA8-9F4B-4CA3-982D-89C14F6C1B81}"/>
              </a:ext>
            </a:extLst>
          </p:cNvPr>
          <p:cNvSpPr>
            <a:spLocks noGrp="1"/>
          </p:cNvSpPr>
          <p:nvPr>
            <p:ph type="title"/>
          </p:nvPr>
        </p:nvSpPr>
        <p:spPr>
          <a:xfrm>
            <a:off x="1311965" y="5446644"/>
            <a:ext cx="9281007" cy="1212574"/>
          </a:xfrm>
        </p:spPr>
        <p:txBody>
          <a:bodyPr>
            <a:normAutofit fontScale="90000"/>
          </a:bodyPr>
          <a:lstStyle/>
          <a:p>
            <a:r>
              <a:rPr lang="en-US" b="1" dirty="0">
                <a:effectLst>
                  <a:outerShdw blurRad="38100" dist="38100" dir="2700000" algn="tl">
                    <a:srgbClr val="000000">
                      <a:alpha val="43137"/>
                    </a:srgbClr>
                  </a:outerShdw>
                </a:effectLst>
                <a:latin typeface="Arial Rounded MT Bold" panose="020F0704030504030204" pitchFamily="34" charset="0"/>
              </a:rPr>
              <a:t>The Lord has 7 </a:t>
            </a:r>
            <a:r>
              <a:rPr lang="en-US" b="1" i="1" dirty="0">
                <a:effectLst>
                  <a:outerShdw blurRad="38100" dist="38100" dir="2700000" algn="tl">
                    <a:srgbClr val="000000">
                      <a:alpha val="43137"/>
                    </a:srgbClr>
                  </a:outerShdw>
                </a:effectLst>
                <a:latin typeface="Arial Rounded MT Bold" panose="020F0704030504030204" pitchFamily="34" charset="0"/>
              </a:rPr>
              <a:t>“Downs"</a:t>
            </a:r>
            <a:r>
              <a:rPr lang="en-US" b="1" dirty="0">
                <a:effectLst>
                  <a:outerShdw blurRad="38100" dist="38100" dir="2700000" algn="tl">
                    <a:srgbClr val="000000">
                      <a:alpha val="43137"/>
                    </a:srgbClr>
                  </a:outerShdw>
                </a:effectLst>
                <a:latin typeface="Arial Rounded MT Bold" panose="020F0704030504030204" pitchFamily="34" charset="0"/>
              </a:rPr>
              <a:t> </a:t>
            </a:r>
            <a:br>
              <a:rPr lang="en-US" b="1" dirty="0">
                <a:effectLst>
                  <a:outerShdw blurRad="38100" dist="38100" dir="2700000" algn="tl">
                    <a:srgbClr val="000000">
                      <a:alpha val="43137"/>
                    </a:srgbClr>
                  </a:outerShdw>
                </a:effectLst>
                <a:latin typeface="Arial Rounded MT Bold" panose="020F0704030504030204" pitchFamily="34" charset="0"/>
              </a:rPr>
            </a:br>
            <a:r>
              <a:rPr lang="en-US" b="1" dirty="0">
                <a:effectLst>
                  <a:outerShdw blurRad="38100" dist="38100" dir="2700000" algn="tl">
                    <a:srgbClr val="000000">
                      <a:alpha val="43137"/>
                    </a:srgbClr>
                  </a:outerShdw>
                </a:effectLst>
                <a:latin typeface="Arial Rounded MT Bold" panose="020F0704030504030204" pitchFamily="34" charset="0"/>
              </a:rPr>
              <a:t>        …that We Might Have the “Ups."</a:t>
            </a:r>
          </a:p>
        </p:txBody>
      </p:sp>
      <p:sp>
        <p:nvSpPr>
          <p:cNvPr id="3" name="Content Placeholder 2">
            <a:extLst>
              <a:ext uri="{FF2B5EF4-FFF2-40B4-BE49-F238E27FC236}">
                <a16:creationId xmlns:a16="http://schemas.microsoft.com/office/drawing/2014/main" id="{B983E64D-6DDF-44D8-BB95-EF1DA188F696}"/>
              </a:ext>
            </a:extLst>
          </p:cNvPr>
          <p:cNvSpPr>
            <a:spLocks noGrp="1"/>
          </p:cNvSpPr>
          <p:nvPr>
            <p:ph idx="1"/>
          </p:nvPr>
        </p:nvSpPr>
        <p:spPr>
          <a:xfrm>
            <a:off x="152400" y="0"/>
            <a:ext cx="11887200" cy="4751294"/>
          </a:xfrm>
          <a:solidFill>
            <a:schemeClr val="bg1">
              <a:alpha val="80000"/>
            </a:schemeClr>
          </a:solidFill>
        </p:spPr>
        <p:txBody>
          <a:bodyPr/>
          <a:lstStyle/>
          <a:p>
            <a:pPr>
              <a:lnSpc>
                <a:spcPct val="150000"/>
              </a:lnSpc>
            </a:pPr>
            <a:r>
              <a:rPr lang="en-US" b="1" dirty="0">
                <a:effectLst>
                  <a:outerShdw blurRad="38100" dist="38100" dir="2700000" algn="tl">
                    <a:srgbClr val="000000">
                      <a:alpha val="43137"/>
                    </a:srgbClr>
                  </a:outerShdw>
                </a:effectLst>
                <a:latin typeface="Arial Rounded MT Bold" panose="020F0704030504030204" pitchFamily="34" charset="0"/>
              </a:rPr>
              <a:t>Fear has become a Epidemic in this Age</a:t>
            </a:r>
          </a:p>
          <a:p>
            <a:pPr>
              <a:lnSpc>
                <a:spcPct val="150000"/>
              </a:lnSpc>
            </a:pPr>
            <a:r>
              <a:rPr lang="en-US" b="1" dirty="0">
                <a:effectLst>
                  <a:outerShdw blurRad="38100" dist="38100" dir="2700000" algn="tl">
                    <a:srgbClr val="000000">
                      <a:alpha val="43137"/>
                    </a:srgbClr>
                  </a:outerShdw>
                </a:effectLst>
                <a:latin typeface="Arial Rounded MT Bold" panose="020F0704030504030204" pitchFamily="34" charset="0"/>
              </a:rPr>
              <a:t>Jesus warned – </a:t>
            </a:r>
            <a:r>
              <a:rPr lang="en-US" b="1" i="1" dirty="0">
                <a:effectLst>
                  <a:outerShdw blurRad="38100" dist="38100" dir="2700000" algn="tl">
                    <a:srgbClr val="000000">
                      <a:alpha val="43137"/>
                    </a:srgbClr>
                  </a:outerShdw>
                </a:effectLst>
                <a:latin typeface="Arial Rounded MT Bold" panose="020F0704030504030204" pitchFamily="34" charset="0"/>
              </a:rPr>
              <a:t>in last days hearts failing for fear </a:t>
            </a:r>
          </a:p>
          <a:p>
            <a:pPr>
              <a:lnSpc>
                <a:spcPct val="150000"/>
              </a:lnSpc>
            </a:pPr>
            <a:r>
              <a:rPr lang="en-US" b="1" dirty="0">
                <a:effectLst>
                  <a:outerShdw blurRad="38100" dist="38100" dir="2700000" algn="tl">
                    <a:srgbClr val="000000">
                      <a:alpha val="43137"/>
                    </a:srgbClr>
                  </a:outerShdw>
                </a:effectLst>
                <a:latin typeface="Arial Rounded MT Bold" panose="020F0704030504030204" pitchFamily="34" charset="0"/>
              </a:rPr>
              <a:t> If fear is allowed to persist it can become Depression “Down” </a:t>
            </a:r>
          </a:p>
          <a:p>
            <a:pPr>
              <a:lnSpc>
                <a:spcPct val="150000"/>
              </a:lnSpc>
            </a:pPr>
            <a:r>
              <a:rPr lang="en-US" b="1" dirty="0">
                <a:effectLst>
                  <a:outerShdw blurRad="38100" dist="38100" dir="2700000" algn="tl">
                    <a:srgbClr val="000000">
                      <a:alpha val="43137"/>
                    </a:srgbClr>
                  </a:outerShdw>
                </a:effectLst>
                <a:latin typeface="Arial Rounded MT Bold" panose="020F0704030504030204" pitchFamily="34" charset="0"/>
              </a:rPr>
              <a:t>Many Christians now have more "downs" than they have "ups." </a:t>
            </a:r>
          </a:p>
          <a:p>
            <a:pPr>
              <a:lnSpc>
                <a:spcPct val="150000"/>
              </a:lnSpc>
            </a:pPr>
            <a:r>
              <a:rPr lang="en-US" b="1" i="1" dirty="0">
                <a:effectLst>
                  <a:outerShdw blurRad="38100" dist="38100" dir="2700000" algn="tl">
                    <a:srgbClr val="000000">
                      <a:alpha val="43137"/>
                    </a:srgbClr>
                  </a:outerShdw>
                </a:effectLst>
                <a:latin typeface="Arial Rounded MT Bold" panose="020F0704030504030204" pitchFamily="34" charset="0"/>
              </a:rPr>
              <a:t>“</a:t>
            </a:r>
            <a:r>
              <a:rPr lang="en-US" i="1" dirty="0">
                <a:effectLst>
                  <a:outerShdw blurRad="38100" dist="38100" dir="2700000" algn="tl">
                    <a:srgbClr val="000000">
                      <a:alpha val="43137"/>
                    </a:srgbClr>
                  </a:outerShdw>
                </a:effectLst>
                <a:latin typeface="Arial Rounded MT Bold" panose="020F0704030504030204" pitchFamily="34" charset="0"/>
              </a:rPr>
              <a:t>down in the mouth</a:t>
            </a:r>
            <a:r>
              <a:rPr lang="en-US" b="1" dirty="0">
                <a:effectLst>
                  <a:outerShdw blurRad="38100" dist="38100" dir="2700000" algn="tl">
                    <a:srgbClr val="000000">
                      <a:alpha val="43137"/>
                    </a:srgbClr>
                  </a:outerShdw>
                </a:effectLst>
                <a:latin typeface="Arial Rounded MT Bold" panose="020F0704030504030204" pitchFamily="34" charset="0"/>
              </a:rPr>
              <a:t> </a:t>
            </a:r>
            <a:r>
              <a:rPr lang="en-US" i="1" dirty="0">
                <a:effectLst>
                  <a:outerShdw blurRad="38100" dist="38100" dir="2700000" algn="tl">
                    <a:srgbClr val="000000">
                      <a:alpha val="43137"/>
                    </a:srgbClr>
                  </a:outerShdw>
                </a:effectLst>
                <a:latin typeface="Arial Rounded MT Bold" panose="020F0704030504030204" pitchFamily="34" charset="0"/>
              </a:rPr>
              <a:t>Christianity”</a:t>
            </a:r>
            <a:r>
              <a:rPr lang="en-US" b="1" dirty="0">
                <a:effectLst>
                  <a:outerShdw blurRad="38100" dist="38100" dir="2700000" algn="tl">
                    <a:srgbClr val="000000">
                      <a:alpha val="43137"/>
                    </a:srgbClr>
                  </a:outerShdw>
                </a:effectLst>
                <a:latin typeface="Arial Rounded MT Bold" panose="020F0704030504030204" pitchFamily="34" charset="0"/>
              </a:rPr>
              <a:t> will never win anyone to the Lord. </a:t>
            </a:r>
          </a:p>
          <a:p>
            <a:pPr>
              <a:lnSpc>
                <a:spcPct val="150000"/>
              </a:lnSpc>
            </a:pPr>
            <a:r>
              <a:rPr lang="en-US" b="1" dirty="0">
                <a:effectLst>
                  <a:outerShdw blurRad="38100" dist="38100" dir="2700000" algn="tl">
                    <a:srgbClr val="000000">
                      <a:alpha val="43137"/>
                    </a:srgbClr>
                  </a:outerShdw>
                </a:effectLst>
                <a:latin typeface="Arial Rounded MT Bold" panose="020F0704030504030204" pitchFamily="34" charset="0"/>
              </a:rPr>
              <a:t>We need to get all excited about being saved. </a:t>
            </a:r>
            <a:endParaRPr lang="en-US" dirty="0">
              <a:effectLst>
                <a:outerShdw blurRad="38100" dist="38100" dir="2700000" algn="tl">
                  <a:srgbClr val="000000">
                    <a:alpha val="43137"/>
                  </a:srgbClr>
                </a:outerShdw>
              </a:effectLst>
              <a:latin typeface="Arial Rounded MT Bold" panose="020F0704030504030204" pitchFamily="34" charset="0"/>
            </a:endParaRPr>
          </a:p>
        </p:txBody>
      </p:sp>
    </p:spTree>
    <p:extLst>
      <p:ext uri="{BB962C8B-B14F-4D97-AF65-F5344CB8AC3E}">
        <p14:creationId xmlns:p14="http://schemas.microsoft.com/office/powerpoint/2010/main" val="3849560944"/>
      </p:ext>
    </p:extLst>
  </p:cSld>
  <p:clrMapOvr>
    <a:masterClrMapping/>
  </p:clrMapOvr>
  <mc:AlternateContent xmlns:mc="http://schemas.openxmlformats.org/markup-compatibility/2006" xmlns:p14="http://schemas.microsoft.com/office/powerpoint/2010/main">
    <mc:Choice Requires="p14">
      <p:transition spd="slow" p14:dur="2750">
        <p:randomBar/>
      </p:transition>
    </mc:Choice>
    <mc:Fallback xmlns="">
      <p:transition spd="slow">
        <p:randomBa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arn(inVertical)">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arn(inVertical)">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arn(inVertical)">
                                      <p:cBhvr>
                                        <p:cTn id="17" dur="20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arn(inVertical)">
                                      <p:cBhvr>
                                        <p:cTn id="22" dur="20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2000" fill="hold"/>
                                        <p:tgtEl>
                                          <p:spTgt spid="2"/>
                                        </p:tgtEl>
                                        <p:attrNameLst>
                                          <p:attrName>ppt_x</p:attrName>
                                        </p:attrNameLst>
                                      </p:cBhvr>
                                      <p:tavLst>
                                        <p:tav tm="0">
                                          <p:val>
                                            <p:strVal val="#ppt_x"/>
                                          </p:val>
                                        </p:tav>
                                        <p:tav tm="100000">
                                          <p:val>
                                            <p:strVal val="#ppt_x"/>
                                          </p:val>
                                        </p:tav>
                                      </p:tavLst>
                                    </p:anim>
                                    <p:anim calcmode="lin" valueType="num">
                                      <p:cBhvr additive="base">
                                        <p:cTn id="28" dur="2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EDAA8-9F4B-4CA3-982D-89C14F6C1B81}"/>
              </a:ext>
            </a:extLst>
          </p:cNvPr>
          <p:cNvSpPr>
            <a:spLocks noGrp="1"/>
          </p:cNvSpPr>
          <p:nvPr>
            <p:ph type="title"/>
          </p:nvPr>
        </p:nvSpPr>
        <p:spPr>
          <a:xfrm>
            <a:off x="997226" y="5526157"/>
            <a:ext cx="6662531" cy="1212574"/>
          </a:xfrm>
          <a:solidFill>
            <a:schemeClr val="bg1">
              <a:alpha val="80000"/>
            </a:schemeClr>
          </a:solidFill>
        </p:spPr>
        <p:txBody>
          <a:bodyPr>
            <a:normAutofit/>
          </a:bodyPr>
          <a:lstStyle/>
          <a:p>
            <a:r>
              <a:rPr lang="en-US" b="1" dirty="0">
                <a:effectLst>
                  <a:outerShdw blurRad="38100" dist="38100" dir="2700000" algn="tl">
                    <a:srgbClr val="000000">
                      <a:alpha val="43137"/>
                    </a:srgbClr>
                  </a:outerShdw>
                </a:effectLst>
                <a:latin typeface="Arial Rounded MT Bold" panose="020F0704030504030204" pitchFamily="34" charset="0"/>
              </a:rPr>
              <a:t>The Lord Looked Down </a:t>
            </a:r>
            <a:endParaRPr lang="en-US" dirty="0">
              <a:effectLst>
                <a:outerShdw blurRad="38100" dist="38100" dir="2700000" algn="tl">
                  <a:srgbClr val="000000">
                    <a:alpha val="43137"/>
                  </a:srgbClr>
                </a:outerShdw>
              </a:effectLst>
              <a:latin typeface="Arial Rounded MT Bold" panose="020F0704030504030204" pitchFamily="34" charset="0"/>
            </a:endParaRPr>
          </a:p>
        </p:txBody>
      </p:sp>
      <p:sp>
        <p:nvSpPr>
          <p:cNvPr id="3" name="Content Placeholder 2">
            <a:extLst>
              <a:ext uri="{FF2B5EF4-FFF2-40B4-BE49-F238E27FC236}">
                <a16:creationId xmlns:a16="http://schemas.microsoft.com/office/drawing/2014/main" id="{B983E64D-6DDF-44D8-BB95-EF1DA188F696}"/>
              </a:ext>
            </a:extLst>
          </p:cNvPr>
          <p:cNvSpPr>
            <a:spLocks noGrp="1"/>
          </p:cNvSpPr>
          <p:nvPr>
            <p:ph idx="1"/>
          </p:nvPr>
        </p:nvSpPr>
        <p:spPr>
          <a:xfrm>
            <a:off x="0" y="0"/>
            <a:ext cx="12192000" cy="4914900"/>
          </a:xfrm>
          <a:solidFill>
            <a:schemeClr val="bg1">
              <a:alpha val="80000"/>
            </a:schemeClr>
          </a:solidFill>
        </p:spPr>
        <p:txBody>
          <a:bodyPr/>
          <a:lstStyle/>
          <a:p>
            <a:pPr marL="0" indent="0" latinLnBrk="1">
              <a:lnSpc>
                <a:spcPct val="100000"/>
              </a:lnSpc>
              <a:buNone/>
            </a:pPr>
            <a:r>
              <a:rPr lang="en-US" b="1" dirty="0">
                <a:effectLst>
                  <a:outerShdw blurRad="38100" dist="38100" dir="2700000" algn="tl">
                    <a:srgbClr val="000000">
                      <a:alpha val="43137"/>
                    </a:srgbClr>
                  </a:outerShdw>
                </a:effectLst>
                <a:latin typeface="Arial Rounded MT Bold" panose="020F0704030504030204" pitchFamily="34" charset="0"/>
              </a:rPr>
              <a:t>Psalm 14:2-3, </a:t>
            </a:r>
            <a:r>
              <a:rPr lang="en-US" b="1" i="1" dirty="0">
                <a:effectLst>
                  <a:outerShdw blurRad="38100" dist="38100" dir="2700000" algn="tl">
                    <a:srgbClr val="000000">
                      <a:alpha val="43137"/>
                    </a:srgbClr>
                  </a:outerShdw>
                </a:effectLst>
                <a:latin typeface="Arial Rounded MT Bold" panose="020F0704030504030204" pitchFamily="34" charset="0"/>
              </a:rPr>
              <a:t>“</a:t>
            </a:r>
            <a:r>
              <a:rPr lang="en-US" i="1" dirty="0">
                <a:effectLst>
                  <a:outerShdw blurRad="38100" dist="38100" dir="2700000" algn="tl">
                    <a:srgbClr val="000000">
                      <a:alpha val="43137"/>
                    </a:srgbClr>
                  </a:outerShdw>
                </a:effectLst>
                <a:latin typeface="Arial Rounded MT Bold" panose="020F0704030504030204" pitchFamily="34" charset="0"/>
              </a:rPr>
              <a:t>The </a:t>
            </a:r>
            <a:r>
              <a:rPr lang="en-US" i="1" cap="small" dirty="0">
                <a:effectLst>
                  <a:outerShdw blurRad="38100" dist="38100" dir="2700000" algn="tl">
                    <a:srgbClr val="000000">
                      <a:alpha val="43137"/>
                    </a:srgbClr>
                  </a:outerShdw>
                </a:effectLst>
                <a:latin typeface="Arial Rounded MT Bold" panose="020F0704030504030204" pitchFamily="34" charset="0"/>
              </a:rPr>
              <a:t>LORD</a:t>
            </a:r>
            <a:r>
              <a:rPr lang="en-US" i="1" dirty="0">
                <a:effectLst>
                  <a:outerShdw blurRad="38100" dist="38100" dir="2700000" algn="tl">
                    <a:srgbClr val="000000">
                      <a:alpha val="43137"/>
                    </a:srgbClr>
                  </a:outerShdw>
                </a:effectLst>
                <a:latin typeface="Arial Rounded MT Bold" panose="020F0704030504030204" pitchFamily="34" charset="0"/>
              </a:rPr>
              <a:t> looked down from heaven upon the children</a:t>
            </a:r>
          </a:p>
          <a:p>
            <a:pPr marL="0" indent="0" latinLnBrk="1">
              <a:lnSpc>
                <a:spcPct val="100000"/>
              </a:lnSpc>
              <a:buNone/>
            </a:pPr>
            <a:r>
              <a:rPr lang="en-US" i="1" dirty="0">
                <a:effectLst>
                  <a:outerShdw blurRad="38100" dist="38100" dir="2700000" algn="tl">
                    <a:srgbClr val="000000">
                      <a:alpha val="43137"/>
                    </a:srgbClr>
                  </a:outerShdw>
                </a:effectLst>
                <a:latin typeface="Arial Rounded MT Bold" panose="020F0704030504030204" pitchFamily="34" charset="0"/>
              </a:rPr>
              <a:t> of men, to see if there were any that did understand, and seek God”</a:t>
            </a:r>
            <a:r>
              <a:rPr lang="en-US" i="1" baseline="30000" dirty="0">
                <a:effectLst>
                  <a:outerShdw blurRad="38100" dist="38100" dir="2700000" algn="tl">
                    <a:srgbClr val="000000">
                      <a:alpha val="43137"/>
                    </a:srgbClr>
                  </a:outerShdw>
                </a:effectLst>
                <a:latin typeface="Arial Rounded MT Bold" panose="020F0704030504030204" pitchFamily="34" charset="0"/>
              </a:rPr>
              <a:t>3</a:t>
            </a:r>
          </a:p>
          <a:p>
            <a:pPr marL="0" indent="0" latinLnBrk="1">
              <a:lnSpc>
                <a:spcPct val="100000"/>
              </a:lnSpc>
              <a:buNone/>
            </a:pPr>
            <a:r>
              <a:rPr lang="en-US" i="1" dirty="0">
                <a:effectLst>
                  <a:outerShdw blurRad="38100" dist="38100" dir="2700000" algn="tl">
                    <a:srgbClr val="000000">
                      <a:alpha val="43137"/>
                    </a:srgbClr>
                  </a:outerShdw>
                </a:effectLst>
                <a:latin typeface="Arial Rounded MT Bold" panose="020F0704030504030204" pitchFamily="34" charset="0"/>
              </a:rPr>
              <a:t>They are all gone aside, they are all together become filthy: there is </a:t>
            </a:r>
          </a:p>
          <a:p>
            <a:pPr marL="0" indent="0" latinLnBrk="1">
              <a:lnSpc>
                <a:spcPct val="100000"/>
              </a:lnSpc>
              <a:buNone/>
            </a:pPr>
            <a:r>
              <a:rPr lang="en-US" i="1" dirty="0">
                <a:effectLst>
                  <a:outerShdw blurRad="38100" dist="38100" dir="2700000" algn="tl">
                    <a:srgbClr val="000000">
                      <a:alpha val="43137"/>
                    </a:srgbClr>
                  </a:outerShdw>
                </a:effectLst>
                <a:latin typeface="Arial Rounded MT Bold" panose="020F0704030504030204" pitchFamily="34" charset="0"/>
              </a:rPr>
              <a:t>none that doeth good, no, not one.</a:t>
            </a:r>
            <a:endParaRPr lang="en-US" dirty="0">
              <a:effectLst>
                <a:outerShdw blurRad="38100" dist="38100" dir="2700000" algn="tl">
                  <a:srgbClr val="000000">
                    <a:alpha val="43137"/>
                  </a:srgbClr>
                </a:outerShdw>
              </a:effectLst>
              <a:latin typeface="Arial Rounded MT Bold" panose="020F0704030504030204" pitchFamily="34" charset="0"/>
            </a:endParaRPr>
          </a:p>
          <a:p>
            <a:pPr lvl="1" latinLnBrk="1">
              <a:lnSpc>
                <a:spcPct val="150000"/>
              </a:lnSpc>
              <a:buFont typeface="Courier New" panose="02070309020205020404" pitchFamily="49" charset="0"/>
              <a:buChar char="o"/>
            </a:pPr>
            <a:r>
              <a:rPr lang="en-US" sz="2800" b="1" dirty="0">
                <a:effectLst>
                  <a:outerShdw blurRad="38100" dist="38100" dir="2700000" algn="tl">
                    <a:srgbClr val="000000">
                      <a:alpha val="43137"/>
                    </a:srgbClr>
                  </a:outerShdw>
                </a:effectLst>
                <a:latin typeface="Arial Rounded MT Bold" panose="020F0704030504030204" pitchFamily="34" charset="0"/>
              </a:rPr>
              <a:t>He Saw the… </a:t>
            </a:r>
          </a:p>
          <a:p>
            <a:pPr lvl="2" latinLnBrk="1">
              <a:lnSpc>
                <a:spcPct val="100000"/>
              </a:lnSpc>
            </a:pPr>
            <a:r>
              <a:rPr lang="en-US" sz="2800" b="1" dirty="0">
                <a:effectLst>
                  <a:outerShdw blurRad="38100" dist="38100" dir="2700000" algn="tl">
                    <a:srgbClr val="000000">
                      <a:alpha val="43137"/>
                    </a:srgbClr>
                  </a:outerShdw>
                </a:effectLst>
                <a:latin typeface="Arial Rounded MT Bold" panose="020F0704030504030204" pitchFamily="34" charset="0"/>
              </a:rPr>
              <a:t>Depravity of Fallen People </a:t>
            </a:r>
            <a:endParaRPr lang="en-US" sz="2800" dirty="0">
              <a:effectLst>
                <a:outerShdw blurRad="38100" dist="38100" dir="2700000" algn="tl">
                  <a:srgbClr val="000000">
                    <a:alpha val="43137"/>
                  </a:srgbClr>
                </a:outerShdw>
              </a:effectLst>
              <a:latin typeface="Arial Rounded MT Bold" panose="020F0704030504030204" pitchFamily="34" charset="0"/>
            </a:endParaRPr>
          </a:p>
          <a:p>
            <a:pPr lvl="2" latinLnBrk="1">
              <a:lnSpc>
                <a:spcPct val="150000"/>
              </a:lnSpc>
            </a:pPr>
            <a:r>
              <a:rPr lang="en-US" sz="2800" b="1" dirty="0">
                <a:effectLst>
                  <a:outerShdw blurRad="38100" dist="38100" dir="2700000" algn="tl">
                    <a:srgbClr val="000000">
                      <a:alpha val="43137"/>
                    </a:srgbClr>
                  </a:outerShdw>
                </a:effectLst>
                <a:latin typeface="Arial Rounded MT Bold" panose="020F0704030504030204" pitchFamily="34" charset="0"/>
              </a:rPr>
              <a:t>Death that Stalks and Plagues the Earth</a:t>
            </a:r>
            <a:endParaRPr lang="en-US" sz="2800" dirty="0">
              <a:effectLst>
                <a:outerShdw blurRad="38100" dist="38100" dir="2700000" algn="tl">
                  <a:srgbClr val="000000">
                    <a:alpha val="43137"/>
                  </a:srgbClr>
                </a:outerShdw>
              </a:effectLst>
              <a:latin typeface="Arial Rounded MT Bold" panose="020F0704030504030204" pitchFamily="34" charset="0"/>
            </a:endParaRPr>
          </a:p>
          <a:p>
            <a:pPr lvl="2" latinLnBrk="1">
              <a:lnSpc>
                <a:spcPct val="150000"/>
              </a:lnSpc>
            </a:pPr>
            <a:r>
              <a:rPr lang="en-US" sz="2800" b="1" dirty="0">
                <a:effectLst>
                  <a:outerShdw blurRad="38100" dist="38100" dir="2700000" algn="tl">
                    <a:srgbClr val="000000">
                      <a:alpha val="43137"/>
                    </a:srgbClr>
                  </a:outerShdw>
                </a:effectLst>
                <a:latin typeface="Arial Rounded MT Bold" panose="020F0704030504030204" pitchFamily="34" charset="0"/>
              </a:rPr>
              <a:t>Destiny that Awaits the Lost Souls.</a:t>
            </a:r>
            <a:endParaRPr lang="en-US" sz="2800" dirty="0">
              <a:effectLst>
                <a:outerShdw blurRad="38100" dist="38100" dir="2700000" algn="tl">
                  <a:srgbClr val="000000">
                    <a:alpha val="43137"/>
                  </a:srgbClr>
                </a:outerShdw>
              </a:effectLst>
              <a:latin typeface="Arial Rounded MT Bold" panose="020F0704030504030204" pitchFamily="34" charset="0"/>
            </a:endParaRPr>
          </a:p>
          <a:p>
            <a:endParaRPr lang="en-US" dirty="0"/>
          </a:p>
        </p:txBody>
      </p:sp>
    </p:spTree>
    <p:extLst>
      <p:ext uri="{BB962C8B-B14F-4D97-AF65-F5344CB8AC3E}">
        <p14:creationId xmlns:p14="http://schemas.microsoft.com/office/powerpoint/2010/main" val="4239695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circle(in)">
                                      <p:cBhvr>
                                        <p:cTn id="7" dur="2000"/>
                                        <p:tgtEl>
                                          <p:spTgt spid="3">
                                            <p:bg/>
                                          </p:spTgt>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circle(in)">
                                      <p:cBhvr>
                                        <p:cTn id="10" dur="2000"/>
                                        <p:tgtEl>
                                          <p:spTgt spid="3">
                                            <p:txEl>
                                              <p:pRg st="0" end="0"/>
                                            </p:txEl>
                                          </p:spTgt>
                                        </p:tgtEl>
                                      </p:cBhvr>
                                    </p:animEffect>
                                  </p:childTnLst>
                                </p:cTn>
                              </p:par>
                            </p:childTnLst>
                          </p:cTn>
                        </p:par>
                        <p:par>
                          <p:cTn id="11" fill="hold">
                            <p:stCondLst>
                              <p:cond delay="2000"/>
                            </p:stCondLst>
                            <p:childTnLst>
                              <p:par>
                                <p:cTn id="12" presetID="6" presetClass="entr" presetSubtype="16"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circle(in)">
                                      <p:cBhvr>
                                        <p:cTn id="14" dur="2000"/>
                                        <p:tgtEl>
                                          <p:spTgt spid="3">
                                            <p:txEl>
                                              <p:pRg st="1" end="1"/>
                                            </p:txEl>
                                          </p:spTgt>
                                        </p:tgtEl>
                                      </p:cBhvr>
                                    </p:animEffect>
                                  </p:childTnLst>
                                </p:cTn>
                              </p:par>
                            </p:childTnLst>
                          </p:cTn>
                        </p:par>
                        <p:par>
                          <p:cTn id="15" fill="hold">
                            <p:stCondLst>
                              <p:cond delay="4000"/>
                            </p:stCondLst>
                            <p:childTnLst>
                              <p:par>
                                <p:cTn id="16" presetID="6" presetClass="entr" presetSubtype="16" fill="hold" grpId="0"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circle(in)">
                                      <p:cBhvr>
                                        <p:cTn id="18" dur="2000"/>
                                        <p:tgtEl>
                                          <p:spTgt spid="3">
                                            <p:txEl>
                                              <p:pRg st="2" end="2"/>
                                            </p:txEl>
                                          </p:spTgt>
                                        </p:tgtEl>
                                      </p:cBhvr>
                                    </p:animEffect>
                                  </p:childTnLst>
                                </p:cTn>
                              </p:par>
                            </p:childTnLst>
                          </p:cTn>
                        </p:par>
                        <p:par>
                          <p:cTn id="19" fill="hold">
                            <p:stCondLst>
                              <p:cond delay="6000"/>
                            </p:stCondLst>
                            <p:childTnLst>
                              <p:par>
                                <p:cTn id="20" presetID="6" presetClass="entr" presetSubtype="16"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ircle(in)">
                                      <p:cBhvr>
                                        <p:cTn id="27" dur="2000"/>
                                        <p:tgtEl>
                                          <p:spTgt spid="3">
                                            <p:txEl>
                                              <p:pRg st="4" end="4"/>
                                            </p:txEl>
                                          </p:spTgt>
                                        </p:tgtEl>
                                      </p:cBhvr>
                                    </p:animEffect>
                                  </p:childTnLst>
                                </p:cTn>
                              </p:par>
                            </p:childTnLst>
                          </p:cTn>
                        </p:par>
                        <p:par>
                          <p:cTn id="28" fill="hold">
                            <p:stCondLst>
                              <p:cond delay="2000"/>
                            </p:stCondLst>
                            <p:childTnLst>
                              <p:par>
                                <p:cTn id="29" presetID="6" presetClass="entr" presetSubtype="16" fill="hold" grpId="0" nodeType="after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circle(in)">
                                      <p:cBhvr>
                                        <p:cTn id="31" dur="2000"/>
                                        <p:tgtEl>
                                          <p:spTgt spid="3">
                                            <p:txEl>
                                              <p:pRg st="5" end="5"/>
                                            </p:txEl>
                                          </p:spTgt>
                                        </p:tgtEl>
                                      </p:cBhvr>
                                    </p:animEffect>
                                  </p:childTnLst>
                                </p:cTn>
                              </p:par>
                            </p:childTnLst>
                          </p:cTn>
                        </p:par>
                        <p:par>
                          <p:cTn id="32" fill="hold">
                            <p:stCondLst>
                              <p:cond delay="4000"/>
                            </p:stCondLst>
                            <p:childTnLst>
                              <p:par>
                                <p:cTn id="33" presetID="6" presetClass="entr" presetSubtype="16" fill="hold" grpId="0" nodeType="after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circle(in)">
                                      <p:cBhvr>
                                        <p:cTn id="35" dur="2000"/>
                                        <p:tgtEl>
                                          <p:spTgt spid="3">
                                            <p:txEl>
                                              <p:pRg st="6" end="6"/>
                                            </p:txEl>
                                          </p:spTgt>
                                        </p:tgtEl>
                                      </p:cBhvr>
                                    </p:animEffect>
                                  </p:childTnLst>
                                </p:cTn>
                              </p:par>
                            </p:childTnLst>
                          </p:cTn>
                        </p:par>
                        <p:par>
                          <p:cTn id="36" fill="hold">
                            <p:stCondLst>
                              <p:cond delay="6000"/>
                            </p:stCondLst>
                            <p:childTnLst>
                              <p:par>
                                <p:cTn id="37" presetID="6" presetClass="entr" presetSubtype="16" fill="hold" grpId="0" nodeType="after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circle(in)">
                                      <p:cBhvr>
                                        <p:cTn id="39" dur="2000"/>
                                        <p:tgtEl>
                                          <p:spTgt spid="3">
                                            <p:txEl>
                                              <p:pRg st="7" end="7"/>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1" fill="hold" grpId="0" nodeType="clickEffect">
                                  <p:stCondLst>
                                    <p:cond delay="0"/>
                                  </p:stCondLst>
                                  <p:childTnLst>
                                    <p:set>
                                      <p:cBhvr>
                                        <p:cTn id="43" dur="1" fill="hold">
                                          <p:stCondLst>
                                            <p:cond delay="0"/>
                                          </p:stCondLst>
                                        </p:cTn>
                                        <p:tgtEl>
                                          <p:spTgt spid="2"/>
                                        </p:tgtEl>
                                        <p:attrNameLst>
                                          <p:attrName>style.visibility</p:attrName>
                                        </p:attrNameLst>
                                      </p:cBhvr>
                                      <p:to>
                                        <p:strVal val="visible"/>
                                      </p:to>
                                    </p:set>
                                    <p:anim calcmode="lin" valueType="num">
                                      <p:cBhvr additive="base">
                                        <p:cTn id="44" dur="2000" fill="hold"/>
                                        <p:tgtEl>
                                          <p:spTgt spid="2"/>
                                        </p:tgtEl>
                                        <p:attrNameLst>
                                          <p:attrName>ppt_x</p:attrName>
                                        </p:attrNameLst>
                                      </p:cBhvr>
                                      <p:tavLst>
                                        <p:tav tm="0">
                                          <p:val>
                                            <p:strVal val="#ppt_x"/>
                                          </p:val>
                                        </p:tav>
                                        <p:tav tm="100000">
                                          <p:val>
                                            <p:strVal val="#ppt_x"/>
                                          </p:val>
                                        </p:tav>
                                      </p:tavLst>
                                    </p:anim>
                                    <p:anim calcmode="lin" valueType="num">
                                      <p:cBhvr additive="base">
                                        <p:cTn id="45" dur="2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EDAA8-9F4B-4CA3-982D-89C14F6C1B81}"/>
              </a:ext>
            </a:extLst>
          </p:cNvPr>
          <p:cNvSpPr>
            <a:spLocks noGrp="1"/>
          </p:cNvSpPr>
          <p:nvPr>
            <p:ph type="title"/>
          </p:nvPr>
        </p:nvSpPr>
        <p:spPr>
          <a:xfrm>
            <a:off x="5131904" y="5446644"/>
            <a:ext cx="6066183" cy="1212574"/>
          </a:xfrm>
          <a:solidFill>
            <a:schemeClr val="bg1">
              <a:alpha val="80000"/>
            </a:schemeClr>
          </a:solidFill>
        </p:spPr>
        <p:txBody>
          <a:bodyPr>
            <a:normAutofit/>
          </a:bodyPr>
          <a:lstStyle/>
          <a:p>
            <a:r>
              <a:rPr lang="en-US" b="1" dirty="0">
                <a:effectLst>
                  <a:outerShdw blurRad="38100" dist="38100" dir="2700000" algn="tl">
                    <a:srgbClr val="000000">
                      <a:alpha val="43137"/>
                    </a:srgbClr>
                  </a:outerShdw>
                </a:effectLst>
                <a:latin typeface="Arial Rounded MT Bold" panose="020F0704030504030204" pitchFamily="34" charset="0"/>
              </a:rPr>
              <a:t>The Lord Came Down </a:t>
            </a:r>
            <a:endParaRPr lang="en-US" dirty="0">
              <a:effectLst>
                <a:outerShdw blurRad="38100" dist="38100" dir="2700000" algn="tl">
                  <a:srgbClr val="000000">
                    <a:alpha val="43137"/>
                  </a:srgbClr>
                </a:outerShdw>
              </a:effectLst>
              <a:latin typeface="Arial Rounded MT Bold" panose="020F0704030504030204" pitchFamily="34" charset="0"/>
            </a:endParaRPr>
          </a:p>
        </p:txBody>
      </p:sp>
      <p:sp>
        <p:nvSpPr>
          <p:cNvPr id="3" name="Content Placeholder 2">
            <a:extLst>
              <a:ext uri="{FF2B5EF4-FFF2-40B4-BE49-F238E27FC236}">
                <a16:creationId xmlns:a16="http://schemas.microsoft.com/office/drawing/2014/main" id="{B983E64D-6DDF-44D8-BB95-EF1DA188F696}"/>
              </a:ext>
            </a:extLst>
          </p:cNvPr>
          <p:cNvSpPr>
            <a:spLocks noGrp="1"/>
          </p:cNvSpPr>
          <p:nvPr>
            <p:ph idx="1"/>
          </p:nvPr>
        </p:nvSpPr>
        <p:spPr>
          <a:xfrm>
            <a:off x="0" y="0"/>
            <a:ext cx="12192000" cy="4482353"/>
          </a:xfrm>
          <a:solidFill>
            <a:schemeClr val="bg1">
              <a:alpha val="80000"/>
            </a:schemeClr>
          </a:solidFill>
        </p:spPr>
        <p:txBody>
          <a:bodyPr/>
          <a:lstStyle/>
          <a:p>
            <a:pPr marL="0" indent="0" latinLnBrk="1">
              <a:buNone/>
            </a:pPr>
            <a:r>
              <a:rPr lang="en-US" b="1" dirty="0">
                <a:effectLst>
                  <a:outerShdw blurRad="38100" dist="38100" dir="2700000" algn="tl">
                    <a:srgbClr val="000000">
                      <a:alpha val="43137"/>
                    </a:srgbClr>
                  </a:outerShdw>
                </a:effectLst>
                <a:latin typeface="Arial Rounded MT Bold" panose="020F0704030504030204" pitchFamily="34" charset="0"/>
              </a:rPr>
              <a:t>John 3:31-32, </a:t>
            </a:r>
            <a:r>
              <a:rPr lang="en-US" b="1" i="1" dirty="0">
                <a:effectLst>
                  <a:outerShdw blurRad="38100" dist="38100" dir="2700000" algn="tl">
                    <a:srgbClr val="000000">
                      <a:alpha val="43137"/>
                    </a:srgbClr>
                  </a:outerShdw>
                </a:effectLst>
                <a:latin typeface="Arial Rounded MT Bold" panose="020F0704030504030204" pitchFamily="34" charset="0"/>
              </a:rPr>
              <a:t>“</a:t>
            </a:r>
            <a:r>
              <a:rPr lang="en-US" i="1" baseline="30000" dirty="0">
                <a:effectLst>
                  <a:outerShdw blurRad="38100" dist="38100" dir="2700000" algn="tl">
                    <a:srgbClr val="000000">
                      <a:alpha val="43137"/>
                    </a:srgbClr>
                  </a:outerShdw>
                </a:effectLst>
                <a:latin typeface="Arial Rounded MT Bold" panose="020F0704030504030204" pitchFamily="34" charset="0"/>
              </a:rPr>
              <a:t> </a:t>
            </a:r>
            <a:r>
              <a:rPr lang="en-US" i="1" dirty="0">
                <a:effectLst>
                  <a:outerShdw blurRad="38100" dist="38100" dir="2700000" algn="tl">
                    <a:srgbClr val="000000">
                      <a:alpha val="43137"/>
                    </a:srgbClr>
                  </a:outerShdw>
                </a:effectLst>
                <a:latin typeface="Arial Rounded MT Bold" panose="020F0704030504030204" pitchFamily="34" charset="0"/>
              </a:rPr>
              <a:t>He that cometh from above is above all: he that is of </a:t>
            </a:r>
          </a:p>
          <a:p>
            <a:pPr marL="0" indent="0" latinLnBrk="1">
              <a:buNone/>
            </a:pPr>
            <a:r>
              <a:rPr lang="en-US" i="1" dirty="0">
                <a:effectLst>
                  <a:outerShdw blurRad="38100" dist="38100" dir="2700000" algn="tl">
                    <a:srgbClr val="000000">
                      <a:alpha val="43137"/>
                    </a:srgbClr>
                  </a:outerShdw>
                </a:effectLst>
                <a:latin typeface="Arial Rounded MT Bold" panose="020F0704030504030204" pitchFamily="34" charset="0"/>
              </a:rPr>
              <a:t>the earth is earthly, and speaketh of the earth: he that cometh from </a:t>
            </a:r>
          </a:p>
          <a:p>
            <a:pPr marL="0" indent="0" latinLnBrk="1">
              <a:buNone/>
            </a:pPr>
            <a:r>
              <a:rPr lang="en-US" i="1" dirty="0">
                <a:effectLst>
                  <a:outerShdw blurRad="38100" dist="38100" dir="2700000" algn="tl">
                    <a:srgbClr val="000000">
                      <a:alpha val="43137"/>
                    </a:srgbClr>
                  </a:outerShdw>
                </a:effectLst>
                <a:latin typeface="Arial Rounded MT Bold" panose="020F0704030504030204" pitchFamily="34" charset="0"/>
              </a:rPr>
              <a:t>heaven is above all. </a:t>
            </a:r>
            <a:r>
              <a:rPr lang="en-US" i="1" baseline="30000" dirty="0">
                <a:effectLst>
                  <a:outerShdw blurRad="38100" dist="38100" dir="2700000" algn="tl">
                    <a:srgbClr val="000000">
                      <a:alpha val="43137"/>
                    </a:srgbClr>
                  </a:outerShdw>
                </a:effectLst>
                <a:latin typeface="Arial Rounded MT Bold" panose="020F0704030504030204" pitchFamily="34" charset="0"/>
              </a:rPr>
              <a:t>32 </a:t>
            </a:r>
            <a:r>
              <a:rPr lang="en-US" i="1" dirty="0">
                <a:effectLst>
                  <a:outerShdw blurRad="38100" dist="38100" dir="2700000" algn="tl">
                    <a:srgbClr val="000000">
                      <a:alpha val="43137"/>
                    </a:srgbClr>
                  </a:outerShdw>
                </a:effectLst>
                <a:latin typeface="Arial Rounded MT Bold" panose="020F0704030504030204" pitchFamily="34" charset="0"/>
              </a:rPr>
              <a:t>And what he hath seen and heard, that he </a:t>
            </a:r>
          </a:p>
          <a:p>
            <a:pPr marL="0" indent="0" latinLnBrk="1">
              <a:buNone/>
            </a:pPr>
            <a:r>
              <a:rPr lang="en-US" i="1" dirty="0">
                <a:effectLst>
                  <a:outerShdw blurRad="38100" dist="38100" dir="2700000" algn="tl">
                    <a:srgbClr val="000000">
                      <a:alpha val="43137"/>
                    </a:srgbClr>
                  </a:outerShdw>
                </a:effectLst>
                <a:latin typeface="Arial Rounded MT Bold" panose="020F0704030504030204" pitchFamily="34" charset="0"/>
              </a:rPr>
              <a:t>testifieth; and no man receiveth his testimony”</a:t>
            </a:r>
          </a:p>
          <a:p>
            <a:pPr lvl="0" latinLnBrk="1">
              <a:buFont typeface="Courier New" panose="02070309020205020404" pitchFamily="49" charset="0"/>
              <a:buChar char="o"/>
            </a:pPr>
            <a:r>
              <a:rPr lang="en-US" b="1" dirty="0">
                <a:effectLst>
                  <a:outerShdw blurRad="38100" dist="38100" dir="2700000" algn="tl">
                    <a:srgbClr val="000000">
                      <a:alpha val="43137"/>
                    </a:srgbClr>
                  </a:outerShdw>
                </a:effectLst>
                <a:latin typeface="Arial Rounded MT Bold" panose="020F0704030504030204" pitchFamily="34" charset="0"/>
              </a:rPr>
              <a:t>Christ Came to… </a:t>
            </a:r>
          </a:p>
          <a:p>
            <a:pPr lvl="1" latinLnBrk="1">
              <a:lnSpc>
                <a:spcPct val="100000"/>
              </a:lnSpc>
            </a:pPr>
            <a:r>
              <a:rPr lang="en-US" sz="2800" b="1" dirty="0">
                <a:effectLst>
                  <a:outerShdw blurRad="38100" dist="38100" dir="2700000" algn="tl">
                    <a:srgbClr val="000000">
                      <a:alpha val="43137"/>
                    </a:srgbClr>
                  </a:outerShdw>
                </a:effectLst>
                <a:latin typeface="Arial Rounded MT Bold" panose="020F0704030504030204" pitchFamily="34" charset="0"/>
              </a:rPr>
              <a:t>Reveal God's Love and Purpose</a:t>
            </a:r>
            <a:endParaRPr lang="en-US" sz="2800" dirty="0">
              <a:effectLst>
                <a:outerShdw blurRad="38100" dist="38100" dir="2700000" algn="tl">
                  <a:srgbClr val="000000">
                    <a:alpha val="43137"/>
                  </a:srgbClr>
                </a:outerShdw>
              </a:effectLst>
              <a:latin typeface="Arial Rounded MT Bold" panose="020F0704030504030204" pitchFamily="34" charset="0"/>
            </a:endParaRPr>
          </a:p>
          <a:p>
            <a:pPr lvl="1" latinLnBrk="1">
              <a:lnSpc>
                <a:spcPct val="150000"/>
              </a:lnSpc>
            </a:pPr>
            <a:r>
              <a:rPr lang="en-US" sz="2800" b="1" dirty="0">
                <a:effectLst>
                  <a:outerShdw blurRad="38100" dist="38100" dir="2700000" algn="tl">
                    <a:srgbClr val="000000">
                      <a:alpha val="43137"/>
                    </a:srgbClr>
                  </a:outerShdw>
                </a:effectLst>
                <a:latin typeface="Arial Rounded MT Bold" panose="020F0704030504030204" pitchFamily="34" charset="0"/>
              </a:rPr>
              <a:t>Reaffirm God's Laws and Precepts</a:t>
            </a:r>
            <a:endParaRPr lang="en-US" sz="2800" dirty="0">
              <a:effectLst>
                <a:outerShdw blurRad="38100" dist="38100" dir="2700000" algn="tl">
                  <a:srgbClr val="000000">
                    <a:alpha val="43137"/>
                  </a:srgbClr>
                </a:outerShdw>
              </a:effectLst>
              <a:latin typeface="Arial Rounded MT Bold" panose="020F0704030504030204" pitchFamily="34" charset="0"/>
            </a:endParaRPr>
          </a:p>
          <a:p>
            <a:pPr lvl="1" latinLnBrk="1">
              <a:lnSpc>
                <a:spcPct val="150000"/>
              </a:lnSpc>
            </a:pPr>
            <a:r>
              <a:rPr lang="en-US" sz="2800" b="1" dirty="0">
                <a:effectLst>
                  <a:outerShdw blurRad="38100" dist="38100" dir="2700000" algn="tl">
                    <a:srgbClr val="000000">
                      <a:alpha val="43137"/>
                    </a:srgbClr>
                  </a:outerShdw>
                </a:effectLst>
                <a:latin typeface="Arial Rounded MT Bold" panose="020F0704030504030204" pitchFamily="34" charset="0"/>
              </a:rPr>
              <a:t>Redeem God's Lost People.</a:t>
            </a:r>
            <a:endParaRPr lang="en-US" sz="2800" dirty="0">
              <a:effectLst>
                <a:outerShdw blurRad="38100" dist="38100" dir="2700000" algn="tl">
                  <a:srgbClr val="000000">
                    <a:alpha val="43137"/>
                  </a:srgbClr>
                </a:outerShdw>
              </a:effectLst>
              <a:latin typeface="Arial Rounded MT Bold" panose="020F0704030504030204" pitchFamily="34" charset="0"/>
            </a:endParaRPr>
          </a:p>
          <a:p>
            <a:endParaRPr lang="en-US" dirty="0"/>
          </a:p>
        </p:txBody>
      </p:sp>
    </p:spTree>
    <p:extLst>
      <p:ext uri="{BB962C8B-B14F-4D97-AF65-F5344CB8AC3E}">
        <p14:creationId xmlns:p14="http://schemas.microsoft.com/office/powerpoint/2010/main" val="3085575313"/>
      </p:ext>
    </p:extLst>
  </p:cSld>
  <p:clrMapOvr>
    <a:masterClrMapping/>
  </p:clrMapOvr>
  <mc:AlternateContent xmlns:mc="http://schemas.openxmlformats.org/markup-compatibility/2006" xmlns:p14="http://schemas.microsoft.com/office/powerpoint/2010/main">
    <mc:Choice Requires="p14">
      <p:transition spd="slow" p14:dur="25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2000" fill="hold"/>
                                        <p:tgtEl>
                                          <p:spTgt spid="3">
                                            <p:bg/>
                                          </p:spTgt>
                                        </p:tgtEl>
                                        <p:attrNameLst>
                                          <p:attrName>ppt_x</p:attrName>
                                        </p:attrNameLst>
                                      </p:cBhvr>
                                      <p:tavLst>
                                        <p:tav tm="0">
                                          <p:val>
                                            <p:strVal val="#ppt_x"/>
                                          </p:val>
                                        </p:tav>
                                        <p:tav tm="100000">
                                          <p:val>
                                            <p:strVal val="#ppt_x"/>
                                          </p:val>
                                        </p:tav>
                                      </p:tavLst>
                                    </p:anim>
                                    <p:anim calcmode="lin" valueType="num">
                                      <p:cBhvr additive="base">
                                        <p:cTn id="8" dur="2000" fill="hold"/>
                                        <p:tgtEl>
                                          <p:spTgt spid="3">
                                            <p:bg/>
                                          </p:spTgt>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par>
                          <p:cTn id="13" fill="hold">
                            <p:stCondLst>
                              <p:cond delay="2000"/>
                            </p:stCondLst>
                            <p:childTnLst>
                              <p:par>
                                <p:cTn id="14" presetID="2" presetClass="entr" presetSubtype="1" fill="hold" grpId="0"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additive="base">
                                        <p:cTn id="16"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7" dur="2000" fill="hold"/>
                                        <p:tgtEl>
                                          <p:spTgt spid="3">
                                            <p:txEl>
                                              <p:pRg st="1" end="1"/>
                                            </p:txEl>
                                          </p:spTgt>
                                        </p:tgtEl>
                                        <p:attrNameLst>
                                          <p:attrName>ppt_y</p:attrName>
                                        </p:attrNameLst>
                                      </p:cBhvr>
                                      <p:tavLst>
                                        <p:tav tm="0">
                                          <p:val>
                                            <p:strVal val="0-#ppt_h/2"/>
                                          </p:val>
                                        </p:tav>
                                        <p:tav tm="100000">
                                          <p:val>
                                            <p:strVal val="#ppt_y"/>
                                          </p:val>
                                        </p:tav>
                                      </p:tavLst>
                                    </p:anim>
                                  </p:childTnLst>
                                </p:cTn>
                              </p:par>
                            </p:childTnLst>
                          </p:cTn>
                        </p:par>
                        <p:par>
                          <p:cTn id="18" fill="hold">
                            <p:stCondLst>
                              <p:cond delay="4000"/>
                            </p:stCondLst>
                            <p:childTnLst>
                              <p:par>
                                <p:cTn id="19" presetID="2" presetClass="entr" presetSubtype="1" fill="hold" grpId="0" nodeType="after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2000" fill="hold"/>
                                        <p:tgtEl>
                                          <p:spTgt spid="3">
                                            <p:txEl>
                                              <p:pRg st="2" end="2"/>
                                            </p:txEl>
                                          </p:spTgt>
                                        </p:tgtEl>
                                        <p:attrNameLst>
                                          <p:attrName>ppt_y</p:attrName>
                                        </p:attrNameLst>
                                      </p:cBhvr>
                                      <p:tavLst>
                                        <p:tav tm="0">
                                          <p:val>
                                            <p:strVal val="0-#ppt_h/2"/>
                                          </p:val>
                                        </p:tav>
                                        <p:tav tm="100000">
                                          <p:val>
                                            <p:strVal val="#ppt_y"/>
                                          </p:val>
                                        </p:tav>
                                      </p:tavLst>
                                    </p:anim>
                                  </p:childTnLst>
                                </p:cTn>
                              </p:par>
                            </p:childTnLst>
                          </p:cTn>
                        </p:par>
                        <p:par>
                          <p:cTn id="23" fill="hold">
                            <p:stCondLst>
                              <p:cond delay="6000"/>
                            </p:stCondLst>
                            <p:childTnLst>
                              <p:par>
                                <p:cTn id="24" presetID="2" presetClass="entr" presetSubtype="1" fill="hold" grpId="0" nodeType="after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2000" fill="hold"/>
                                        <p:tgtEl>
                                          <p:spTgt spid="3">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1"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2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3">
                                            <p:txEl>
                                              <p:pRg st="4" end="4"/>
                                            </p:txEl>
                                          </p:spTgt>
                                        </p:tgtEl>
                                        <p:attrNameLst>
                                          <p:attrName>ppt_y</p:attrName>
                                        </p:attrNameLst>
                                      </p:cBhvr>
                                      <p:tavLst>
                                        <p:tav tm="0">
                                          <p:val>
                                            <p:strVal val="0-#ppt_h/2"/>
                                          </p:val>
                                        </p:tav>
                                        <p:tav tm="100000">
                                          <p:val>
                                            <p:strVal val="#ppt_y"/>
                                          </p:val>
                                        </p:tav>
                                      </p:tavLst>
                                    </p:anim>
                                  </p:childTnLst>
                                </p:cTn>
                              </p:par>
                            </p:childTnLst>
                          </p:cTn>
                        </p:par>
                        <p:par>
                          <p:cTn id="34" fill="hold">
                            <p:stCondLst>
                              <p:cond delay="2000"/>
                            </p:stCondLst>
                            <p:childTnLst>
                              <p:par>
                                <p:cTn id="35" presetID="2" presetClass="entr" presetSubtype="1" fill="hold" grpId="0"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2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3">
                                            <p:txEl>
                                              <p:pRg st="5" end="5"/>
                                            </p:txEl>
                                          </p:spTgt>
                                        </p:tgtEl>
                                        <p:attrNameLst>
                                          <p:attrName>ppt_y</p:attrName>
                                        </p:attrNameLst>
                                      </p:cBhvr>
                                      <p:tavLst>
                                        <p:tav tm="0">
                                          <p:val>
                                            <p:strVal val="0-#ppt_h/2"/>
                                          </p:val>
                                        </p:tav>
                                        <p:tav tm="100000">
                                          <p:val>
                                            <p:strVal val="#ppt_y"/>
                                          </p:val>
                                        </p:tav>
                                      </p:tavLst>
                                    </p:anim>
                                  </p:childTnLst>
                                </p:cTn>
                              </p:par>
                            </p:childTnLst>
                          </p:cTn>
                        </p:par>
                        <p:par>
                          <p:cTn id="39" fill="hold">
                            <p:stCondLst>
                              <p:cond delay="4000"/>
                            </p:stCondLst>
                            <p:childTnLst>
                              <p:par>
                                <p:cTn id="40" presetID="2" presetClass="entr" presetSubtype="1" fill="hold" grpId="0" nodeType="after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 calcmode="lin" valueType="num">
                                      <p:cBhvr additive="base">
                                        <p:cTn id="42" dur="20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3" dur="2000" fill="hold"/>
                                        <p:tgtEl>
                                          <p:spTgt spid="3">
                                            <p:txEl>
                                              <p:pRg st="6" end="6"/>
                                            </p:txEl>
                                          </p:spTgt>
                                        </p:tgtEl>
                                        <p:attrNameLst>
                                          <p:attrName>ppt_y</p:attrName>
                                        </p:attrNameLst>
                                      </p:cBhvr>
                                      <p:tavLst>
                                        <p:tav tm="0">
                                          <p:val>
                                            <p:strVal val="0-#ppt_h/2"/>
                                          </p:val>
                                        </p:tav>
                                        <p:tav tm="100000">
                                          <p:val>
                                            <p:strVal val="#ppt_y"/>
                                          </p:val>
                                        </p:tav>
                                      </p:tavLst>
                                    </p:anim>
                                  </p:childTnLst>
                                </p:cTn>
                              </p:par>
                            </p:childTnLst>
                          </p:cTn>
                        </p:par>
                        <p:par>
                          <p:cTn id="44" fill="hold">
                            <p:stCondLst>
                              <p:cond delay="6000"/>
                            </p:stCondLst>
                            <p:childTnLst>
                              <p:par>
                                <p:cTn id="45" presetID="2" presetClass="entr" presetSubtype="1" fill="hold" grpId="0" nodeType="after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 calcmode="lin" valueType="num">
                                      <p:cBhvr additive="base">
                                        <p:cTn id="47" dur="20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8" dur="2000" fill="hold"/>
                                        <p:tgtEl>
                                          <p:spTgt spid="3">
                                            <p:txEl>
                                              <p:pRg st="7" end="7"/>
                                            </p:txEl>
                                          </p:spTgt>
                                        </p:tgtEl>
                                        <p:attrNameLst>
                                          <p:attrName>ppt_y</p:attrName>
                                        </p:attrNameLst>
                                      </p:cBhvr>
                                      <p:tavLst>
                                        <p:tav tm="0">
                                          <p:val>
                                            <p:strVal val="0-#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9" fill="hold" grpId="0" nodeType="clickEffect">
                                  <p:stCondLst>
                                    <p:cond delay="0"/>
                                  </p:stCondLst>
                                  <p:childTnLst>
                                    <p:set>
                                      <p:cBhvr>
                                        <p:cTn id="52" dur="1" fill="hold">
                                          <p:stCondLst>
                                            <p:cond delay="0"/>
                                          </p:stCondLst>
                                        </p:cTn>
                                        <p:tgtEl>
                                          <p:spTgt spid="2"/>
                                        </p:tgtEl>
                                        <p:attrNameLst>
                                          <p:attrName>style.visibility</p:attrName>
                                        </p:attrNameLst>
                                      </p:cBhvr>
                                      <p:to>
                                        <p:strVal val="visible"/>
                                      </p:to>
                                    </p:set>
                                    <p:anim calcmode="lin" valueType="num">
                                      <p:cBhvr additive="base">
                                        <p:cTn id="53" dur="2000" fill="hold"/>
                                        <p:tgtEl>
                                          <p:spTgt spid="2"/>
                                        </p:tgtEl>
                                        <p:attrNameLst>
                                          <p:attrName>ppt_x</p:attrName>
                                        </p:attrNameLst>
                                      </p:cBhvr>
                                      <p:tavLst>
                                        <p:tav tm="0">
                                          <p:val>
                                            <p:strVal val="0-#ppt_w/2"/>
                                          </p:val>
                                        </p:tav>
                                        <p:tav tm="100000">
                                          <p:val>
                                            <p:strVal val="#ppt_x"/>
                                          </p:val>
                                        </p:tav>
                                      </p:tavLst>
                                    </p:anim>
                                    <p:anim calcmode="lin" valueType="num">
                                      <p:cBhvr additive="base">
                                        <p:cTn id="54" dur="2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EDAA8-9F4B-4CA3-982D-89C14F6C1B81}"/>
              </a:ext>
            </a:extLst>
          </p:cNvPr>
          <p:cNvSpPr>
            <a:spLocks noGrp="1"/>
          </p:cNvSpPr>
          <p:nvPr>
            <p:ph type="title"/>
          </p:nvPr>
        </p:nvSpPr>
        <p:spPr>
          <a:xfrm>
            <a:off x="2680252" y="5115339"/>
            <a:ext cx="6185452" cy="1212574"/>
          </a:xfrm>
        </p:spPr>
        <p:txBody>
          <a:bodyPr>
            <a:normAutofit/>
          </a:bodyPr>
          <a:lstStyle/>
          <a:p>
            <a:r>
              <a:rPr lang="en-US" b="1" dirty="0">
                <a:effectLst>
                  <a:outerShdw blurRad="38100" dist="38100" dir="2700000" algn="tl">
                    <a:srgbClr val="000000">
                      <a:alpha val="43137"/>
                    </a:srgbClr>
                  </a:outerShdw>
                </a:effectLst>
                <a:latin typeface="Arial Rounded MT Bold" panose="020F0704030504030204" pitchFamily="34" charset="0"/>
              </a:rPr>
              <a:t>The Lord Laid Down</a:t>
            </a:r>
            <a:endParaRPr lang="en-US" dirty="0">
              <a:effectLst>
                <a:outerShdw blurRad="38100" dist="38100" dir="2700000" algn="tl">
                  <a:srgbClr val="000000">
                    <a:alpha val="43137"/>
                  </a:srgbClr>
                </a:outerShdw>
              </a:effectLst>
              <a:latin typeface="Arial Rounded MT Bold" panose="020F0704030504030204" pitchFamily="34" charset="0"/>
            </a:endParaRPr>
          </a:p>
        </p:txBody>
      </p:sp>
      <p:sp>
        <p:nvSpPr>
          <p:cNvPr id="3" name="Content Placeholder 2">
            <a:extLst>
              <a:ext uri="{FF2B5EF4-FFF2-40B4-BE49-F238E27FC236}">
                <a16:creationId xmlns:a16="http://schemas.microsoft.com/office/drawing/2014/main" id="{B983E64D-6DDF-44D8-BB95-EF1DA188F696}"/>
              </a:ext>
            </a:extLst>
          </p:cNvPr>
          <p:cNvSpPr>
            <a:spLocks noGrp="1"/>
          </p:cNvSpPr>
          <p:nvPr>
            <p:ph idx="1"/>
          </p:nvPr>
        </p:nvSpPr>
        <p:spPr>
          <a:xfrm>
            <a:off x="152400" y="900332"/>
            <a:ext cx="11887200" cy="3657600"/>
          </a:xfrm>
          <a:solidFill>
            <a:schemeClr val="bg1">
              <a:alpha val="80000"/>
            </a:schemeClr>
          </a:solidFill>
        </p:spPr>
        <p:txBody>
          <a:bodyPr/>
          <a:lstStyle/>
          <a:p>
            <a:pPr marL="0" indent="0">
              <a:buNone/>
            </a:pPr>
            <a:r>
              <a:rPr lang="en-US" b="1" dirty="0">
                <a:effectLst>
                  <a:outerShdw blurRad="38100" dist="38100" dir="2700000" algn="tl">
                    <a:srgbClr val="000000">
                      <a:alpha val="43137"/>
                    </a:srgbClr>
                  </a:outerShdw>
                </a:effectLst>
                <a:latin typeface="Arial Rounded MT Bold" panose="020F0704030504030204" pitchFamily="34" charset="0"/>
              </a:rPr>
              <a:t>1 John 3:16 (AMP)</a:t>
            </a:r>
            <a:r>
              <a:rPr lang="en-US" b="1" baseline="30000" dirty="0">
                <a:effectLst>
                  <a:outerShdw blurRad="38100" dist="38100" dir="2700000" algn="tl">
                    <a:srgbClr val="000000">
                      <a:alpha val="43137"/>
                    </a:srgbClr>
                  </a:outerShdw>
                </a:effectLst>
                <a:latin typeface="Arial Rounded MT Bold" panose="020F0704030504030204" pitchFamily="34" charset="0"/>
              </a:rPr>
              <a:t> </a:t>
            </a:r>
            <a:r>
              <a:rPr lang="en-US" dirty="0">
                <a:effectLst>
                  <a:outerShdw blurRad="38100" dist="38100" dir="2700000" algn="tl">
                    <a:srgbClr val="000000">
                      <a:alpha val="43137"/>
                    </a:srgbClr>
                  </a:outerShdw>
                </a:effectLst>
                <a:latin typeface="Arial Rounded MT Bold" panose="020F0704030504030204" pitchFamily="34" charset="0"/>
              </a:rPr>
              <a:t>By this we come to know (progressively to recognize, to perceive, to understand) the [essential] love: that </a:t>
            </a:r>
            <a:r>
              <a:rPr lang="en-US" u="sng" dirty="0">
                <a:effectLst>
                  <a:outerShdw blurRad="38100" dist="38100" dir="2700000" algn="tl">
                    <a:srgbClr val="000000">
                      <a:alpha val="43137"/>
                    </a:srgbClr>
                  </a:outerShdw>
                </a:effectLst>
                <a:latin typeface="Arial Rounded MT Bold" panose="020F0704030504030204" pitchFamily="34" charset="0"/>
              </a:rPr>
              <a:t>He laid down His [own] life for us</a:t>
            </a:r>
            <a:r>
              <a:rPr lang="en-US" dirty="0">
                <a:effectLst>
                  <a:outerShdw blurRad="38100" dist="38100" dir="2700000" algn="tl">
                    <a:srgbClr val="000000">
                      <a:alpha val="43137"/>
                    </a:srgbClr>
                  </a:outerShdw>
                </a:effectLst>
                <a:latin typeface="Arial Rounded MT Bold" panose="020F0704030504030204" pitchFamily="34" charset="0"/>
              </a:rPr>
              <a:t>; and we ought to lay [our] lives down for [those who are our] brothers [in Him]. </a:t>
            </a:r>
          </a:p>
          <a:p>
            <a:pPr lvl="1" latinLnBrk="1">
              <a:lnSpc>
                <a:spcPct val="100000"/>
              </a:lnSpc>
            </a:pPr>
            <a:r>
              <a:rPr lang="en-US" sz="2800" b="1" dirty="0">
                <a:effectLst>
                  <a:outerShdw blurRad="38100" dist="38100" dir="2700000" algn="tl">
                    <a:srgbClr val="000000">
                      <a:alpha val="43137"/>
                    </a:srgbClr>
                  </a:outerShdw>
                </a:effectLst>
                <a:latin typeface="Arial Rounded MT Bold" panose="020F0704030504030204" pitchFamily="34" charset="0"/>
              </a:rPr>
              <a:t>He Stayed on the Cross</a:t>
            </a:r>
            <a:endParaRPr lang="en-US" sz="2800" dirty="0">
              <a:effectLst>
                <a:outerShdw blurRad="38100" dist="38100" dir="2700000" algn="tl">
                  <a:srgbClr val="000000">
                    <a:alpha val="43137"/>
                  </a:srgbClr>
                </a:outerShdw>
              </a:effectLst>
              <a:latin typeface="Arial Rounded MT Bold" panose="020F0704030504030204" pitchFamily="34" charset="0"/>
            </a:endParaRPr>
          </a:p>
          <a:p>
            <a:pPr lvl="1" latinLnBrk="1">
              <a:lnSpc>
                <a:spcPct val="150000"/>
              </a:lnSpc>
            </a:pPr>
            <a:r>
              <a:rPr lang="en-US" sz="2800" b="1" dirty="0">
                <a:effectLst>
                  <a:outerShdw blurRad="38100" dist="38100" dir="2700000" algn="tl">
                    <a:srgbClr val="000000">
                      <a:alpha val="43137"/>
                    </a:srgbClr>
                  </a:outerShdw>
                </a:effectLst>
                <a:latin typeface="Arial Rounded MT Bold" panose="020F0704030504030204" pitchFamily="34" charset="0"/>
              </a:rPr>
              <a:t>He Sacrificed His life as Lamb</a:t>
            </a:r>
            <a:endParaRPr lang="en-US" sz="2800" dirty="0">
              <a:effectLst>
                <a:outerShdw blurRad="38100" dist="38100" dir="2700000" algn="tl">
                  <a:srgbClr val="000000">
                    <a:alpha val="43137"/>
                  </a:srgbClr>
                </a:outerShdw>
              </a:effectLst>
              <a:latin typeface="Arial Rounded MT Bold" panose="020F0704030504030204" pitchFamily="34" charset="0"/>
            </a:endParaRPr>
          </a:p>
          <a:p>
            <a:pPr lvl="1" latinLnBrk="1">
              <a:lnSpc>
                <a:spcPct val="150000"/>
              </a:lnSpc>
            </a:pPr>
            <a:r>
              <a:rPr lang="en-US" sz="2800" b="1" dirty="0">
                <a:effectLst>
                  <a:outerShdw blurRad="38100" dist="38100" dir="2700000" algn="tl">
                    <a:srgbClr val="000000">
                      <a:alpha val="43137"/>
                    </a:srgbClr>
                  </a:outerShdw>
                </a:effectLst>
                <a:latin typeface="Arial Rounded MT Bold" panose="020F0704030504030204" pitchFamily="34" charset="0"/>
              </a:rPr>
              <a:t>He Satisfied God's demands for Salvation.</a:t>
            </a:r>
            <a:endParaRPr lang="en-US" sz="2800" dirty="0">
              <a:effectLst>
                <a:outerShdw blurRad="38100" dist="38100" dir="2700000" algn="tl">
                  <a:srgbClr val="000000">
                    <a:alpha val="43137"/>
                  </a:srgbClr>
                </a:outerShdw>
              </a:effectLst>
              <a:latin typeface="Arial Rounded MT Bold" panose="020F0704030504030204" pitchFamily="34" charset="0"/>
            </a:endParaRPr>
          </a:p>
        </p:txBody>
      </p:sp>
    </p:spTree>
    <p:extLst>
      <p:ext uri="{BB962C8B-B14F-4D97-AF65-F5344CB8AC3E}">
        <p14:creationId xmlns:p14="http://schemas.microsoft.com/office/powerpoint/2010/main" val="5866815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2000" fill="hold"/>
                                        <p:tgtEl>
                                          <p:spTgt spid="3">
                                            <p:bg/>
                                          </p:spTgt>
                                        </p:tgtEl>
                                        <p:attrNameLst>
                                          <p:attrName>ppt_w</p:attrName>
                                        </p:attrNameLst>
                                      </p:cBhvr>
                                      <p:tavLst>
                                        <p:tav tm="0">
                                          <p:val>
                                            <p:fltVal val="0"/>
                                          </p:val>
                                        </p:tav>
                                        <p:tav tm="100000">
                                          <p:val>
                                            <p:strVal val="#ppt_w"/>
                                          </p:val>
                                        </p:tav>
                                      </p:tavLst>
                                    </p:anim>
                                    <p:anim calcmode="lin" valueType="num">
                                      <p:cBhvr>
                                        <p:cTn id="8" dur="2000" fill="hold"/>
                                        <p:tgtEl>
                                          <p:spTgt spid="3">
                                            <p:bg/>
                                          </p:spTgt>
                                        </p:tgtEl>
                                        <p:attrNameLst>
                                          <p:attrName>ppt_h</p:attrName>
                                        </p:attrNameLst>
                                      </p:cBhvr>
                                      <p:tavLst>
                                        <p:tav tm="0">
                                          <p:val>
                                            <p:fltVal val="0"/>
                                          </p:val>
                                        </p:tav>
                                        <p:tav tm="100000">
                                          <p:val>
                                            <p:strVal val="#ppt_h"/>
                                          </p:val>
                                        </p:tav>
                                      </p:tavLst>
                                    </p:anim>
                                    <p:animEffect transition="in" filter="fade">
                                      <p:cBhvr>
                                        <p:cTn id="9" dur="2000"/>
                                        <p:tgtEl>
                                          <p:spTgt spid="3">
                                            <p:bg/>
                                          </p:spTgt>
                                        </p:tgtEl>
                                      </p:cBhvr>
                                    </p:animEffect>
                                    <p:anim calcmode="lin" valueType="num">
                                      <p:cBhvr>
                                        <p:cTn id="10" dur="2000" fill="hold"/>
                                        <p:tgtEl>
                                          <p:spTgt spid="3">
                                            <p:bg/>
                                          </p:spTgt>
                                        </p:tgtEl>
                                        <p:attrNameLst>
                                          <p:attrName>ppt_x</p:attrName>
                                        </p:attrNameLst>
                                      </p:cBhvr>
                                      <p:tavLst>
                                        <p:tav tm="0">
                                          <p:val>
                                            <p:fltVal val="0.5"/>
                                          </p:val>
                                        </p:tav>
                                        <p:tav tm="100000">
                                          <p:val>
                                            <p:strVal val="#ppt_x"/>
                                          </p:val>
                                        </p:tav>
                                      </p:tavLst>
                                    </p:anim>
                                    <p:anim calcmode="lin" valueType="num">
                                      <p:cBhvr>
                                        <p:cTn id="11" dur="2000" fill="hold"/>
                                        <p:tgtEl>
                                          <p:spTgt spid="3">
                                            <p:bg/>
                                          </p:spTgt>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2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2000"/>
                                        <p:tgtEl>
                                          <p:spTgt spid="3">
                                            <p:txEl>
                                              <p:pRg st="0" end="0"/>
                                            </p:txEl>
                                          </p:spTgt>
                                        </p:tgtEl>
                                      </p:cBhvr>
                                    </p:animEffect>
                                    <p:anim calcmode="lin" valueType="num">
                                      <p:cBhvr>
                                        <p:cTn id="17" dur="2000" fill="hold"/>
                                        <p:tgtEl>
                                          <p:spTgt spid="3">
                                            <p:txEl>
                                              <p:pRg st="0" end="0"/>
                                            </p:txEl>
                                          </p:spTgt>
                                        </p:tgtEl>
                                        <p:attrNameLst>
                                          <p:attrName>ppt_x</p:attrName>
                                        </p:attrNameLst>
                                      </p:cBhvr>
                                      <p:tavLst>
                                        <p:tav tm="0">
                                          <p:val>
                                            <p:fltVal val="0.5"/>
                                          </p:val>
                                        </p:tav>
                                        <p:tav tm="100000">
                                          <p:val>
                                            <p:strVal val="#ppt_x"/>
                                          </p:val>
                                        </p:tav>
                                      </p:tavLst>
                                    </p:anim>
                                    <p:anim calcmode="lin" valueType="num">
                                      <p:cBhvr>
                                        <p:cTn id="18" dur="2000" fill="hold"/>
                                        <p:tgtEl>
                                          <p:spTgt spid="3">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528"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p:cTn id="23" dur="2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4" dur="20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5" dur="2000"/>
                                        <p:tgtEl>
                                          <p:spTgt spid="3">
                                            <p:txEl>
                                              <p:pRg st="1" end="1"/>
                                            </p:txEl>
                                          </p:spTgt>
                                        </p:tgtEl>
                                      </p:cBhvr>
                                    </p:animEffect>
                                    <p:anim calcmode="lin" valueType="num">
                                      <p:cBhvr>
                                        <p:cTn id="26" dur="2000" fill="hold"/>
                                        <p:tgtEl>
                                          <p:spTgt spid="3">
                                            <p:txEl>
                                              <p:pRg st="1" end="1"/>
                                            </p:txEl>
                                          </p:spTgt>
                                        </p:tgtEl>
                                        <p:attrNameLst>
                                          <p:attrName>ppt_x</p:attrName>
                                        </p:attrNameLst>
                                      </p:cBhvr>
                                      <p:tavLst>
                                        <p:tav tm="0">
                                          <p:val>
                                            <p:fltVal val="0.5"/>
                                          </p:val>
                                        </p:tav>
                                        <p:tav tm="100000">
                                          <p:val>
                                            <p:strVal val="#ppt_x"/>
                                          </p:val>
                                        </p:tav>
                                      </p:tavLst>
                                    </p:anim>
                                    <p:anim calcmode="lin" valueType="num">
                                      <p:cBhvr>
                                        <p:cTn id="27" dur="2000" fill="hold"/>
                                        <p:tgtEl>
                                          <p:spTgt spid="3">
                                            <p:txEl>
                                              <p:pRg st="1" end="1"/>
                                            </p:txEl>
                                          </p:spTgt>
                                        </p:tgtEl>
                                        <p:attrNameLst>
                                          <p:attrName>ppt_y</p:attrName>
                                        </p:attrNameLst>
                                      </p:cBhvr>
                                      <p:tavLst>
                                        <p:tav tm="0">
                                          <p:val>
                                            <p:fltVal val="0.5"/>
                                          </p:val>
                                        </p:tav>
                                        <p:tav tm="100000">
                                          <p:val>
                                            <p:strVal val="#ppt_y"/>
                                          </p:val>
                                        </p:tav>
                                      </p:tavLst>
                                    </p:anim>
                                  </p:childTnLst>
                                </p:cTn>
                              </p:par>
                            </p:childTnLst>
                          </p:cTn>
                        </p:par>
                        <p:par>
                          <p:cTn id="28" fill="hold">
                            <p:stCondLst>
                              <p:cond delay="2000"/>
                            </p:stCondLst>
                            <p:childTnLst>
                              <p:par>
                                <p:cTn id="29" presetID="53" presetClass="entr" presetSubtype="528" fill="hold" grpId="0" nodeType="after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p:cTn id="31" dur="2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2" dur="2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3" dur="2000"/>
                                        <p:tgtEl>
                                          <p:spTgt spid="3">
                                            <p:txEl>
                                              <p:pRg st="2" end="2"/>
                                            </p:txEl>
                                          </p:spTgt>
                                        </p:tgtEl>
                                      </p:cBhvr>
                                    </p:animEffect>
                                    <p:anim calcmode="lin" valueType="num">
                                      <p:cBhvr>
                                        <p:cTn id="34" dur="2000" fill="hold"/>
                                        <p:tgtEl>
                                          <p:spTgt spid="3">
                                            <p:txEl>
                                              <p:pRg st="2" end="2"/>
                                            </p:txEl>
                                          </p:spTgt>
                                        </p:tgtEl>
                                        <p:attrNameLst>
                                          <p:attrName>ppt_x</p:attrName>
                                        </p:attrNameLst>
                                      </p:cBhvr>
                                      <p:tavLst>
                                        <p:tav tm="0">
                                          <p:val>
                                            <p:fltVal val="0.5"/>
                                          </p:val>
                                        </p:tav>
                                        <p:tav tm="100000">
                                          <p:val>
                                            <p:strVal val="#ppt_x"/>
                                          </p:val>
                                        </p:tav>
                                      </p:tavLst>
                                    </p:anim>
                                    <p:anim calcmode="lin" valueType="num">
                                      <p:cBhvr>
                                        <p:cTn id="35" dur="2000" fill="hold"/>
                                        <p:tgtEl>
                                          <p:spTgt spid="3">
                                            <p:txEl>
                                              <p:pRg st="2" end="2"/>
                                            </p:txEl>
                                          </p:spTgt>
                                        </p:tgtEl>
                                        <p:attrNameLst>
                                          <p:attrName>ppt_y</p:attrName>
                                        </p:attrNameLst>
                                      </p:cBhvr>
                                      <p:tavLst>
                                        <p:tav tm="0">
                                          <p:val>
                                            <p:fltVal val="0.5"/>
                                          </p:val>
                                        </p:tav>
                                        <p:tav tm="100000">
                                          <p:val>
                                            <p:strVal val="#ppt_y"/>
                                          </p:val>
                                        </p:tav>
                                      </p:tavLst>
                                    </p:anim>
                                  </p:childTnLst>
                                </p:cTn>
                              </p:par>
                            </p:childTnLst>
                          </p:cTn>
                        </p:par>
                        <p:par>
                          <p:cTn id="36" fill="hold">
                            <p:stCondLst>
                              <p:cond delay="4000"/>
                            </p:stCondLst>
                            <p:childTnLst>
                              <p:par>
                                <p:cTn id="37" presetID="53" presetClass="entr" presetSubtype="528" fill="hold" grpId="0" nodeType="after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 calcmode="lin" valueType="num">
                                      <p:cBhvr>
                                        <p:cTn id="39" dur="2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40" dur="20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41" dur="2000"/>
                                        <p:tgtEl>
                                          <p:spTgt spid="3">
                                            <p:txEl>
                                              <p:pRg st="3" end="3"/>
                                            </p:txEl>
                                          </p:spTgt>
                                        </p:tgtEl>
                                      </p:cBhvr>
                                    </p:animEffect>
                                    <p:anim calcmode="lin" valueType="num">
                                      <p:cBhvr>
                                        <p:cTn id="42" dur="2000" fill="hold"/>
                                        <p:tgtEl>
                                          <p:spTgt spid="3">
                                            <p:txEl>
                                              <p:pRg st="3" end="3"/>
                                            </p:txEl>
                                          </p:spTgt>
                                        </p:tgtEl>
                                        <p:attrNameLst>
                                          <p:attrName>ppt_x</p:attrName>
                                        </p:attrNameLst>
                                      </p:cBhvr>
                                      <p:tavLst>
                                        <p:tav tm="0">
                                          <p:val>
                                            <p:fltVal val="0.5"/>
                                          </p:val>
                                        </p:tav>
                                        <p:tav tm="100000">
                                          <p:val>
                                            <p:strVal val="#ppt_x"/>
                                          </p:val>
                                        </p:tav>
                                      </p:tavLst>
                                    </p:anim>
                                    <p:anim calcmode="lin" valueType="num">
                                      <p:cBhvr>
                                        <p:cTn id="43" dur="2000" fill="hold"/>
                                        <p:tgtEl>
                                          <p:spTgt spid="3">
                                            <p:txEl>
                                              <p:pRg st="3" end="3"/>
                                            </p:txEl>
                                          </p:spTgt>
                                        </p:tgtEl>
                                        <p:attrNameLst>
                                          <p:attrName>ppt_y</p:attrName>
                                        </p:attrNameLst>
                                      </p:cBhvr>
                                      <p:tavLst>
                                        <p:tav tm="0">
                                          <p:val>
                                            <p:fltVal val="0.5"/>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3" fill="hold" grpId="0" nodeType="clickEffect">
                                  <p:stCondLst>
                                    <p:cond delay="0"/>
                                  </p:stCondLst>
                                  <p:childTnLst>
                                    <p:set>
                                      <p:cBhvr>
                                        <p:cTn id="47" dur="1" fill="hold">
                                          <p:stCondLst>
                                            <p:cond delay="0"/>
                                          </p:stCondLst>
                                        </p:cTn>
                                        <p:tgtEl>
                                          <p:spTgt spid="2"/>
                                        </p:tgtEl>
                                        <p:attrNameLst>
                                          <p:attrName>style.visibility</p:attrName>
                                        </p:attrNameLst>
                                      </p:cBhvr>
                                      <p:to>
                                        <p:strVal val="visible"/>
                                      </p:to>
                                    </p:set>
                                    <p:anim calcmode="lin" valueType="num">
                                      <p:cBhvr additive="base">
                                        <p:cTn id="48" dur="2000" fill="hold"/>
                                        <p:tgtEl>
                                          <p:spTgt spid="2"/>
                                        </p:tgtEl>
                                        <p:attrNameLst>
                                          <p:attrName>ppt_x</p:attrName>
                                        </p:attrNameLst>
                                      </p:cBhvr>
                                      <p:tavLst>
                                        <p:tav tm="0">
                                          <p:val>
                                            <p:strVal val="1+#ppt_w/2"/>
                                          </p:val>
                                        </p:tav>
                                        <p:tav tm="100000">
                                          <p:val>
                                            <p:strVal val="#ppt_x"/>
                                          </p:val>
                                        </p:tav>
                                      </p:tavLst>
                                    </p:anim>
                                    <p:anim calcmode="lin" valueType="num">
                                      <p:cBhvr additive="base">
                                        <p:cTn id="49" dur="2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EDAA8-9F4B-4CA3-982D-89C14F6C1B81}"/>
              </a:ext>
            </a:extLst>
          </p:cNvPr>
          <p:cNvSpPr>
            <a:spLocks noGrp="1"/>
          </p:cNvSpPr>
          <p:nvPr>
            <p:ph type="title"/>
          </p:nvPr>
        </p:nvSpPr>
        <p:spPr>
          <a:xfrm>
            <a:off x="5940287" y="5950226"/>
            <a:ext cx="5416826" cy="907774"/>
          </a:xfrm>
        </p:spPr>
        <p:txBody>
          <a:bodyPr>
            <a:normAutofit fontScale="90000"/>
          </a:bodyPr>
          <a:lstStyle/>
          <a:p>
            <a:r>
              <a:rPr lang="en-US" b="1" dirty="0">
                <a:effectLst>
                  <a:outerShdw blurRad="38100" dist="38100" dir="2700000" algn="tl">
                    <a:srgbClr val="000000">
                      <a:alpha val="43137"/>
                    </a:srgbClr>
                  </a:outerShdw>
                </a:effectLst>
                <a:latin typeface="Arial Rounded MT Bold" panose="020F0704030504030204" pitchFamily="34" charset="0"/>
              </a:rPr>
              <a:t>The Lord Went Down </a:t>
            </a:r>
            <a:endParaRPr lang="en-US" dirty="0">
              <a:effectLst>
                <a:outerShdw blurRad="38100" dist="38100" dir="2700000" algn="tl">
                  <a:srgbClr val="000000">
                    <a:alpha val="43137"/>
                  </a:srgbClr>
                </a:outerShdw>
              </a:effectLst>
              <a:latin typeface="Arial Rounded MT Bold" panose="020F0704030504030204" pitchFamily="34" charset="0"/>
            </a:endParaRPr>
          </a:p>
        </p:txBody>
      </p:sp>
      <p:sp>
        <p:nvSpPr>
          <p:cNvPr id="3" name="Content Placeholder 2">
            <a:extLst>
              <a:ext uri="{FF2B5EF4-FFF2-40B4-BE49-F238E27FC236}">
                <a16:creationId xmlns:a16="http://schemas.microsoft.com/office/drawing/2014/main" id="{B983E64D-6DDF-44D8-BB95-EF1DA188F696}"/>
              </a:ext>
            </a:extLst>
          </p:cNvPr>
          <p:cNvSpPr>
            <a:spLocks noGrp="1"/>
          </p:cNvSpPr>
          <p:nvPr>
            <p:ph idx="1"/>
          </p:nvPr>
        </p:nvSpPr>
        <p:spPr>
          <a:xfrm>
            <a:off x="152400" y="1033284"/>
            <a:ext cx="11887200" cy="4320988"/>
          </a:xfrm>
          <a:solidFill>
            <a:schemeClr val="bg1">
              <a:alpha val="80000"/>
            </a:schemeClr>
          </a:solidFill>
        </p:spPr>
        <p:txBody>
          <a:bodyPr>
            <a:normAutofit/>
          </a:bodyPr>
          <a:lstStyle/>
          <a:p>
            <a:pPr marL="0" indent="0">
              <a:lnSpc>
                <a:spcPct val="100000"/>
              </a:lnSpc>
              <a:buNone/>
            </a:pPr>
            <a:r>
              <a:rPr lang="en-US" baseline="30000" dirty="0"/>
              <a:t> </a:t>
            </a:r>
            <a:r>
              <a:rPr lang="en-US" dirty="0"/>
              <a:t> </a:t>
            </a:r>
            <a:r>
              <a:rPr lang="en-US" b="1" dirty="0">
                <a:effectLst>
                  <a:outerShdw blurRad="38100" dist="38100" dir="2700000" algn="tl">
                    <a:srgbClr val="000000">
                      <a:alpha val="43137"/>
                    </a:srgbClr>
                  </a:outerShdw>
                </a:effectLst>
                <a:latin typeface="Arial Rounded MT Bold" panose="020F0704030504030204" pitchFamily="34" charset="0"/>
              </a:rPr>
              <a:t>1 Peter 3:18-19, </a:t>
            </a:r>
            <a:r>
              <a:rPr lang="en-US" baseline="30000" dirty="0">
                <a:latin typeface="Arial Rounded MT Bold" panose="020F0704030504030204" pitchFamily="34" charset="0"/>
              </a:rPr>
              <a:t>18 </a:t>
            </a:r>
            <a:r>
              <a:rPr lang="en-US" i="1" dirty="0">
                <a:effectLst>
                  <a:outerShdw blurRad="38100" dist="38100" dir="2700000" algn="tl">
                    <a:srgbClr val="000000">
                      <a:alpha val="43137"/>
                    </a:srgbClr>
                  </a:outerShdw>
                </a:effectLst>
                <a:latin typeface="Arial Rounded MT Bold" panose="020F0704030504030204" pitchFamily="34" charset="0"/>
              </a:rPr>
              <a:t>Christ suffered for our sins once for all time. He never sinned, but he died for sinners to bring you safely home to God. He suffered physical death, but he was raised to life in the Spirit.</a:t>
            </a:r>
            <a:r>
              <a:rPr lang="en-US" i="1" baseline="30000" dirty="0">
                <a:effectLst>
                  <a:outerShdw blurRad="38100" dist="38100" dir="2700000" algn="tl">
                    <a:srgbClr val="000000">
                      <a:alpha val="43137"/>
                    </a:srgbClr>
                  </a:outerShdw>
                </a:effectLst>
                <a:latin typeface="Arial Rounded MT Bold" panose="020F0704030504030204" pitchFamily="34" charset="0"/>
              </a:rPr>
              <a:t>19 </a:t>
            </a:r>
            <a:r>
              <a:rPr lang="en-US" i="1" dirty="0">
                <a:effectLst>
                  <a:outerShdw blurRad="38100" dist="38100" dir="2700000" algn="tl">
                    <a:srgbClr val="000000">
                      <a:alpha val="43137"/>
                    </a:srgbClr>
                  </a:outerShdw>
                </a:effectLst>
                <a:latin typeface="Arial Rounded MT Bold" panose="020F0704030504030204" pitchFamily="34" charset="0"/>
              </a:rPr>
              <a:t>So he went and preached to the spirits in prison</a:t>
            </a:r>
          </a:p>
          <a:p>
            <a:pPr lvl="1" latinLnBrk="1">
              <a:lnSpc>
                <a:spcPct val="100000"/>
              </a:lnSpc>
              <a:buFont typeface="Courier New" panose="02070309020205020404" pitchFamily="49" charset="0"/>
              <a:buChar char="o"/>
            </a:pPr>
            <a:r>
              <a:rPr lang="en-US" sz="3100" b="1" dirty="0">
                <a:effectLst>
                  <a:outerShdw blurRad="38100" dist="38100" dir="2700000" algn="tl">
                    <a:srgbClr val="000000">
                      <a:alpha val="43137"/>
                    </a:srgbClr>
                  </a:outerShdw>
                </a:effectLst>
                <a:latin typeface="Arial Rounded MT Bold" panose="020F0704030504030204" pitchFamily="34" charset="0"/>
              </a:rPr>
              <a:t>He Went Down to Hell to…</a:t>
            </a:r>
          </a:p>
          <a:p>
            <a:pPr lvl="2" latinLnBrk="1">
              <a:lnSpc>
                <a:spcPct val="150000"/>
              </a:lnSpc>
              <a:spcBef>
                <a:spcPts val="0"/>
              </a:spcBef>
            </a:pPr>
            <a:r>
              <a:rPr lang="en-US" sz="2700" b="1" dirty="0">
                <a:effectLst>
                  <a:outerShdw blurRad="38100" dist="38100" dir="2700000" algn="tl">
                    <a:srgbClr val="000000">
                      <a:alpha val="43137"/>
                    </a:srgbClr>
                  </a:outerShdw>
                </a:effectLst>
                <a:latin typeface="Arial Rounded MT Bold" panose="020F0704030504030204" pitchFamily="34" charset="0"/>
              </a:rPr>
              <a:t>Preach to Captives</a:t>
            </a:r>
            <a:endParaRPr lang="en-US" sz="2700" dirty="0">
              <a:effectLst>
                <a:outerShdw blurRad="38100" dist="38100" dir="2700000" algn="tl">
                  <a:srgbClr val="000000">
                    <a:alpha val="43137"/>
                  </a:srgbClr>
                </a:outerShdw>
              </a:effectLst>
              <a:latin typeface="Arial Rounded MT Bold" panose="020F0704030504030204" pitchFamily="34" charset="0"/>
            </a:endParaRPr>
          </a:p>
          <a:p>
            <a:pPr lvl="2" latinLnBrk="1">
              <a:lnSpc>
                <a:spcPct val="150000"/>
              </a:lnSpc>
              <a:spcBef>
                <a:spcPts val="0"/>
              </a:spcBef>
            </a:pPr>
            <a:r>
              <a:rPr lang="en-US" sz="2700" b="1" dirty="0">
                <a:effectLst>
                  <a:outerShdw blurRad="38100" dist="38100" dir="2700000" algn="tl">
                    <a:srgbClr val="000000">
                      <a:alpha val="43137"/>
                    </a:srgbClr>
                  </a:outerShdw>
                </a:effectLst>
                <a:latin typeface="Arial Rounded MT Bold" panose="020F0704030504030204" pitchFamily="34" charset="0"/>
              </a:rPr>
              <a:t>Put Devil in His Place</a:t>
            </a:r>
          </a:p>
          <a:p>
            <a:pPr lvl="2" latinLnBrk="1">
              <a:lnSpc>
                <a:spcPct val="150000"/>
              </a:lnSpc>
              <a:spcBef>
                <a:spcPts val="0"/>
              </a:spcBef>
            </a:pPr>
            <a:r>
              <a:rPr lang="en-US" sz="2700" b="1" dirty="0">
                <a:effectLst>
                  <a:outerShdw blurRad="38100" dist="38100" dir="2700000" algn="tl">
                    <a:srgbClr val="000000">
                      <a:alpha val="43137"/>
                    </a:srgbClr>
                  </a:outerShdw>
                </a:effectLst>
                <a:latin typeface="Arial Rounded MT Bold" panose="020F0704030504030204" pitchFamily="34" charset="0"/>
              </a:rPr>
              <a:t>Push Away the Fear of Death</a:t>
            </a:r>
          </a:p>
        </p:txBody>
      </p:sp>
    </p:spTree>
    <p:extLst>
      <p:ext uri="{BB962C8B-B14F-4D97-AF65-F5344CB8AC3E}">
        <p14:creationId xmlns:p14="http://schemas.microsoft.com/office/powerpoint/2010/main" val="540740176"/>
      </p:ext>
    </p:extLst>
  </p:cSld>
  <p:clrMapOvr>
    <a:masterClrMapping/>
  </p:clrMapOvr>
  <mc:AlternateContent xmlns:mc="http://schemas.openxmlformats.org/markup-compatibility/2006" xmlns:p14="http://schemas.microsoft.com/office/powerpoint/2010/main">
    <mc:Choice Requires="p14">
      <p:transition spd="slow" p14:dur="2750">
        <p:split dir="in"/>
      </p:transition>
    </mc:Choice>
    <mc:Fallback xmlns="">
      <p:transition spd="slow">
        <p:split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2000" fill="hold"/>
                                        <p:tgtEl>
                                          <p:spTgt spid="3">
                                            <p:bg/>
                                          </p:spTgt>
                                        </p:tgtEl>
                                        <p:attrNameLst>
                                          <p:attrName>ppt_w</p:attrName>
                                        </p:attrNameLst>
                                      </p:cBhvr>
                                      <p:tavLst>
                                        <p:tav tm="0">
                                          <p:val>
                                            <p:fltVal val="0"/>
                                          </p:val>
                                        </p:tav>
                                        <p:tav tm="100000">
                                          <p:val>
                                            <p:strVal val="#ppt_w"/>
                                          </p:val>
                                        </p:tav>
                                      </p:tavLst>
                                    </p:anim>
                                    <p:anim calcmode="lin" valueType="num">
                                      <p:cBhvr>
                                        <p:cTn id="8" dur="2000" fill="hold"/>
                                        <p:tgtEl>
                                          <p:spTgt spid="3">
                                            <p:bg/>
                                          </p:spTgt>
                                        </p:tgtEl>
                                        <p:attrNameLst>
                                          <p:attrName>ppt_h</p:attrName>
                                        </p:attrNameLst>
                                      </p:cBhvr>
                                      <p:tavLst>
                                        <p:tav tm="0">
                                          <p:val>
                                            <p:fltVal val="0"/>
                                          </p:val>
                                        </p:tav>
                                        <p:tav tm="100000">
                                          <p:val>
                                            <p:strVal val="#ppt_h"/>
                                          </p:val>
                                        </p:tav>
                                      </p:tavLst>
                                    </p:anim>
                                    <p:anim calcmode="lin" valueType="num">
                                      <p:cBhvr>
                                        <p:cTn id="9" dur="2000" fill="hold"/>
                                        <p:tgtEl>
                                          <p:spTgt spid="3">
                                            <p:bg/>
                                          </p:spTgt>
                                        </p:tgtEl>
                                        <p:attrNameLst>
                                          <p:attrName>style.rotation</p:attrName>
                                        </p:attrNameLst>
                                      </p:cBhvr>
                                      <p:tavLst>
                                        <p:tav tm="0">
                                          <p:val>
                                            <p:fltVal val="90"/>
                                          </p:val>
                                        </p:tav>
                                        <p:tav tm="100000">
                                          <p:val>
                                            <p:fltVal val="0"/>
                                          </p:val>
                                        </p:tav>
                                      </p:tavLst>
                                    </p:anim>
                                    <p:animEffect transition="in" filter="fade">
                                      <p:cBhvr>
                                        <p:cTn id="10" dur="2000"/>
                                        <p:tgtEl>
                                          <p:spTgt spid="3">
                                            <p:bg/>
                                          </p:spTgt>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4" dur="2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5" dur="2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6" dur="20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2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2" dur="2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3" dur="2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4" dur="20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p:cTn id="29" dur="2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0" dur="2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31" dur="2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32" dur="20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calcmode="lin" valueType="num">
                                      <p:cBhvr>
                                        <p:cTn id="37" dur="2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8" dur="2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9" dur="2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40" dur="2000"/>
                                        <p:tgtEl>
                                          <p:spTgt spid="3">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grpId="0" nodeType="clickEffect">
                                  <p:stCondLst>
                                    <p:cond delay="0"/>
                                  </p:stCondLst>
                                  <p:childTnLst>
                                    <p:set>
                                      <p:cBhvr>
                                        <p:cTn id="44" dur="1" fill="hold">
                                          <p:stCondLst>
                                            <p:cond delay="0"/>
                                          </p:stCondLst>
                                        </p:cTn>
                                        <p:tgtEl>
                                          <p:spTgt spid="3">
                                            <p:txEl>
                                              <p:pRg st="4" end="4"/>
                                            </p:txEl>
                                          </p:spTgt>
                                        </p:tgtEl>
                                        <p:attrNameLst>
                                          <p:attrName>style.visibility</p:attrName>
                                        </p:attrNameLst>
                                      </p:cBhvr>
                                      <p:to>
                                        <p:strVal val="visible"/>
                                      </p:to>
                                    </p:set>
                                    <p:anim calcmode="lin" valueType="num">
                                      <p:cBhvr>
                                        <p:cTn id="45" dur="2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6" dur="2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7" dur="2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48" dur="2000"/>
                                        <p:tgtEl>
                                          <p:spTgt spid="3">
                                            <p:txEl>
                                              <p:pRg st="4" end="4"/>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9" fill="hold" grpId="0" nodeType="clickEffect">
                                  <p:stCondLst>
                                    <p:cond delay="0"/>
                                  </p:stCondLst>
                                  <p:childTnLst>
                                    <p:set>
                                      <p:cBhvr>
                                        <p:cTn id="52" dur="1" fill="hold">
                                          <p:stCondLst>
                                            <p:cond delay="0"/>
                                          </p:stCondLst>
                                        </p:cTn>
                                        <p:tgtEl>
                                          <p:spTgt spid="2"/>
                                        </p:tgtEl>
                                        <p:attrNameLst>
                                          <p:attrName>style.visibility</p:attrName>
                                        </p:attrNameLst>
                                      </p:cBhvr>
                                      <p:to>
                                        <p:strVal val="visible"/>
                                      </p:to>
                                    </p:set>
                                    <p:anim calcmode="lin" valueType="num">
                                      <p:cBhvr additive="base">
                                        <p:cTn id="53" dur="2000" fill="hold"/>
                                        <p:tgtEl>
                                          <p:spTgt spid="2"/>
                                        </p:tgtEl>
                                        <p:attrNameLst>
                                          <p:attrName>ppt_x</p:attrName>
                                        </p:attrNameLst>
                                      </p:cBhvr>
                                      <p:tavLst>
                                        <p:tav tm="0">
                                          <p:val>
                                            <p:strVal val="0-#ppt_w/2"/>
                                          </p:val>
                                        </p:tav>
                                        <p:tav tm="100000">
                                          <p:val>
                                            <p:strVal val="#ppt_x"/>
                                          </p:val>
                                        </p:tav>
                                      </p:tavLst>
                                    </p:anim>
                                    <p:anim calcmode="lin" valueType="num">
                                      <p:cBhvr additive="base">
                                        <p:cTn id="54" dur="2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1684</TotalTime>
  <Words>1070</Words>
  <Application>Microsoft Office PowerPoint</Application>
  <PresentationFormat>Widescreen</PresentationFormat>
  <Paragraphs>109</Paragraphs>
  <Slides>20</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Arial</vt:lpstr>
      <vt:lpstr>Arial Rounded MT Bold</vt:lpstr>
      <vt:lpstr>Bauhaus 93</vt:lpstr>
      <vt:lpstr>Bernard MT Condensed</vt:lpstr>
      <vt:lpstr>Broadway</vt:lpstr>
      <vt:lpstr>Calibri</vt:lpstr>
      <vt:lpstr>Calibri Light</vt:lpstr>
      <vt:lpstr>Courier New</vt:lpstr>
      <vt:lpstr>Office Theme</vt:lpstr>
      <vt:lpstr>PowerPoint Presentation</vt:lpstr>
      <vt:lpstr>PowerPoint Presentation</vt:lpstr>
      <vt:lpstr>Seven Downs  that are Able to   Lift You Up    -pt2</vt:lpstr>
      <vt:lpstr>PowerPoint Presentation</vt:lpstr>
      <vt:lpstr>The Lord has 7 “Downs"          …that We Might Have the “Ups."</vt:lpstr>
      <vt:lpstr>The Lord Looked Down </vt:lpstr>
      <vt:lpstr>The Lord Came Down </vt:lpstr>
      <vt:lpstr>The Lord Laid Down</vt:lpstr>
      <vt:lpstr>The Lord Went Down </vt:lpstr>
      <vt:lpstr>The Lord Sat Down </vt:lpstr>
      <vt:lpstr>The Lord Reaches Down</vt:lpstr>
      <vt:lpstr>The Lord Is Coming Down</vt:lpstr>
      <vt:lpstr>The Lord Will Put Down</vt:lpstr>
      <vt:lpstr>PowerPoint Presentation</vt:lpstr>
      <vt:lpstr>PowerPoint Presentation</vt:lpstr>
      <vt:lpstr>F. E. A. R.</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Linton</dc:creator>
  <cp:lastModifiedBy>David Linton</cp:lastModifiedBy>
  <cp:revision>74</cp:revision>
  <cp:lastPrinted>2018-08-05T01:29:16Z</cp:lastPrinted>
  <dcterms:created xsi:type="dcterms:W3CDTF">2018-07-28T14:02:31Z</dcterms:created>
  <dcterms:modified xsi:type="dcterms:W3CDTF">2018-08-12T16:21:19Z</dcterms:modified>
</cp:coreProperties>
</file>