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57" r:id="rId4"/>
    <p:sldId id="266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58" r:id="rId13"/>
    <p:sldId id="267" r:id="rId14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A6D41-7062-4088-9EDD-385E345AEF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128646-B5F2-44B0-AFF1-A926CC26BE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71FFBA-1FF2-4CB1-9BBE-95724A6F3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E8753B-B1BD-450D-BACF-0F90873E24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4B56AA-9DE1-4B75-9E3D-D4F6B8A16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540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B492A-50EA-4DFC-852A-8C24BBE370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8839320-72FA-4F20-834C-A3ED213DFB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B0B5F1-35D8-44D9-967D-757024538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A8A673-F42D-4CA1-833F-A39A8A99D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AAF5A0-86CD-44F4-B7FE-BAF828979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15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712FD4-6337-490E-A6BE-159FF274B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0643A7-99AC-4E26-A26C-4CA8675814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1678E8-1805-4028-9683-3366B97B1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628307-CA4B-42DA-92C1-7B6AA6846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199DD9-CB38-48EC-BE19-B3C4D9FDF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7006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52B56-7817-4C80-9404-526778053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A727FE-32BB-4004-AE06-D383C682D6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0ACA27-904E-4C3A-B115-D70F4DB9D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F51E2-33DE-46AB-A53C-4DD90E45D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2E98D-98DB-4826-A666-637B4A46D1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488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6BB952-232F-4AB4-8F18-A4F6350D31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487E66-B829-4261-A840-025FEA077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819C92-1DBA-4EC4-A98A-35D0B09946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4DFA4E-E3AA-4E59-B197-F0ADF5C2D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B24640-9546-42CE-BB16-16F8D2CEC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03191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73833-0B56-4DF2-8F34-804B8BEDD2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E9B91D-83AC-465F-ACA9-542A54C8EAE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5CAFFF-6E9E-4938-928A-B4E42E801B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2F69A1-7B1A-4844-9F03-7F3370C9A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6A86C3-5AEE-4F58-8F3C-302BFEE047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09797F-E5FB-4BA3-A651-C31ED69E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2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C64EF-357D-41D0-9D2D-BB88E8B66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3E4AE7-93A0-4A87-BDA0-D6C04EE16F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3E9F65-E422-40C7-B551-C0304FCF31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6A7DC9-F2D4-46E4-A3C9-5B40D1271B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4A86420-EAA0-46E5-A8A9-2527557704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2E8917-4992-42C2-9724-61DC4FCC21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616FBB-C9F3-4941-AF7F-9D2B0B236E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A6038F3-665C-4028-B9A8-38D7EF9B1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7371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93683A-7EB3-4FEA-A43B-89536EA189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0BCCC4B-381C-4A3C-B8EB-D65E86CF8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110CA-8694-404E-9943-CFAE04D00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4973A4-4944-40DC-B535-1D31F0831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7408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E4F1061-8804-462D-93A7-F57FEA51C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D06F85-891A-441A-8558-EC7F50A393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830940-AD2C-4958-A024-5FCE41688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7512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C7EEC-7849-4B3C-A6F0-B6AABBAD3A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A2DA0-FA40-4529-A034-AFFE62EE5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0A0BD1-D2F7-43C6-8500-1E10E56883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2FC5ED-9795-4C75-96A3-A2EFE5D30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1C0ADB-42DF-485D-BA6E-07AB68749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3CD99CD-F90B-4383-AD01-CCC1FCD1F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808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68AC7-9D97-4A05-9925-084A64DF49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A38A57B-FCD1-48B6-8487-293A2BFDAB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731CC9-2BEE-4395-B7AC-28EE2FA44D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DD04335-2B96-4A80-B822-D9B7635E5D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3E3B70-F77D-4331-97B6-DC9843150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A242CB-FDE9-4312-BBEF-17323566D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4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592E6C1-95E1-4796-A72B-99913A9DF7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DC6F49-1085-47ED-B619-0C01AF8A1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962E0-F818-40DE-B80E-F01C717A0B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82E0A-11FC-44E2-BB0C-5337380BCC9C}" type="datetimeFigureOut">
              <a:rPr lang="en-US" smtClean="0"/>
              <a:t>9/22/2018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5A579-46AD-41A0-BFA1-78CBC56899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B17490-49D9-4CE8-904E-5E5B5507D2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285C5-2336-48FD-A959-D1338EAF617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2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14515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9000" r="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1E16-91B3-410C-84F1-55C1F3B9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442"/>
            <a:ext cx="5446644" cy="556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Say…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…Thanks Often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 You God…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…Help Me Remember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…This is Only Temporal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…Heaven is Eternal!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9518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5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228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596D72F-5261-4397-8BB2-94B45DFC26E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10" b="15077"/>
          <a:stretch/>
        </p:blipFill>
        <p:spPr>
          <a:xfrm>
            <a:off x="148884" y="196947"/>
            <a:ext cx="3761934" cy="52472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C632BA-DD6D-43A7-85C0-DA1523E11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9019" y="196947"/>
            <a:ext cx="4251081" cy="442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742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CDA1C3-B06A-4A9A-9968-61951785A2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39" y="357809"/>
            <a:ext cx="3950804" cy="4002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CC20CB6-75D2-4678-B563-537DC56FD76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596" y="571500"/>
            <a:ext cx="47339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9788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76D6B5-93B8-4F4D-8DC2-2A27835B5A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513" y="1718710"/>
            <a:ext cx="9144000" cy="1276280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Thanks After the Storm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A7E668A-F991-42D8-937C-04123159B822}"/>
              </a:ext>
            </a:extLst>
          </p:cNvPr>
          <p:cNvSpPr txBox="1"/>
          <p:nvPr/>
        </p:nvSpPr>
        <p:spPr>
          <a:xfrm>
            <a:off x="728869" y="6188766"/>
            <a:ext cx="2252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Edward Church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5170DD0-4571-42C0-B7BE-1EFB447BE484}"/>
              </a:ext>
            </a:extLst>
          </p:cNvPr>
          <p:cNvSpPr txBox="1"/>
          <p:nvPr/>
        </p:nvSpPr>
        <p:spPr>
          <a:xfrm>
            <a:off x="9541565" y="6188766"/>
            <a:ext cx="225286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Sept 23, 2018</a:t>
            </a:r>
          </a:p>
        </p:txBody>
      </p:sp>
    </p:spTree>
    <p:extLst>
      <p:ext uri="{BB962C8B-B14F-4D97-AF65-F5344CB8AC3E}">
        <p14:creationId xmlns:p14="http://schemas.microsoft.com/office/powerpoint/2010/main" val="12735648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1E16-91B3-410C-84F1-55C1F3B9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287" y="1885070"/>
            <a:ext cx="11741426" cy="1041009"/>
          </a:xfrm>
          <a:solidFill>
            <a:schemeClr val="bg1">
              <a:alpha val="77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“give thanks in all circumstances; for this is God's will for you in Christ Jesus”   -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1 Thessalonians 5:18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128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761EEC-1799-467D-93C0-7C1036BDE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94078" y="163773"/>
            <a:ext cx="7559721" cy="1105469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Many Saw the News?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83B4D1-794B-4F8F-A210-EED859A61A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351663" cy="3537945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How Many… 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Prepared?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Prayed?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Pressed?</a:t>
            </a:r>
          </a:p>
          <a:p>
            <a:pPr lvl="1">
              <a:lnSpc>
                <a:spcPct val="120000"/>
              </a:lnSpc>
            </a:pP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Praised?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6629A15-3222-439B-81A6-3F85B7260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148" y="1600199"/>
            <a:ext cx="4733925" cy="5265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1996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1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0000" r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1E16-91B3-410C-84F1-55C1F3B9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442"/>
            <a:ext cx="5857461" cy="556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Take…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….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Nothing for Granted</a:t>
            </a: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Whatever We..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…Are, Have and Do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…Can Be Gone Tomorrow</a:t>
            </a:r>
          </a:p>
        </p:txBody>
      </p:sp>
    </p:spTree>
    <p:extLst>
      <p:ext uri="{BB962C8B-B14F-4D97-AF65-F5344CB8AC3E}">
        <p14:creationId xmlns:p14="http://schemas.microsoft.com/office/powerpoint/2010/main" val="1810319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t="20000" r="10000" b="-3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1E16-91B3-410C-84F1-55C1F3B9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442"/>
            <a:ext cx="11741426" cy="556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H-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Humble…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…Yourself Before God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      I Can Stop / Change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Alot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of Things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         I Cant Change the Wind…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                                                        …But I Can Adjust My Sails </a:t>
            </a:r>
          </a:p>
        </p:txBody>
      </p:sp>
    </p:spTree>
    <p:extLst>
      <p:ext uri="{BB962C8B-B14F-4D97-AF65-F5344CB8AC3E}">
        <p14:creationId xmlns:p14="http://schemas.microsoft.com/office/powerpoint/2010/main" val="830779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 invX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75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7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750"/>
                            </p:stCondLst>
                            <p:childTnLst>
                              <p:par>
                                <p:cTn id="18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50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6000" t="42000" r="-9000" b="-3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1E16-91B3-410C-84F1-55C1F3B9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442"/>
            <a:ext cx="11741426" cy="556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Action-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…Keep Moving Forward 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…Don’t Let Circumstances Stop You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May Have to Pick Up Pieces/ Rebuild…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  …God is there W/ You</a:t>
            </a:r>
          </a:p>
        </p:txBody>
      </p:sp>
    </p:spTree>
    <p:extLst>
      <p:ext uri="{BB962C8B-B14F-4D97-AF65-F5344CB8AC3E}">
        <p14:creationId xmlns:p14="http://schemas.microsoft.com/office/powerpoint/2010/main" val="2625261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32000" t="22000" r="1000" b="-2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1E16-91B3-410C-84F1-55C1F3B9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442"/>
            <a:ext cx="7142922" cy="556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Never…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…Forget God Is Always In Control</a:t>
            </a:r>
          </a:p>
          <a:p>
            <a:pPr marL="0" indent="0">
              <a:buNone/>
            </a:pP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There is Never a Time that He Isn’t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7154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24000" t="14000" r="-5000" b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1F1E16-91B3-410C-84F1-55C1F3B93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539" y="1179442"/>
            <a:ext cx="5857461" cy="556522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K-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Keep…</a:t>
            </a: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…Your Eyes on the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Blesser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                 …Not the Blessing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857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push dir="u"/>
      </p:transition>
    </mc:Choice>
    <mc:Fallback xmlns=""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873</TotalTime>
  <Words>199</Words>
  <Application>Microsoft Office PowerPoint</Application>
  <PresentationFormat>Widescreen</PresentationFormat>
  <Paragraphs>42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Arial Rounded MT Bold</vt:lpstr>
      <vt:lpstr>Calibri</vt:lpstr>
      <vt:lpstr>Calibri Light</vt:lpstr>
      <vt:lpstr>Office Theme</vt:lpstr>
      <vt:lpstr>PowerPoint Presentation</vt:lpstr>
      <vt:lpstr>Thanks After the Storm</vt:lpstr>
      <vt:lpstr>PowerPoint Presentation</vt:lpstr>
      <vt:lpstr>How Many Saw the News?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David Linton</cp:lastModifiedBy>
  <cp:revision>36</cp:revision>
  <cp:lastPrinted>2018-09-14T02:57:15Z</cp:lastPrinted>
  <dcterms:created xsi:type="dcterms:W3CDTF">2018-09-14T02:06:45Z</dcterms:created>
  <dcterms:modified xsi:type="dcterms:W3CDTF">2018-09-23T00:09:24Z</dcterms:modified>
</cp:coreProperties>
</file>