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6" r:id="rId3"/>
    <p:sldId id="257" r:id="rId4"/>
    <p:sldId id="269" r:id="rId5"/>
    <p:sldId id="273" r:id="rId6"/>
    <p:sldId id="276" r:id="rId7"/>
    <p:sldId id="263" r:id="rId8"/>
    <p:sldId id="274" r:id="rId9"/>
    <p:sldId id="266" r:id="rId10"/>
    <p:sldId id="272" r:id="rId11"/>
    <p:sldId id="268" r:id="rId12"/>
    <p:sldId id="271" r:id="rId13"/>
    <p:sldId id="267" r:id="rId14"/>
    <p:sldId id="265" r:id="rId15"/>
    <p:sldId id="264" r:id="rId16"/>
    <p:sldId id="270" r:id="rId17"/>
    <p:sldId id="259" r:id="rId18"/>
    <p:sldId id="260" r:id="rId19"/>
    <p:sldId id="261" r:id="rId20"/>
    <p:sldId id="26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E0932-647C-4B5E-BAF9-BF5E5D4A07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725BBD-B389-4A28-B997-58462EB34B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983AF7-F7C8-442C-AF06-5F265500B377}"/>
              </a:ext>
            </a:extLst>
          </p:cNvPr>
          <p:cNvSpPr>
            <a:spLocks noGrp="1"/>
          </p:cNvSpPr>
          <p:nvPr>
            <p:ph type="dt" sz="half" idx="10"/>
          </p:nvPr>
        </p:nvSpPr>
        <p:spPr/>
        <p:txBody>
          <a:bodyPr/>
          <a:lstStyle/>
          <a:p>
            <a:fld id="{6A863F95-6ACB-48F1-90B2-453272C66865}" type="datetimeFigureOut">
              <a:rPr lang="en-US" smtClean="0"/>
              <a:t>12/30/2018</a:t>
            </a:fld>
            <a:endParaRPr lang="en-US" dirty="0"/>
          </a:p>
        </p:txBody>
      </p:sp>
      <p:sp>
        <p:nvSpPr>
          <p:cNvPr id="5" name="Footer Placeholder 4">
            <a:extLst>
              <a:ext uri="{FF2B5EF4-FFF2-40B4-BE49-F238E27FC236}">
                <a16:creationId xmlns:a16="http://schemas.microsoft.com/office/drawing/2014/main" id="{9BEB3E69-5D6D-4519-B272-6620C9C760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3F724E-BA45-48CF-8065-EC14E905B696}"/>
              </a:ext>
            </a:extLst>
          </p:cNvPr>
          <p:cNvSpPr>
            <a:spLocks noGrp="1"/>
          </p:cNvSpPr>
          <p:nvPr>
            <p:ph type="sldNum" sz="quarter" idx="12"/>
          </p:nvPr>
        </p:nvSpPr>
        <p:spPr/>
        <p:txBody>
          <a:bodyPr/>
          <a:lstStyle/>
          <a:p>
            <a:fld id="{6AB653D2-6826-4745-8916-80E438F59D06}" type="slidenum">
              <a:rPr lang="en-US" smtClean="0"/>
              <a:t>‹#›</a:t>
            </a:fld>
            <a:endParaRPr lang="en-US" dirty="0"/>
          </a:p>
        </p:txBody>
      </p:sp>
    </p:spTree>
    <p:extLst>
      <p:ext uri="{BB962C8B-B14F-4D97-AF65-F5344CB8AC3E}">
        <p14:creationId xmlns:p14="http://schemas.microsoft.com/office/powerpoint/2010/main" val="2535616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445DD-5438-4EDA-9F1F-ECD5CE9771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75BF79-5078-4F24-8975-77D098AD5C5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F21F9F-25BE-4083-83D8-C43CF96339C6}"/>
              </a:ext>
            </a:extLst>
          </p:cNvPr>
          <p:cNvSpPr>
            <a:spLocks noGrp="1"/>
          </p:cNvSpPr>
          <p:nvPr>
            <p:ph type="dt" sz="half" idx="10"/>
          </p:nvPr>
        </p:nvSpPr>
        <p:spPr/>
        <p:txBody>
          <a:bodyPr/>
          <a:lstStyle/>
          <a:p>
            <a:fld id="{6A863F95-6ACB-48F1-90B2-453272C66865}" type="datetimeFigureOut">
              <a:rPr lang="en-US" smtClean="0"/>
              <a:t>12/30/2018</a:t>
            </a:fld>
            <a:endParaRPr lang="en-US" dirty="0"/>
          </a:p>
        </p:txBody>
      </p:sp>
      <p:sp>
        <p:nvSpPr>
          <p:cNvPr id="5" name="Footer Placeholder 4">
            <a:extLst>
              <a:ext uri="{FF2B5EF4-FFF2-40B4-BE49-F238E27FC236}">
                <a16:creationId xmlns:a16="http://schemas.microsoft.com/office/drawing/2014/main" id="{93FF20AA-79F4-4B36-AD3E-6827F71C11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4697B3-2A8A-4237-BB3C-5431D6C881FC}"/>
              </a:ext>
            </a:extLst>
          </p:cNvPr>
          <p:cNvSpPr>
            <a:spLocks noGrp="1"/>
          </p:cNvSpPr>
          <p:nvPr>
            <p:ph type="sldNum" sz="quarter" idx="12"/>
          </p:nvPr>
        </p:nvSpPr>
        <p:spPr/>
        <p:txBody>
          <a:bodyPr/>
          <a:lstStyle/>
          <a:p>
            <a:fld id="{6AB653D2-6826-4745-8916-80E438F59D06}" type="slidenum">
              <a:rPr lang="en-US" smtClean="0"/>
              <a:t>‹#›</a:t>
            </a:fld>
            <a:endParaRPr lang="en-US" dirty="0"/>
          </a:p>
        </p:txBody>
      </p:sp>
    </p:spTree>
    <p:extLst>
      <p:ext uri="{BB962C8B-B14F-4D97-AF65-F5344CB8AC3E}">
        <p14:creationId xmlns:p14="http://schemas.microsoft.com/office/powerpoint/2010/main" val="1695089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962902-CD71-4BFA-A49E-481512B81F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E8BCFD-6AD4-45DC-9CFD-CB608F6C11E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36CD92-F8CD-40F1-8862-4DFE3FE3340C}"/>
              </a:ext>
            </a:extLst>
          </p:cNvPr>
          <p:cNvSpPr>
            <a:spLocks noGrp="1"/>
          </p:cNvSpPr>
          <p:nvPr>
            <p:ph type="dt" sz="half" idx="10"/>
          </p:nvPr>
        </p:nvSpPr>
        <p:spPr/>
        <p:txBody>
          <a:bodyPr/>
          <a:lstStyle/>
          <a:p>
            <a:fld id="{6A863F95-6ACB-48F1-90B2-453272C66865}" type="datetimeFigureOut">
              <a:rPr lang="en-US" smtClean="0"/>
              <a:t>12/30/2018</a:t>
            </a:fld>
            <a:endParaRPr lang="en-US" dirty="0"/>
          </a:p>
        </p:txBody>
      </p:sp>
      <p:sp>
        <p:nvSpPr>
          <p:cNvPr id="5" name="Footer Placeholder 4">
            <a:extLst>
              <a:ext uri="{FF2B5EF4-FFF2-40B4-BE49-F238E27FC236}">
                <a16:creationId xmlns:a16="http://schemas.microsoft.com/office/drawing/2014/main" id="{3D2E117A-0440-49B9-BE48-19039B79FE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AAF758-F410-436C-998C-A5EF4D37ACE9}"/>
              </a:ext>
            </a:extLst>
          </p:cNvPr>
          <p:cNvSpPr>
            <a:spLocks noGrp="1"/>
          </p:cNvSpPr>
          <p:nvPr>
            <p:ph type="sldNum" sz="quarter" idx="12"/>
          </p:nvPr>
        </p:nvSpPr>
        <p:spPr/>
        <p:txBody>
          <a:bodyPr/>
          <a:lstStyle/>
          <a:p>
            <a:fld id="{6AB653D2-6826-4745-8916-80E438F59D06}" type="slidenum">
              <a:rPr lang="en-US" smtClean="0"/>
              <a:t>‹#›</a:t>
            </a:fld>
            <a:endParaRPr lang="en-US" dirty="0"/>
          </a:p>
        </p:txBody>
      </p:sp>
    </p:spTree>
    <p:extLst>
      <p:ext uri="{BB962C8B-B14F-4D97-AF65-F5344CB8AC3E}">
        <p14:creationId xmlns:p14="http://schemas.microsoft.com/office/powerpoint/2010/main" val="8520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4A482-CBBB-4CD4-8B73-1C1B8E31CC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89A86F-2224-4E91-8414-FEAC129935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76578A-7659-4818-BF37-3326CE6C3BEF}"/>
              </a:ext>
            </a:extLst>
          </p:cNvPr>
          <p:cNvSpPr>
            <a:spLocks noGrp="1"/>
          </p:cNvSpPr>
          <p:nvPr>
            <p:ph type="dt" sz="half" idx="10"/>
          </p:nvPr>
        </p:nvSpPr>
        <p:spPr/>
        <p:txBody>
          <a:bodyPr/>
          <a:lstStyle/>
          <a:p>
            <a:fld id="{6A863F95-6ACB-48F1-90B2-453272C66865}" type="datetimeFigureOut">
              <a:rPr lang="en-US" smtClean="0"/>
              <a:t>12/30/2018</a:t>
            </a:fld>
            <a:endParaRPr lang="en-US" dirty="0"/>
          </a:p>
        </p:txBody>
      </p:sp>
      <p:sp>
        <p:nvSpPr>
          <p:cNvPr id="5" name="Footer Placeholder 4">
            <a:extLst>
              <a:ext uri="{FF2B5EF4-FFF2-40B4-BE49-F238E27FC236}">
                <a16:creationId xmlns:a16="http://schemas.microsoft.com/office/drawing/2014/main" id="{C00D59BC-8FBD-43AE-8DA5-3CC88EF0F4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699984-F589-4366-A9AA-3BA45C49FD4A}"/>
              </a:ext>
            </a:extLst>
          </p:cNvPr>
          <p:cNvSpPr>
            <a:spLocks noGrp="1"/>
          </p:cNvSpPr>
          <p:nvPr>
            <p:ph type="sldNum" sz="quarter" idx="12"/>
          </p:nvPr>
        </p:nvSpPr>
        <p:spPr/>
        <p:txBody>
          <a:bodyPr/>
          <a:lstStyle/>
          <a:p>
            <a:fld id="{6AB653D2-6826-4745-8916-80E438F59D06}" type="slidenum">
              <a:rPr lang="en-US" smtClean="0"/>
              <a:t>‹#›</a:t>
            </a:fld>
            <a:endParaRPr lang="en-US" dirty="0"/>
          </a:p>
        </p:txBody>
      </p:sp>
    </p:spTree>
    <p:extLst>
      <p:ext uri="{BB962C8B-B14F-4D97-AF65-F5344CB8AC3E}">
        <p14:creationId xmlns:p14="http://schemas.microsoft.com/office/powerpoint/2010/main" val="2079045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C5390-F475-4A30-9409-98E40F2162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7F05CA-B70A-4AB1-971C-DC2B72D5FD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40467C4-BE26-44E3-8AB5-FCFE4D8E2672}"/>
              </a:ext>
            </a:extLst>
          </p:cNvPr>
          <p:cNvSpPr>
            <a:spLocks noGrp="1"/>
          </p:cNvSpPr>
          <p:nvPr>
            <p:ph type="dt" sz="half" idx="10"/>
          </p:nvPr>
        </p:nvSpPr>
        <p:spPr/>
        <p:txBody>
          <a:bodyPr/>
          <a:lstStyle/>
          <a:p>
            <a:fld id="{6A863F95-6ACB-48F1-90B2-453272C66865}" type="datetimeFigureOut">
              <a:rPr lang="en-US" smtClean="0"/>
              <a:t>12/30/2018</a:t>
            </a:fld>
            <a:endParaRPr lang="en-US" dirty="0"/>
          </a:p>
        </p:txBody>
      </p:sp>
      <p:sp>
        <p:nvSpPr>
          <p:cNvPr id="5" name="Footer Placeholder 4">
            <a:extLst>
              <a:ext uri="{FF2B5EF4-FFF2-40B4-BE49-F238E27FC236}">
                <a16:creationId xmlns:a16="http://schemas.microsoft.com/office/drawing/2014/main" id="{5214AE56-0DBB-41CD-BC25-B2270B8255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13DB2CF-EE5F-4FB7-AD82-41D3FDEA408F}"/>
              </a:ext>
            </a:extLst>
          </p:cNvPr>
          <p:cNvSpPr>
            <a:spLocks noGrp="1"/>
          </p:cNvSpPr>
          <p:nvPr>
            <p:ph type="sldNum" sz="quarter" idx="12"/>
          </p:nvPr>
        </p:nvSpPr>
        <p:spPr/>
        <p:txBody>
          <a:bodyPr/>
          <a:lstStyle/>
          <a:p>
            <a:fld id="{6AB653D2-6826-4745-8916-80E438F59D06}" type="slidenum">
              <a:rPr lang="en-US" smtClean="0"/>
              <a:t>‹#›</a:t>
            </a:fld>
            <a:endParaRPr lang="en-US" dirty="0"/>
          </a:p>
        </p:txBody>
      </p:sp>
    </p:spTree>
    <p:extLst>
      <p:ext uri="{BB962C8B-B14F-4D97-AF65-F5344CB8AC3E}">
        <p14:creationId xmlns:p14="http://schemas.microsoft.com/office/powerpoint/2010/main" val="61204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07BE1-16EC-4239-8AEF-8AEFB6CE11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DB0E85-97A9-495C-BA1D-2C07E5DF063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7DA279-56C6-421B-8498-A03D172521B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F5FC98-DBA1-4EA4-B789-34E53CDA89E7}"/>
              </a:ext>
            </a:extLst>
          </p:cNvPr>
          <p:cNvSpPr>
            <a:spLocks noGrp="1"/>
          </p:cNvSpPr>
          <p:nvPr>
            <p:ph type="dt" sz="half" idx="10"/>
          </p:nvPr>
        </p:nvSpPr>
        <p:spPr/>
        <p:txBody>
          <a:bodyPr/>
          <a:lstStyle/>
          <a:p>
            <a:fld id="{6A863F95-6ACB-48F1-90B2-453272C66865}" type="datetimeFigureOut">
              <a:rPr lang="en-US" smtClean="0"/>
              <a:t>12/30/2018</a:t>
            </a:fld>
            <a:endParaRPr lang="en-US" dirty="0"/>
          </a:p>
        </p:txBody>
      </p:sp>
      <p:sp>
        <p:nvSpPr>
          <p:cNvPr id="6" name="Footer Placeholder 5">
            <a:extLst>
              <a:ext uri="{FF2B5EF4-FFF2-40B4-BE49-F238E27FC236}">
                <a16:creationId xmlns:a16="http://schemas.microsoft.com/office/drawing/2014/main" id="{EAE0601F-D97A-4C6C-B3FC-C1326833CF3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F17024F-85AF-47F3-AB27-F154BA7FAAD2}"/>
              </a:ext>
            </a:extLst>
          </p:cNvPr>
          <p:cNvSpPr>
            <a:spLocks noGrp="1"/>
          </p:cNvSpPr>
          <p:nvPr>
            <p:ph type="sldNum" sz="quarter" idx="12"/>
          </p:nvPr>
        </p:nvSpPr>
        <p:spPr/>
        <p:txBody>
          <a:bodyPr/>
          <a:lstStyle/>
          <a:p>
            <a:fld id="{6AB653D2-6826-4745-8916-80E438F59D06}" type="slidenum">
              <a:rPr lang="en-US" smtClean="0"/>
              <a:t>‹#›</a:t>
            </a:fld>
            <a:endParaRPr lang="en-US" dirty="0"/>
          </a:p>
        </p:txBody>
      </p:sp>
    </p:spTree>
    <p:extLst>
      <p:ext uri="{BB962C8B-B14F-4D97-AF65-F5344CB8AC3E}">
        <p14:creationId xmlns:p14="http://schemas.microsoft.com/office/powerpoint/2010/main" val="2590822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18259-5EFB-48F8-B8FF-0044B76EB0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D0BE31-85C7-4839-8902-A0A341FEB0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39A08AC-2BF2-46A0-BB79-5A63A289F8E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0D8A52-715E-4A97-8F81-C780C2A81A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F146B6-4A77-4CC4-A5F9-7F023790CF7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A08449-CF5F-4D2D-A4F8-870A95D2243D}"/>
              </a:ext>
            </a:extLst>
          </p:cNvPr>
          <p:cNvSpPr>
            <a:spLocks noGrp="1"/>
          </p:cNvSpPr>
          <p:nvPr>
            <p:ph type="dt" sz="half" idx="10"/>
          </p:nvPr>
        </p:nvSpPr>
        <p:spPr/>
        <p:txBody>
          <a:bodyPr/>
          <a:lstStyle/>
          <a:p>
            <a:fld id="{6A863F95-6ACB-48F1-90B2-453272C66865}" type="datetimeFigureOut">
              <a:rPr lang="en-US" smtClean="0"/>
              <a:t>12/30/2018</a:t>
            </a:fld>
            <a:endParaRPr lang="en-US" dirty="0"/>
          </a:p>
        </p:txBody>
      </p:sp>
      <p:sp>
        <p:nvSpPr>
          <p:cNvPr id="8" name="Footer Placeholder 7">
            <a:extLst>
              <a:ext uri="{FF2B5EF4-FFF2-40B4-BE49-F238E27FC236}">
                <a16:creationId xmlns:a16="http://schemas.microsoft.com/office/drawing/2014/main" id="{A7D3EBA7-05A2-49CF-B9A5-99330C6B637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3D68DC3-638F-47B5-BE43-AAFBF3899D15}"/>
              </a:ext>
            </a:extLst>
          </p:cNvPr>
          <p:cNvSpPr>
            <a:spLocks noGrp="1"/>
          </p:cNvSpPr>
          <p:nvPr>
            <p:ph type="sldNum" sz="quarter" idx="12"/>
          </p:nvPr>
        </p:nvSpPr>
        <p:spPr/>
        <p:txBody>
          <a:bodyPr/>
          <a:lstStyle/>
          <a:p>
            <a:fld id="{6AB653D2-6826-4745-8916-80E438F59D06}" type="slidenum">
              <a:rPr lang="en-US" smtClean="0"/>
              <a:t>‹#›</a:t>
            </a:fld>
            <a:endParaRPr lang="en-US" dirty="0"/>
          </a:p>
        </p:txBody>
      </p:sp>
    </p:spTree>
    <p:extLst>
      <p:ext uri="{BB962C8B-B14F-4D97-AF65-F5344CB8AC3E}">
        <p14:creationId xmlns:p14="http://schemas.microsoft.com/office/powerpoint/2010/main" val="1784643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8A2A2-890F-423A-AE15-A256142845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8065B6-D207-4A40-BCFF-244E80D4692C}"/>
              </a:ext>
            </a:extLst>
          </p:cNvPr>
          <p:cNvSpPr>
            <a:spLocks noGrp="1"/>
          </p:cNvSpPr>
          <p:nvPr>
            <p:ph type="dt" sz="half" idx="10"/>
          </p:nvPr>
        </p:nvSpPr>
        <p:spPr/>
        <p:txBody>
          <a:bodyPr/>
          <a:lstStyle/>
          <a:p>
            <a:fld id="{6A863F95-6ACB-48F1-90B2-453272C66865}" type="datetimeFigureOut">
              <a:rPr lang="en-US" smtClean="0"/>
              <a:t>12/30/2018</a:t>
            </a:fld>
            <a:endParaRPr lang="en-US" dirty="0"/>
          </a:p>
        </p:txBody>
      </p:sp>
      <p:sp>
        <p:nvSpPr>
          <p:cNvPr id="4" name="Footer Placeholder 3">
            <a:extLst>
              <a:ext uri="{FF2B5EF4-FFF2-40B4-BE49-F238E27FC236}">
                <a16:creationId xmlns:a16="http://schemas.microsoft.com/office/drawing/2014/main" id="{4995746B-453D-4DC1-8A00-5F11783DB7F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E67B19B-8C93-4340-9281-C5D22D3E6647}"/>
              </a:ext>
            </a:extLst>
          </p:cNvPr>
          <p:cNvSpPr>
            <a:spLocks noGrp="1"/>
          </p:cNvSpPr>
          <p:nvPr>
            <p:ph type="sldNum" sz="quarter" idx="12"/>
          </p:nvPr>
        </p:nvSpPr>
        <p:spPr/>
        <p:txBody>
          <a:bodyPr/>
          <a:lstStyle/>
          <a:p>
            <a:fld id="{6AB653D2-6826-4745-8916-80E438F59D06}" type="slidenum">
              <a:rPr lang="en-US" smtClean="0"/>
              <a:t>‹#›</a:t>
            </a:fld>
            <a:endParaRPr lang="en-US" dirty="0"/>
          </a:p>
        </p:txBody>
      </p:sp>
    </p:spTree>
    <p:extLst>
      <p:ext uri="{BB962C8B-B14F-4D97-AF65-F5344CB8AC3E}">
        <p14:creationId xmlns:p14="http://schemas.microsoft.com/office/powerpoint/2010/main" val="2838947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5D9B8C-048B-4257-B19D-51FB074A38CF}"/>
              </a:ext>
            </a:extLst>
          </p:cNvPr>
          <p:cNvSpPr>
            <a:spLocks noGrp="1"/>
          </p:cNvSpPr>
          <p:nvPr>
            <p:ph type="dt" sz="half" idx="10"/>
          </p:nvPr>
        </p:nvSpPr>
        <p:spPr/>
        <p:txBody>
          <a:bodyPr/>
          <a:lstStyle/>
          <a:p>
            <a:fld id="{6A863F95-6ACB-48F1-90B2-453272C66865}" type="datetimeFigureOut">
              <a:rPr lang="en-US" smtClean="0"/>
              <a:t>12/30/2018</a:t>
            </a:fld>
            <a:endParaRPr lang="en-US" dirty="0"/>
          </a:p>
        </p:txBody>
      </p:sp>
      <p:sp>
        <p:nvSpPr>
          <p:cNvPr id="3" name="Footer Placeholder 2">
            <a:extLst>
              <a:ext uri="{FF2B5EF4-FFF2-40B4-BE49-F238E27FC236}">
                <a16:creationId xmlns:a16="http://schemas.microsoft.com/office/drawing/2014/main" id="{51BB4CFD-824B-4249-AD73-39D5366B3BE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371BB68-BF22-481A-A8F0-D10C93F8C07D}"/>
              </a:ext>
            </a:extLst>
          </p:cNvPr>
          <p:cNvSpPr>
            <a:spLocks noGrp="1"/>
          </p:cNvSpPr>
          <p:nvPr>
            <p:ph type="sldNum" sz="quarter" idx="12"/>
          </p:nvPr>
        </p:nvSpPr>
        <p:spPr/>
        <p:txBody>
          <a:bodyPr/>
          <a:lstStyle/>
          <a:p>
            <a:fld id="{6AB653D2-6826-4745-8916-80E438F59D06}" type="slidenum">
              <a:rPr lang="en-US" smtClean="0"/>
              <a:t>‹#›</a:t>
            </a:fld>
            <a:endParaRPr lang="en-US" dirty="0"/>
          </a:p>
        </p:txBody>
      </p:sp>
    </p:spTree>
    <p:extLst>
      <p:ext uri="{BB962C8B-B14F-4D97-AF65-F5344CB8AC3E}">
        <p14:creationId xmlns:p14="http://schemas.microsoft.com/office/powerpoint/2010/main" val="72532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CEBB7-3CC3-4BF0-AA9C-F7DF9A887F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C99CDE-362A-4781-8F79-FAF5AC774B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B6C807-3C63-4183-80FF-3525C7A295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B9EAB81-ADA5-45C6-9E18-285ADBF2A70D}"/>
              </a:ext>
            </a:extLst>
          </p:cNvPr>
          <p:cNvSpPr>
            <a:spLocks noGrp="1"/>
          </p:cNvSpPr>
          <p:nvPr>
            <p:ph type="dt" sz="half" idx="10"/>
          </p:nvPr>
        </p:nvSpPr>
        <p:spPr/>
        <p:txBody>
          <a:bodyPr/>
          <a:lstStyle/>
          <a:p>
            <a:fld id="{6A863F95-6ACB-48F1-90B2-453272C66865}" type="datetimeFigureOut">
              <a:rPr lang="en-US" smtClean="0"/>
              <a:t>12/30/2018</a:t>
            </a:fld>
            <a:endParaRPr lang="en-US" dirty="0"/>
          </a:p>
        </p:txBody>
      </p:sp>
      <p:sp>
        <p:nvSpPr>
          <p:cNvPr id="6" name="Footer Placeholder 5">
            <a:extLst>
              <a:ext uri="{FF2B5EF4-FFF2-40B4-BE49-F238E27FC236}">
                <a16:creationId xmlns:a16="http://schemas.microsoft.com/office/drawing/2014/main" id="{F65BEADC-CCC1-422F-8446-58E162BA319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7B48718-893F-4D2A-BBAD-E7ACA75BC880}"/>
              </a:ext>
            </a:extLst>
          </p:cNvPr>
          <p:cNvSpPr>
            <a:spLocks noGrp="1"/>
          </p:cNvSpPr>
          <p:nvPr>
            <p:ph type="sldNum" sz="quarter" idx="12"/>
          </p:nvPr>
        </p:nvSpPr>
        <p:spPr/>
        <p:txBody>
          <a:bodyPr/>
          <a:lstStyle/>
          <a:p>
            <a:fld id="{6AB653D2-6826-4745-8916-80E438F59D06}" type="slidenum">
              <a:rPr lang="en-US" smtClean="0"/>
              <a:t>‹#›</a:t>
            </a:fld>
            <a:endParaRPr lang="en-US" dirty="0"/>
          </a:p>
        </p:txBody>
      </p:sp>
    </p:spTree>
    <p:extLst>
      <p:ext uri="{BB962C8B-B14F-4D97-AF65-F5344CB8AC3E}">
        <p14:creationId xmlns:p14="http://schemas.microsoft.com/office/powerpoint/2010/main" val="4059950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B01B2-3AF9-41B1-92EF-C95A6FD48A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CE95F2-EE93-4443-BC89-761640B9BC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2EFF76C-8845-40A7-BEAA-EEF46CE137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4E5CFB-77E2-4348-9567-BAC1B22448F0}"/>
              </a:ext>
            </a:extLst>
          </p:cNvPr>
          <p:cNvSpPr>
            <a:spLocks noGrp="1"/>
          </p:cNvSpPr>
          <p:nvPr>
            <p:ph type="dt" sz="half" idx="10"/>
          </p:nvPr>
        </p:nvSpPr>
        <p:spPr/>
        <p:txBody>
          <a:bodyPr/>
          <a:lstStyle/>
          <a:p>
            <a:fld id="{6A863F95-6ACB-48F1-90B2-453272C66865}" type="datetimeFigureOut">
              <a:rPr lang="en-US" smtClean="0"/>
              <a:t>12/30/2018</a:t>
            </a:fld>
            <a:endParaRPr lang="en-US" dirty="0"/>
          </a:p>
        </p:txBody>
      </p:sp>
      <p:sp>
        <p:nvSpPr>
          <p:cNvPr id="6" name="Footer Placeholder 5">
            <a:extLst>
              <a:ext uri="{FF2B5EF4-FFF2-40B4-BE49-F238E27FC236}">
                <a16:creationId xmlns:a16="http://schemas.microsoft.com/office/drawing/2014/main" id="{A800CC45-E5F0-4F76-A307-41E914C4990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1731113-9EA6-4011-9F08-EF484EC898AD}"/>
              </a:ext>
            </a:extLst>
          </p:cNvPr>
          <p:cNvSpPr>
            <a:spLocks noGrp="1"/>
          </p:cNvSpPr>
          <p:nvPr>
            <p:ph type="sldNum" sz="quarter" idx="12"/>
          </p:nvPr>
        </p:nvSpPr>
        <p:spPr/>
        <p:txBody>
          <a:bodyPr/>
          <a:lstStyle/>
          <a:p>
            <a:fld id="{6AB653D2-6826-4745-8916-80E438F59D06}" type="slidenum">
              <a:rPr lang="en-US" smtClean="0"/>
              <a:t>‹#›</a:t>
            </a:fld>
            <a:endParaRPr lang="en-US" dirty="0"/>
          </a:p>
        </p:txBody>
      </p:sp>
    </p:spTree>
    <p:extLst>
      <p:ext uri="{BB962C8B-B14F-4D97-AF65-F5344CB8AC3E}">
        <p14:creationId xmlns:p14="http://schemas.microsoft.com/office/powerpoint/2010/main" val="3250841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D0EE0E-F149-4B66-BA52-D1DEB2B2EC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F3D06E-FFBE-4418-8189-F9BC7B5766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74F3BC-9445-41DD-A466-2063AF0E05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63F95-6ACB-48F1-90B2-453272C66865}" type="datetimeFigureOut">
              <a:rPr lang="en-US" smtClean="0"/>
              <a:t>12/30/2018</a:t>
            </a:fld>
            <a:endParaRPr lang="en-US" dirty="0"/>
          </a:p>
        </p:txBody>
      </p:sp>
      <p:sp>
        <p:nvSpPr>
          <p:cNvPr id="5" name="Footer Placeholder 4">
            <a:extLst>
              <a:ext uri="{FF2B5EF4-FFF2-40B4-BE49-F238E27FC236}">
                <a16:creationId xmlns:a16="http://schemas.microsoft.com/office/drawing/2014/main" id="{556CE251-7A62-4676-9264-C13E246DB2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9481998-2361-4FB1-9C08-2894451CE8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653D2-6826-4745-8916-80E438F59D06}" type="slidenum">
              <a:rPr lang="en-US" smtClean="0"/>
              <a:t>‹#›</a:t>
            </a:fld>
            <a:endParaRPr lang="en-US" dirty="0"/>
          </a:p>
        </p:txBody>
      </p:sp>
    </p:spTree>
    <p:extLst>
      <p:ext uri="{BB962C8B-B14F-4D97-AF65-F5344CB8AC3E}">
        <p14:creationId xmlns:p14="http://schemas.microsoft.com/office/powerpoint/2010/main" val="579033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7C8FB4-8C1C-4B13-9F53-689220BCBACF}"/>
              </a:ext>
            </a:extLst>
          </p:cNvPr>
          <p:cNvSpPr>
            <a:spLocks noGrp="1"/>
          </p:cNvSpPr>
          <p:nvPr>
            <p:ph idx="1"/>
          </p:nvPr>
        </p:nvSpPr>
        <p:spPr>
          <a:xfrm>
            <a:off x="351692" y="474785"/>
            <a:ext cx="11482754" cy="5943600"/>
          </a:xfrm>
        </p:spPr>
        <p:txBody>
          <a:bodyPr/>
          <a:lstStyle/>
          <a:p>
            <a:pPr marL="0" indent="0">
              <a:buNone/>
            </a:pPr>
            <a:r>
              <a:rPr lang="en-US" dirty="0">
                <a:effectLst>
                  <a:outerShdw blurRad="38100" dist="38100" dir="2700000" algn="tl">
                    <a:srgbClr val="000000">
                      <a:alpha val="43137"/>
                    </a:srgbClr>
                  </a:outerShdw>
                </a:effectLst>
                <a:latin typeface="Arial Rounded MT Bold" panose="020F0704030504030204" pitchFamily="34" charset="0"/>
              </a:rPr>
              <a:t>Wife: I have a bag full of used clothing I'd like to donate to charity.</a:t>
            </a:r>
            <a:br>
              <a:rPr lang="en-US" dirty="0">
                <a:effectLst>
                  <a:outerShdw blurRad="38100" dist="38100" dir="2700000" algn="tl">
                    <a:srgbClr val="000000">
                      <a:alpha val="43137"/>
                    </a:srgbClr>
                  </a:outerShdw>
                </a:effectLst>
                <a:latin typeface="Arial Rounded MT Bold" panose="020F0704030504030204" pitchFamily="34" charset="0"/>
              </a:rPr>
            </a:b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Husband: Why not just throw these in the trash? That's much easier. </a:t>
            </a:r>
            <a:br>
              <a:rPr lang="en-US" dirty="0">
                <a:effectLst>
                  <a:outerShdw blurRad="38100" dist="38100" dir="2700000" algn="tl">
                    <a:srgbClr val="000000">
                      <a:alpha val="43137"/>
                    </a:srgbClr>
                  </a:outerShdw>
                </a:effectLst>
                <a:latin typeface="Arial Rounded MT Bold" panose="020F0704030504030204" pitchFamily="34" charset="0"/>
              </a:rPr>
            </a:b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Wife: But there are poor starving people who can really use all these clothes. </a:t>
            </a:r>
            <a:br>
              <a:rPr lang="en-US" dirty="0">
                <a:effectLst>
                  <a:outerShdw blurRad="38100" dist="38100" dir="2700000" algn="tl">
                    <a:srgbClr val="000000">
                      <a:alpha val="43137"/>
                    </a:srgbClr>
                  </a:outerShdw>
                </a:effectLst>
                <a:latin typeface="Arial Rounded MT Bold" panose="020F0704030504030204" pitchFamily="34" charset="0"/>
              </a:rPr>
            </a:b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Husband: Honey, anyone who fits into your clothing is not starving.</a:t>
            </a:r>
          </a:p>
          <a:p>
            <a:pPr marL="0" indent="0">
              <a:buNone/>
            </a:pPr>
            <a:r>
              <a:rPr lang="en-US" dirty="0">
                <a:effectLst>
                  <a:outerShdw blurRad="38100" dist="38100" dir="2700000" algn="tl">
                    <a:srgbClr val="000000">
                      <a:alpha val="43137"/>
                    </a:srgbClr>
                  </a:outerShdw>
                </a:effectLst>
                <a:latin typeface="Arial Rounded MT Bold" panose="020F0704030504030204" pitchFamily="34" charset="0"/>
              </a:rPr>
              <a:t> </a:t>
            </a:r>
          </a:p>
          <a:p>
            <a:pPr marL="0" indent="0">
              <a:buNone/>
            </a:pPr>
            <a:r>
              <a:rPr lang="en-US">
                <a:effectLst>
                  <a:outerShdw blurRad="38100" dist="38100" dir="2700000" algn="tl">
                    <a:srgbClr val="000000">
                      <a:alpha val="43137"/>
                    </a:srgbClr>
                  </a:outerShdw>
                </a:effectLst>
                <a:latin typeface="Arial Rounded MT Bold" panose="020F0704030504030204" pitchFamily="34" charset="0"/>
              </a:rPr>
              <a:t>Husband is currently recovering from a head injury</a:t>
            </a:r>
            <a:endParaRPr lang="en-US" dirty="0"/>
          </a:p>
        </p:txBody>
      </p:sp>
    </p:spTree>
    <p:extLst>
      <p:ext uri="{BB962C8B-B14F-4D97-AF65-F5344CB8AC3E}">
        <p14:creationId xmlns:p14="http://schemas.microsoft.com/office/powerpoint/2010/main" val="3707191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578633-379B-4963-8A4C-57F87C6FCF8D}"/>
              </a:ext>
            </a:extLst>
          </p:cNvPr>
          <p:cNvSpPr>
            <a:spLocks noGrp="1"/>
          </p:cNvSpPr>
          <p:nvPr>
            <p:ph idx="1"/>
          </p:nvPr>
        </p:nvSpPr>
        <p:spPr>
          <a:xfrm>
            <a:off x="3384453" y="2108933"/>
            <a:ext cx="4845148" cy="3518144"/>
          </a:xfrm>
          <a:solidFill>
            <a:schemeClr val="bg1">
              <a:alpha val="90000"/>
            </a:schemeClr>
          </a:solidFill>
          <a:effectLst>
            <a:softEdge rad="38100"/>
          </a:effectLst>
        </p:spPr>
        <p:txBody>
          <a:bodyPr/>
          <a:lstStyle/>
          <a:p>
            <a:pPr marL="0" indent="0">
              <a:buNone/>
            </a:pPr>
            <a:r>
              <a:rPr lang="en-US" sz="3600" b="1" dirty="0">
                <a:effectLst>
                  <a:outerShdw blurRad="38100" dist="38100" dir="2700000" algn="tl">
                    <a:srgbClr val="000000">
                      <a:alpha val="43137"/>
                    </a:srgbClr>
                  </a:outerShdw>
                </a:effectLst>
              </a:rPr>
              <a:t>Building a Better You…</a:t>
            </a:r>
          </a:p>
          <a:p>
            <a:pPr marL="457200" lvl="1" indent="0">
              <a:buNone/>
            </a:pPr>
            <a:r>
              <a:rPr lang="en-US" sz="3600" b="1" dirty="0">
                <a:effectLst>
                  <a:outerShdw blurRad="38100" dist="38100" dir="2700000" algn="tl">
                    <a:srgbClr val="000000">
                      <a:alpha val="43137"/>
                    </a:srgbClr>
                  </a:outerShdw>
                </a:effectLst>
              </a:rPr>
              <a:t>…Will build a Better </a:t>
            </a:r>
          </a:p>
          <a:p>
            <a:pPr lvl="2"/>
            <a:r>
              <a:rPr lang="en-US" sz="3600" b="1" dirty="0">
                <a:effectLst>
                  <a:outerShdw blurRad="38100" dist="38100" dir="2700000" algn="tl">
                    <a:srgbClr val="000000">
                      <a:alpha val="43137"/>
                    </a:srgbClr>
                  </a:outerShdw>
                </a:effectLst>
              </a:rPr>
              <a:t>Marriage</a:t>
            </a:r>
          </a:p>
          <a:p>
            <a:pPr lvl="2"/>
            <a:r>
              <a:rPr lang="en-US" sz="3600" b="1" dirty="0">
                <a:effectLst>
                  <a:outerShdw blurRad="38100" dist="38100" dir="2700000" algn="tl">
                    <a:srgbClr val="000000">
                      <a:alpha val="43137"/>
                    </a:srgbClr>
                  </a:outerShdw>
                </a:effectLst>
              </a:rPr>
              <a:t>Family</a:t>
            </a:r>
          </a:p>
          <a:p>
            <a:pPr lvl="2"/>
            <a:r>
              <a:rPr lang="en-US" sz="3600" b="1" dirty="0">
                <a:effectLst>
                  <a:outerShdw blurRad="38100" dist="38100" dir="2700000" algn="tl">
                    <a:srgbClr val="000000">
                      <a:alpha val="43137"/>
                    </a:srgbClr>
                  </a:outerShdw>
                </a:effectLst>
              </a:rPr>
              <a:t>Church</a:t>
            </a:r>
          </a:p>
          <a:p>
            <a:pPr lvl="2"/>
            <a:r>
              <a:rPr lang="en-US" sz="3600" b="1" dirty="0">
                <a:effectLst>
                  <a:outerShdw blurRad="38100" dist="38100" dir="2700000" algn="tl">
                    <a:srgbClr val="000000">
                      <a:alpha val="43137"/>
                    </a:srgbClr>
                  </a:outerShdw>
                </a:effectLst>
              </a:rPr>
              <a:t>Work Place </a:t>
            </a:r>
          </a:p>
          <a:p>
            <a:endParaRPr lang="en-US" dirty="0"/>
          </a:p>
          <a:p>
            <a:endParaRPr lang="en-US" dirty="0"/>
          </a:p>
        </p:txBody>
      </p:sp>
    </p:spTree>
    <p:extLst>
      <p:ext uri="{BB962C8B-B14F-4D97-AF65-F5344CB8AC3E}">
        <p14:creationId xmlns:p14="http://schemas.microsoft.com/office/powerpoint/2010/main" val="43056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outVertical)">
                                      <p:cBhvr>
                                        <p:cTn id="10" dur="2000"/>
                                        <p:tgtEl>
                                          <p:spTgt spid="3">
                                            <p:txEl>
                                              <p:pRg st="0" end="0"/>
                                            </p:txEl>
                                          </p:spTgt>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2000"/>
                                        <p:tgtEl>
                                          <p:spTgt spid="3">
                                            <p:txEl>
                                              <p:pRg st="1" end="1"/>
                                            </p:txEl>
                                          </p:spTgt>
                                        </p:tgtEl>
                                      </p:cBhvr>
                                    </p:animEffect>
                                  </p:childTnLst>
                                </p:cTn>
                              </p:par>
                            </p:childTnLst>
                          </p:cTn>
                        </p:par>
                        <p:par>
                          <p:cTn id="15" fill="hold">
                            <p:stCondLst>
                              <p:cond delay="4000"/>
                            </p:stCondLst>
                            <p:childTnLst>
                              <p:par>
                                <p:cTn id="16" presetID="16" presetClass="entr" presetSubtype="2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2000"/>
                                        <p:tgtEl>
                                          <p:spTgt spid="3">
                                            <p:txEl>
                                              <p:pRg st="2" end="2"/>
                                            </p:txEl>
                                          </p:spTgt>
                                        </p:tgtEl>
                                      </p:cBhvr>
                                    </p:animEffect>
                                  </p:childTnLst>
                                </p:cTn>
                              </p:par>
                            </p:childTnLst>
                          </p:cTn>
                        </p:par>
                        <p:par>
                          <p:cTn id="19" fill="hold">
                            <p:stCondLst>
                              <p:cond delay="6000"/>
                            </p:stCondLst>
                            <p:childTnLst>
                              <p:par>
                                <p:cTn id="20" presetID="16" presetClass="entr" presetSubtype="21"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2000"/>
                                        <p:tgtEl>
                                          <p:spTgt spid="3">
                                            <p:txEl>
                                              <p:pRg st="3" end="3"/>
                                            </p:txEl>
                                          </p:spTgt>
                                        </p:tgtEl>
                                      </p:cBhvr>
                                    </p:animEffect>
                                  </p:childTnLst>
                                </p:cTn>
                              </p:par>
                            </p:childTnLst>
                          </p:cTn>
                        </p:par>
                        <p:par>
                          <p:cTn id="23" fill="hold">
                            <p:stCondLst>
                              <p:cond delay="8000"/>
                            </p:stCondLst>
                            <p:childTnLst>
                              <p:par>
                                <p:cTn id="24" presetID="16" presetClass="entr" presetSubtype="21"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2000"/>
                                        <p:tgtEl>
                                          <p:spTgt spid="3">
                                            <p:txEl>
                                              <p:pRg st="4" end="4"/>
                                            </p:txEl>
                                          </p:spTgt>
                                        </p:tgtEl>
                                      </p:cBhvr>
                                    </p:animEffect>
                                  </p:childTnLst>
                                </p:cTn>
                              </p:par>
                            </p:childTnLst>
                          </p:cTn>
                        </p:par>
                        <p:par>
                          <p:cTn id="27" fill="hold">
                            <p:stCondLst>
                              <p:cond delay="10000"/>
                            </p:stCondLst>
                            <p:childTnLst>
                              <p:par>
                                <p:cTn id="28" presetID="16" presetClass="entr" presetSubtype="21"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B3D40F-ACE2-4563-9FDF-0F3CBFAB6C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50" y="571500"/>
            <a:ext cx="4762500" cy="5715000"/>
          </a:xfrm>
          <a:prstGeom prst="rect">
            <a:avLst/>
          </a:prstGeom>
        </p:spPr>
      </p:pic>
    </p:spTree>
    <p:extLst>
      <p:ext uri="{BB962C8B-B14F-4D97-AF65-F5344CB8AC3E}">
        <p14:creationId xmlns:p14="http://schemas.microsoft.com/office/powerpoint/2010/main" val="1979198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CD18D9-ABD7-4E94-8B7A-0BA9BFEF17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7009" y="1885071"/>
            <a:ext cx="9488556" cy="4411297"/>
          </a:xfrm>
          <a:prstGeom prst="rect">
            <a:avLst/>
          </a:prstGeom>
        </p:spPr>
      </p:pic>
      <p:sp>
        <p:nvSpPr>
          <p:cNvPr id="4" name="TextBox 3">
            <a:extLst>
              <a:ext uri="{FF2B5EF4-FFF2-40B4-BE49-F238E27FC236}">
                <a16:creationId xmlns:a16="http://schemas.microsoft.com/office/drawing/2014/main" id="{F6D8B9BE-3F46-4B47-BD17-91C9268B71CE}"/>
              </a:ext>
            </a:extLst>
          </p:cNvPr>
          <p:cNvSpPr txBox="1"/>
          <p:nvPr/>
        </p:nvSpPr>
        <p:spPr>
          <a:xfrm>
            <a:off x="4937556" y="593177"/>
            <a:ext cx="2316888" cy="1323439"/>
          </a:xfrm>
          <a:prstGeom prst="rect">
            <a:avLst/>
          </a:prstGeom>
          <a:noFill/>
        </p:spPr>
        <p:txBody>
          <a:bodyPr wrap="square" rtlCol="0">
            <a:spAutoFit/>
          </a:bodyPr>
          <a:lstStyle/>
          <a:p>
            <a:r>
              <a:rPr lang="en-US" sz="8000" b="1" dirty="0">
                <a:effectLst>
                  <a:outerShdw blurRad="38100" dist="38100" dir="2700000" algn="tl">
                    <a:srgbClr val="000000">
                      <a:alpha val="43137"/>
                    </a:srgbClr>
                  </a:outerShdw>
                </a:effectLst>
              </a:rPr>
              <a:t>2018</a:t>
            </a:r>
          </a:p>
        </p:txBody>
      </p:sp>
    </p:spTree>
    <p:extLst>
      <p:ext uri="{BB962C8B-B14F-4D97-AF65-F5344CB8AC3E}">
        <p14:creationId xmlns:p14="http://schemas.microsoft.com/office/powerpoint/2010/main" val="3728139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534281-C762-4C69-BAFD-F56402B31DD6}"/>
              </a:ext>
            </a:extLst>
          </p:cNvPr>
          <p:cNvSpPr>
            <a:spLocks noGrp="1"/>
          </p:cNvSpPr>
          <p:nvPr>
            <p:ph idx="1"/>
          </p:nvPr>
        </p:nvSpPr>
        <p:spPr>
          <a:xfrm>
            <a:off x="318052" y="1046922"/>
            <a:ext cx="11688418" cy="5638799"/>
          </a:xfrm>
        </p:spPr>
        <p:txBody>
          <a:bodyPr>
            <a:normAutofit/>
          </a:bodyPr>
          <a:lstStyle/>
          <a:p>
            <a:pPr marL="0" lv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Think Better Thoughts </a:t>
            </a:r>
          </a:p>
          <a:p>
            <a:pPr marL="0" lv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Hear Better Sounds </a:t>
            </a:r>
          </a:p>
          <a:p>
            <a:pPr marL="0" indent="0">
              <a:lnSpc>
                <a:spcPct val="10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“And it was revealed in mine ears by the LORD” </a:t>
            </a:r>
            <a:r>
              <a:rPr lang="en-US" dirty="0">
                <a:effectLst>
                  <a:outerShdw blurRad="38100" dist="38100" dir="2700000" algn="tl">
                    <a:srgbClr val="000000">
                      <a:alpha val="43137"/>
                    </a:srgbClr>
                  </a:outerShdw>
                </a:effectLst>
                <a:latin typeface="Arial Rounded MT Bold" panose="020F0704030504030204" pitchFamily="34" charset="0"/>
              </a:rPr>
              <a:t>(Isa. 22:14). </a:t>
            </a:r>
          </a:p>
          <a:p>
            <a:pPr marL="0" lv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See Better/ Positive Sights </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“Looking unto Jesus the author and finisher of our faith” -</a:t>
            </a:r>
            <a:r>
              <a:rPr lang="en-US" dirty="0">
                <a:effectLst>
                  <a:outerShdw blurRad="38100" dist="38100" dir="2700000" algn="tl">
                    <a:srgbClr val="000000">
                      <a:alpha val="43137"/>
                    </a:srgbClr>
                  </a:outerShdw>
                </a:effectLst>
                <a:latin typeface="Arial Rounded MT Bold" panose="020F0704030504030204" pitchFamily="34" charset="0"/>
              </a:rPr>
              <a:t>Heb. 12:2</a:t>
            </a:r>
          </a:p>
          <a:p>
            <a:pPr lvl="0">
              <a:lnSpc>
                <a:spcPct val="100000"/>
              </a:lnSpc>
            </a:pPr>
            <a:r>
              <a:rPr lang="en-US" dirty="0">
                <a:effectLst>
                  <a:outerShdw blurRad="38100" dist="38100" dir="2700000" algn="tl">
                    <a:srgbClr val="000000">
                      <a:alpha val="43137"/>
                    </a:srgbClr>
                  </a:outerShdw>
                </a:effectLst>
                <a:latin typeface="Arial Rounded MT Bold" panose="020F0704030504030204" pitchFamily="34" charset="0"/>
              </a:rPr>
              <a:t>Some Christians look for the bad in people and circumstances, seeing only the faults and negatives. </a:t>
            </a:r>
          </a:p>
          <a:p>
            <a:pPr lvl="0">
              <a:lnSpc>
                <a:spcPct val="100000"/>
              </a:lnSpc>
            </a:pPr>
            <a:r>
              <a:rPr lang="en-US" dirty="0">
                <a:effectLst>
                  <a:outerShdw blurRad="38100" dist="38100" dir="2700000" algn="tl">
                    <a:srgbClr val="000000">
                      <a:alpha val="43137"/>
                    </a:srgbClr>
                  </a:outerShdw>
                </a:effectLst>
                <a:latin typeface="Arial Rounded MT Bold" panose="020F0704030504030204" pitchFamily="34" charset="0"/>
              </a:rPr>
              <a:t>To be a positive person one must look for the good and look to Jesus. </a:t>
            </a:r>
          </a:p>
          <a:p>
            <a:pPr marL="0" lvl="0" indent="0">
              <a:buNone/>
            </a:pPr>
            <a:endParaRPr lang="en-US" dirty="0"/>
          </a:p>
        </p:txBody>
      </p:sp>
      <p:sp>
        <p:nvSpPr>
          <p:cNvPr id="4" name="Title 1">
            <a:extLst>
              <a:ext uri="{FF2B5EF4-FFF2-40B4-BE49-F238E27FC236}">
                <a16:creationId xmlns:a16="http://schemas.microsoft.com/office/drawing/2014/main" id="{6CDA6E12-3F33-40A4-B63E-E2A94F9CE47E}"/>
              </a:ext>
            </a:extLst>
          </p:cNvPr>
          <p:cNvSpPr>
            <a:spLocks noGrp="1"/>
          </p:cNvSpPr>
          <p:nvPr>
            <p:ph type="title"/>
          </p:nvPr>
        </p:nvSpPr>
        <p:spPr>
          <a:xfrm>
            <a:off x="838200" y="172279"/>
            <a:ext cx="6357730" cy="675860"/>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Becoming a Better You</a:t>
            </a:r>
            <a:endParaRPr lang="en-US" dirty="0"/>
          </a:p>
        </p:txBody>
      </p:sp>
    </p:spTree>
    <p:extLst>
      <p:ext uri="{BB962C8B-B14F-4D97-AF65-F5344CB8AC3E}">
        <p14:creationId xmlns:p14="http://schemas.microsoft.com/office/powerpoint/2010/main" val="3801517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2DF52-612D-4EEA-B6D6-08ECF6969B1B}"/>
              </a:ext>
            </a:extLst>
          </p:cNvPr>
          <p:cNvSpPr>
            <a:spLocks noGrp="1"/>
          </p:cNvSpPr>
          <p:nvPr>
            <p:ph type="title"/>
          </p:nvPr>
        </p:nvSpPr>
        <p:spPr>
          <a:xfrm>
            <a:off x="838200" y="172279"/>
            <a:ext cx="10515600" cy="67586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E5534281-C762-4C69-BAFD-F56402B31DD6}"/>
              </a:ext>
            </a:extLst>
          </p:cNvPr>
          <p:cNvSpPr>
            <a:spLocks noGrp="1"/>
          </p:cNvSpPr>
          <p:nvPr>
            <p:ph idx="1"/>
          </p:nvPr>
        </p:nvSpPr>
        <p:spPr>
          <a:xfrm>
            <a:off x="318052" y="1046922"/>
            <a:ext cx="11688418" cy="5638799"/>
          </a:xfrm>
        </p:spPr>
        <p:txBody>
          <a:bodyPr>
            <a:normAutofit/>
          </a:bodyPr>
          <a:lstStyle/>
          <a:p>
            <a:pPr marL="0" lvl="0" indent="0">
              <a:buNone/>
            </a:pPr>
            <a:r>
              <a:rPr lang="en-US" b="1" dirty="0">
                <a:effectLst>
                  <a:outerShdw blurRad="38100" dist="38100" dir="2700000" algn="tl">
                    <a:srgbClr val="000000">
                      <a:alpha val="43137"/>
                    </a:srgbClr>
                  </a:outerShdw>
                </a:effectLst>
                <a:latin typeface="Arial Rounded MT Bold" panose="020F0704030504030204" pitchFamily="34" charset="0"/>
              </a:rPr>
              <a:t>Speak Better/ Positive Words </a:t>
            </a:r>
            <a:endParaRPr lang="en-US" dirty="0">
              <a:effectLst>
                <a:outerShdw blurRad="38100" dist="38100" dir="2700000" algn="tl">
                  <a:srgbClr val="000000">
                    <a:alpha val="43137"/>
                  </a:srgbClr>
                </a:outerShdw>
              </a:effectLst>
              <a:latin typeface="Arial Rounded MT Bold" panose="020F0704030504030204" pitchFamily="34" charset="0"/>
            </a:endParaRPr>
          </a:p>
          <a:p>
            <a:r>
              <a:rPr lang="en-US" dirty="0">
                <a:effectLst>
                  <a:outerShdw blurRad="38100" dist="38100" dir="2700000" algn="tl">
                    <a:srgbClr val="000000">
                      <a:alpha val="43137"/>
                    </a:srgbClr>
                  </a:outerShdw>
                </a:effectLst>
                <a:latin typeface="Arial Rounded MT Bold" panose="020F0704030504030204" pitchFamily="34" charset="0"/>
              </a:rPr>
              <a:t>“Talk ye of all his wondrous works” (Ps. 105:2). </a:t>
            </a:r>
          </a:p>
          <a:p>
            <a:pPr lvl="0"/>
            <a:r>
              <a:rPr lang="en-US" dirty="0">
                <a:effectLst>
                  <a:outerShdw blurRad="38100" dist="38100" dir="2700000" algn="tl">
                    <a:srgbClr val="000000">
                      <a:alpha val="43137"/>
                    </a:srgbClr>
                  </a:outerShdw>
                </a:effectLst>
                <a:latin typeface="Arial Rounded MT Bold" panose="020F0704030504030204" pitchFamily="34" charset="0"/>
              </a:rPr>
              <a:t>Many people talk mostly about evil and bad events. Some are harsh, unkind, and take God’s name in vain. </a:t>
            </a:r>
          </a:p>
          <a:p>
            <a:pPr lvl="0"/>
            <a:r>
              <a:rPr lang="en-US" dirty="0">
                <a:effectLst>
                  <a:outerShdw blurRad="38100" dist="38100" dir="2700000" algn="tl">
                    <a:srgbClr val="000000">
                      <a:alpha val="43137"/>
                    </a:srgbClr>
                  </a:outerShdw>
                </a:effectLst>
                <a:latin typeface="Arial Rounded MT Bold" panose="020F0704030504030204" pitchFamily="34" charset="0"/>
              </a:rPr>
              <a:t>We should talk positively, seeking to glorify God by extolling his goodness, grace, and love. </a:t>
            </a:r>
          </a:p>
          <a:p>
            <a:pPr lvl="0"/>
            <a:endParaRPr lang="en-US" dirty="0"/>
          </a:p>
          <a:p>
            <a:pPr lvl="0"/>
            <a:endParaRPr lang="en-US" dirty="0"/>
          </a:p>
        </p:txBody>
      </p:sp>
    </p:spTree>
    <p:extLst>
      <p:ext uri="{BB962C8B-B14F-4D97-AF65-F5344CB8AC3E}">
        <p14:creationId xmlns:p14="http://schemas.microsoft.com/office/powerpoint/2010/main" val="3678586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2DF52-612D-4EEA-B6D6-08ECF6969B1B}"/>
              </a:ext>
            </a:extLst>
          </p:cNvPr>
          <p:cNvSpPr>
            <a:spLocks noGrp="1"/>
          </p:cNvSpPr>
          <p:nvPr>
            <p:ph type="title"/>
          </p:nvPr>
        </p:nvSpPr>
        <p:spPr>
          <a:xfrm>
            <a:off x="838200" y="172279"/>
            <a:ext cx="10515600" cy="67586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E5534281-C762-4C69-BAFD-F56402B31DD6}"/>
              </a:ext>
            </a:extLst>
          </p:cNvPr>
          <p:cNvSpPr>
            <a:spLocks noGrp="1"/>
          </p:cNvSpPr>
          <p:nvPr>
            <p:ph idx="1"/>
          </p:nvPr>
        </p:nvSpPr>
        <p:spPr>
          <a:xfrm>
            <a:off x="318052" y="1046922"/>
            <a:ext cx="11688418" cy="5638799"/>
          </a:xfrm>
        </p:spPr>
        <p:txBody>
          <a:bodyPr>
            <a:normAutofit fontScale="70000" lnSpcReduction="20000"/>
          </a:bodyPr>
          <a:lstStyle/>
          <a:p>
            <a:pPr marL="0" lvl="0" indent="0">
              <a:lnSpc>
                <a:spcPct val="120000"/>
              </a:lnSpc>
              <a:buNone/>
            </a:pPr>
            <a:r>
              <a:rPr lang="en-US" sz="3100" b="1" dirty="0">
                <a:effectLst>
                  <a:outerShdw blurRad="38100" dist="38100" dir="2700000" algn="tl">
                    <a:srgbClr val="000000">
                      <a:alpha val="43137"/>
                    </a:srgbClr>
                  </a:outerShdw>
                </a:effectLst>
                <a:latin typeface="Arial Rounded MT Bold" panose="020F0704030504030204" pitchFamily="34" charset="0"/>
              </a:rPr>
              <a:t>Perform Better/ Positive Deeds </a:t>
            </a:r>
          </a:p>
          <a:p>
            <a:pPr>
              <a:lnSpc>
                <a:spcPct val="120000"/>
              </a:lnSpc>
            </a:pPr>
            <a:r>
              <a:rPr lang="en-US" sz="3100" dirty="0">
                <a:effectLst>
                  <a:outerShdw blurRad="38100" dist="38100" dir="2700000" algn="tl">
                    <a:srgbClr val="000000">
                      <a:alpha val="43137"/>
                    </a:srgbClr>
                  </a:outerShdw>
                </a:effectLst>
                <a:latin typeface="Arial Rounded MT Bold" panose="020F0704030504030204" pitchFamily="34" charset="0"/>
              </a:rPr>
              <a:t>“And whatsoever ye do, do it heartily, as to the Lord, and not unto men” (Col. 3:23). </a:t>
            </a:r>
          </a:p>
          <a:p>
            <a:pPr lvl="0">
              <a:lnSpc>
                <a:spcPct val="120000"/>
              </a:lnSpc>
            </a:pPr>
            <a:r>
              <a:rPr lang="en-US" sz="3100" dirty="0">
                <a:effectLst>
                  <a:outerShdw blurRad="38100" dist="38100" dir="2700000" algn="tl">
                    <a:srgbClr val="000000">
                      <a:alpha val="43137"/>
                    </a:srgbClr>
                  </a:outerShdw>
                </a:effectLst>
                <a:latin typeface="Arial Rounded MT Bold" panose="020F0704030504030204" pitchFamily="34" charset="0"/>
              </a:rPr>
              <a:t>The deeds of many are negative. </a:t>
            </a:r>
          </a:p>
          <a:p>
            <a:pPr lvl="0">
              <a:lnSpc>
                <a:spcPct val="120000"/>
              </a:lnSpc>
            </a:pPr>
            <a:r>
              <a:rPr lang="en-US" sz="3100" dirty="0">
                <a:effectLst>
                  <a:outerShdw blurRad="38100" dist="38100" dir="2700000" algn="tl">
                    <a:srgbClr val="000000">
                      <a:alpha val="43137"/>
                    </a:srgbClr>
                  </a:outerShdw>
                </a:effectLst>
                <a:latin typeface="Arial Rounded MT Bold" panose="020F0704030504030204" pitchFamily="34" charset="0"/>
              </a:rPr>
              <a:t>They are selfishly motivated, dishonest, and displeasing to God. </a:t>
            </a:r>
          </a:p>
          <a:p>
            <a:pPr lvl="0">
              <a:lnSpc>
                <a:spcPct val="120000"/>
              </a:lnSpc>
            </a:pPr>
            <a:r>
              <a:rPr lang="en-US" sz="3100" dirty="0">
                <a:effectLst>
                  <a:outerShdw blurRad="38100" dist="38100" dir="2700000" algn="tl">
                    <a:srgbClr val="000000">
                      <a:alpha val="43137"/>
                    </a:srgbClr>
                  </a:outerShdw>
                </a:effectLst>
                <a:latin typeface="Arial Rounded MT Bold" panose="020F0704030504030204" pitchFamily="34" charset="0"/>
              </a:rPr>
              <a:t>We must be truthful, ready to lift those who are down, and witness for Christ. </a:t>
            </a:r>
          </a:p>
          <a:p>
            <a:pPr marL="0" lvl="0" indent="0">
              <a:lnSpc>
                <a:spcPct val="120000"/>
              </a:lnSpc>
              <a:buNone/>
            </a:pPr>
            <a:r>
              <a:rPr lang="en-US" sz="3100" b="1" dirty="0">
                <a:effectLst>
                  <a:outerShdw blurRad="38100" dist="38100" dir="2700000" algn="tl">
                    <a:srgbClr val="000000">
                      <a:alpha val="43137"/>
                    </a:srgbClr>
                  </a:outerShdw>
                </a:effectLst>
                <a:latin typeface="Arial Rounded MT Bold" panose="020F0704030504030204" pitchFamily="34" charset="0"/>
              </a:rPr>
              <a:t>Attend Better/ Positive Places </a:t>
            </a:r>
          </a:p>
          <a:p>
            <a:pPr>
              <a:lnSpc>
                <a:spcPct val="120000"/>
              </a:lnSpc>
            </a:pPr>
            <a:r>
              <a:rPr lang="en-US" sz="3100" dirty="0">
                <a:effectLst>
                  <a:outerShdw blurRad="38100" dist="38100" dir="2700000" algn="tl">
                    <a:srgbClr val="000000">
                      <a:alpha val="43137"/>
                    </a:srgbClr>
                  </a:outerShdw>
                </a:effectLst>
                <a:latin typeface="Arial Rounded MT Bold" panose="020F0704030504030204" pitchFamily="34" charset="0"/>
              </a:rPr>
              <a:t>“I was glad when they said . . . Let us go into the house of the LORD” (Ps. 122:1). </a:t>
            </a:r>
          </a:p>
          <a:p>
            <a:pPr lvl="0">
              <a:lnSpc>
                <a:spcPct val="120000"/>
              </a:lnSpc>
            </a:pPr>
            <a:r>
              <a:rPr lang="en-US" sz="3100" dirty="0">
                <a:effectLst>
                  <a:outerShdw blurRad="38100" dist="38100" dir="2700000" algn="tl">
                    <a:srgbClr val="000000">
                      <a:alpha val="43137"/>
                    </a:srgbClr>
                  </a:outerShdw>
                </a:effectLst>
                <a:latin typeface="Arial Rounded MT Bold" panose="020F0704030504030204" pitchFamily="34" charset="0"/>
              </a:rPr>
              <a:t>Christians hurt their influence when they go to the wrong places in search of</a:t>
            </a:r>
          </a:p>
          <a:p>
            <a:pPr lvl="0">
              <a:lnSpc>
                <a:spcPct val="120000"/>
              </a:lnSpc>
            </a:pPr>
            <a:r>
              <a:rPr lang="en-US" sz="3100" dirty="0">
                <a:effectLst>
                  <a:outerShdw blurRad="38100" dist="38100" dir="2700000" algn="tl">
                    <a:srgbClr val="000000">
                      <a:alpha val="43137"/>
                    </a:srgbClr>
                  </a:outerShdw>
                </a:effectLst>
                <a:latin typeface="Arial Rounded MT Bold" panose="020F0704030504030204" pitchFamily="34" charset="0"/>
              </a:rPr>
              <a:t>Be a positive Christian. </a:t>
            </a:r>
          </a:p>
          <a:p>
            <a:pPr lvl="0">
              <a:lnSpc>
                <a:spcPct val="120000"/>
              </a:lnSpc>
            </a:pPr>
            <a:r>
              <a:rPr lang="en-US" sz="3100" dirty="0">
                <a:effectLst>
                  <a:outerShdw blurRad="38100" dist="38100" dir="2700000" algn="tl">
                    <a:srgbClr val="000000">
                      <a:alpha val="43137"/>
                    </a:srgbClr>
                  </a:outerShdw>
                </a:effectLst>
                <a:latin typeface="Arial Rounded MT Bold" panose="020F0704030504030204" pitchFamily="34" charset="0"/>
              </a:rPr>
              <a:t>Attend church faithfully. </a:t>
            </a:r>
          </a:p>
          <a:p>
            <a:pPr lvl="0">
              <a:lnSpc>
                <a:spcPct val="120000"/>
              </a:lnSpc>
            </a:pPr>
            <a:r>
              <a:rPr lang="en-US" sz="3100" dirty="0">
                <a:effectLst>
                  <a:outerShdw blurRad="38100" dist="38100" dir="2700000" algn="tl">
                    <a:srgbClr val="000000">
                      <a:alpha val="43137"/>
                    </a:srgbClr>
                  </a:outerShdw>
                </a:effectLst>
                <a:latin typeface="Arial Rounded MT Bold" panose="020F0704030504030204" pitchFamily="34" charset="0"/>
              </a:rPr>
              <a:t>Go with God and he will go with you</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047389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B24F22-4B1E-4021-BCDE-B1C855895B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6" y="215968"/>
            <a:ext cx="3962399" cy="4067175"/>
          </a:xfrm>
          <a:prstGeom prst="rect">
            <a:avLst/>
          </a:prstGeom>
        </p:spPr>
      </p:pic>
      <p:pic>
        <p:nvPicPr>
          <p:cNvPr id="4" name="Picture 3">
            <a:extLst>
              <a:ext uri="{FF2B5EF4-FFF2-40B4-BE49-F238E27FC236}">
                <a16:creationId xmlns:a16="http://schemas.microsoft.com/office/drawing/2014/main" id="{C1011992-ACFA-4A19-8A98-602A6F94F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4438" y="1"/>
            <a:ext cx="3962399" cy="3962400"/>
          </a:xfrm>
          <a:prstGeom prst="rect">
            <a:avLst/>
          </a:prstGeom>
        </p:spPr>
      </p:pic>
      <p:pic>
        <p:nvPicPr>
          <p:cNvPr id="6" name="Picture 5">
            <a:extLst>
              <a:ext uri="{FF2B5EF4-FFF2-40B4-BE49-F238E27FC236}">
                <a16:creationId xmlns:a16="http://schemas.microsoft.com/office/drawing/2014/main" id="{7C75BDF4-FB8D-4CB4-9918-528A1DC275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1630" y="145628"/>
            <a:ext cx="2930769" cy="2826172"/>
          </a:xfrm>
          <a:prstGeom prst="rect">
            <a:avLst/>
          </a:prstGeom>
        </p:spPr>
      </p:pic>
      <p:pic>
        <p:nvPicPr>
          <p:cNvPr id="8" name="Picture 7">
            <a:extLst>
              <a:ext uri="{FF2B5EF4-FFF2-40B4-BE49-F238E27FC236}">
                <a16:creationId xmlns:a16="http://schemas.microsoft.com/office/drawing/2014/main" id="{BD4A684B-A597-44B8-AAE8-39DB1A4C30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9637" y="4108027"/>
            <a:ext cx="4267200" cy="2749971"/>
          </a:xfrm>
          <a:prstGeom prst="rect">
            <a:avLst/>
          </a:prstGeom>
        </p:spPr>
      </p:pic>
      <p:pic>
        <p:nvPicPr>
          <p:cNvPr id="10" name="Picture 9">
            <a:extLst>
              <a:ext uri="{FF2B5EF4-FFF2-40B4-BE49-F238E27FC236}">
                <a16:creationId xmlns:a16="http://schemas.microsoft.com/office/drawing/2014/main" id="{48297F1A-809E-48C4-8831-C5C3088B29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562" y="4108027"/>
            <a:ext cx="2540000" cy="2262163"/>
          </a:xfrm>
          <a:prstGeom prst="rect">
            <a:avLst/>
          </a:prstGeom>
        </p:spPr>
      </p:pic>
      <p:pic>
        <p:nvPicPr>
          <p:cNvPr id="12" name="Picture 11">
            <a:extLst>
              <a:ext uri="{FF2B5EF4-FFF2-40B4-BE49-F238E27FC236}">
                <a16:creationId xmlns:a16="http://schemas.microsoft.com/office/drawing/2014/main" id="{F515558F-FD16-42A6-BC97-773B97D5EA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51630" y="3429000"/>
            <a:ext cx="3414480" cy="3283372"/>
          </a:xfrm>
          <a:prstGeom prst="rect">
            <a:avLst/>
          </a:prstGeom>
        </p:spPr>
      </p:pic>
    </p:spTree>
    <p:extLst>
      <p:ext uri="{BB962C8B-B14F-4D97-AF65-F5344CB8AC3E}">
        <p14:creationId xmlns:p14="http://schemas.microsoft.com/office/powerpoint/2010/main" val="539878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2DF52-612D-4EEA-B6D6-08ECF6969B1B}"/>
              </a:ext>
            </a:extLst>
          </p:cNvPr>
          <p:cNvSpPr>
            <a:spLocks noGrp="1"/>
          </p:cNvSpPr>
          <p:nvPr>
            <p:ph type="title"/>
          </p:nvPr>
        </p:nvSpPr>
        <p:spPr>
          <a:xfrm>
            <a:off x="838200" y="172279"/>
            <a:ext cx="10515600" cy="67586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E5534281-C762-4C69-BAFD-F56402B31DD6}"/>
              </a:ext>
            </a:extLst>
          </p:cNvPr>
          <p:cNvSpPr>
            <a:spLocks noGrp="1"/>
          </p:cNvSpPr>
          <p:nvPr>
            <p:ph idx="1"/>
          </p:nvPr>
        </p:nvSpPr>
        <p:spPr>
          <a:xfrm>
            <a:off x="318052" y="1046922"/>
            <a:ext cx="11688418" cy="5638799"/>
          </a:xfrm>
        </p:spPr>
        <p:txBody>
          <a:bodyPr/>
          <a:lstStyle/>
          <a:p>
            <a:endParaRPr lang="en-US" dirty="0"/>
          </a:p>
        </p:txBody>
      </p:sp>
    </p:spTree>
    <p:extLst>
      <p:ext uri="{BB962C8B-B14F-4D97-AF65-F5344CB8AC3E}">
        <p14:creationId xmlns:p14="http://schemas.microsoft.com/office/powerpoint/2010/main" val="112334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2DF52-612D-4EEA-B6D6-08ECF6969B1B}"/>
              </a:ext>
            </a:extLst>
          </p:cNvPr>
          <p:cNvSpPr>
            <a:spLocks noGrp="1"/>
          </p:cNvSpPr>
          <p:nvPr>
            <p:ph type="title"/>
          </p:nvPr>
        </p:nvSpPr>
        <p:spPr>
          <a:xfrm>
            <a:off x="838200" y="172279"/>
            <a:ext cx="10515600" cy="67586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E5534281-C762-4C69-BAFD-F56402B31DD6}"/>
              </a:ext>
            </a:extLst>
          </p:cNvPr>
          <p:cNvSpPr>
            <a:spLocks noGrp="1"/>
          </p:cNvSpPr>
          <p:nvPr>
            <p:ph idx="1"/>
          </p:nvPr>
        </p:nvSpPr>
        <p:spPr>
          <a:xfrm>
            <a:off x="318052" y="1046922"/>
            <a:ext cx="11688418" cy="5638799"/>
          </a:xfrm>
        </p:spPr>
        <p:txBody>
          <a:bodyPr/>
          <a:lstStyle/>
          <a:p>
            <a:endParaRPr lang="en-US" dirty="0"/>
          </a:p>
        </p:txBody>
      </p:sp>
    </p:spTree>
    <p:extLst>
      <p:ext uri="{BB962C8B-B14F-4D97-AF65-F5344CB8AC3E}">
        <p14:creationId xmlns:p14="http://schemas.microsoft.com/office/powerpoint/2010/main" val="3170235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2DF52-612D-4EEA-B6D6-08ECF6969B1B}"/>
              </a:ext>
            </a:extLst>
          </p:cNvPr>
          <p:cNvSpPr>
            <a:spLocks noGrp="1"/>
          </p:cNvSpPr>
          <p:nvPr>
            <p:ph type="title"/>
          </p:nvPr>
        </p:nvSpPr>
        <p:spPr>
          <a:xfrm>
            <a:off x="838200" y="172279"/>
            <a:ext cx="10515600" cy="67586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E5534281-C762-4C69-BAFD-F56402B31DD6}"/>
              </a:ext>
            </a:extLst>
          </p:cNvPr>
          <p:cNvSpPr>
            <a:spLocks noGrp="1"/>
          </p:cNvSpPr>
          <p:nvPr>
            <p:ph idx="1"/>
          </p:nvPr>
        </p:nvSpPr>
        <p:spPr>
          <a:xfrm>
            <a:off x="318052" y="1046922"/>
            <a:ext cx="11688418" cy="5638799"/>
          </a:xfrm>
        </p:spPr>
        <p:txBody>
          <a:bodyPr/>
          <a:lstStyle/>
          <a:p>
            <a:endParaRPr lang="en-US" dirty="0"/>
          </a:p>
        </p:txBody>
      </p:sp>
    </p:spTree>
    <p:extLst>
      <p:ext uri="{BB962C8B-B14F-4D97-AF65-F5344CB8AC3E}">
        <p14:creationId xmlns:p14="http://schemas.microsoft.com/office/powerpoint/2010/main" val="360134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CC93A-162C-44B6-A5C0-490F5ED6CCC9}"/>
              </a:ext>
            </a:extLst>
          </p:cNvPr>
          <p:cNvSpPr>
            <a:spLocks noGrp="1"/>
          </p:cNvSpPr>
          <p:nvPr>
            <p:ph type="ctrTitle"/>
          </p:nvPr>
        </p:nvSpPr>
        <p:spPr>
          <a:xfrm>
            <a:off x="8176846" y="5514535"/>
            <a:ext cx="3761935" cy="1069145"/>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In 2019</a:t>
            </a:r>
          </a:p>
        </p:txBody>
      </p:sp>
      <p:sp>
        <p:nvSpPr>
          <p:cNvPr id="3" name="Subtitle 2">
            <a:extLst>
              <a:ext uri="{FF2B5EF4-FFF2-40B4-BE49-F238E27FC236}">
                <a16:creationId xmlns:a16="http://schemas.microsoft.com/office/drawing/2014/main" id="{89F87669-D675-4551-A71D-5AF5035BC54E}"/>
              </a:ext>
            </a:extLst>
          </p:cNvPr>
          <p:cNvSpPr>
            <a:spLocks noGrp="1"/>
          </p:cNvSpPr>
          <p:nvPr>
            <p:ph type="subTitle" idx="1"/>
          </p:nvPr>
        </p:nvSpPr>
        <p:spPr>
          <a:xfrm>
            <a:off x="0" y="2392216"/>
            <a:ext cx="2916702" cy="716744"/>
          </a:xfrm>
        </p:spPr>
        <p:txBody>
          <a:bodyPr>
            <a:normAutofit/>
          </a:bodyPr>
          <a:lstStyle/>
          <a:p>
            <a:r>
              <a:rPr lang="en-US" sz="4000" b="1" dirty="0">
                <a:effectLst>
                  <a:outerShdw blurRad="38100" dist="38100" dir="2700000" algn="tl">
                    <a:srgbClr val="000000">
                      <a:alpha val="43137"/>
                    </a:srgbClr>
                  </a:outerShdw>
                </a:effectLst>
                <a:latin typeface="Arial Rounded MT Bold" panose="020F0704030504030204" pitchFamily="34" charset="0"/>
              </a:rPr>
              <a:t>Phil. 2:5</a:t>
            </a:r>
          </a:p>
        </p:txBody>
      </p:sp>
      <p:sp>
        <p:nvSpPr>
          <p:cNvPr id="4" name="TextBox 3">
            <a:extLst>
              <a:ext uri="{FF2B5EF4-FFF2-40B4-BE49-F238E27FC236}">
                <a16:creationId xmlns:a16="http://schemas.microsoft.com/office/drawing/2014/main" id="{7F00AA90-ECF8-440E-95F0-F28BE44AB46B}"/>
              </a:ext>
            </a:extLst>
          </p:cNvPr>
          <p:cNvSpPr txBox="1"/>
          <p:nvPr/>
        </p:nvSpPr>
        <p:spPr>
          <a:xfrm>
            <a:off x="801858" y="211015"/>
            <a:ext cx="2916702"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latin typeface="Arial Rounded MT Bold" panose="020F0704030504030204" pitchFamily="34" charset="0"/>
              </a:rPr>
              <a:t>Edward Church</a:t>
            </a:r>
          </a:p>
        </p:txBody>
      </p:sp>
      <p:sp>
        <p:nvSpPr>
          <p:cNvPr id="5" name="TextBox 4">
            <a:extLst>
              <a:ext uri="{FF2B5EF4-FFF2-40B4-BE49-F238E27FC236}">
                <a16:creationId xmlns:a16="http://schemas.microsoft.com/office/drawing/2014/main" id="{51380CBA-6A81-48AF-9DA6-21DEB83BFC0D}"/>
              </a:ext>
            </a:extLst>
          </p:cNvPr>
          <p:cNvSpPr txBox="1"/>
          <p:nvPr/>
        </p:nvSpPr>
        <p:spPr>
          <a:xfrm>
            <a:off x="337584" y="6185320"/>
            <a:ext cx="3380976"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latin typeface="Arial Rounded MT Bold" panose="020F0704030504030204" pitchFamily="34" charset="0"/>
              </a:rPr>
              <a:t>December 30, 2019 </a:t>
            </a:r>
          </a:p>
        </p:txBody>
      </p:sp>
      <p:sp>
        <p:nvSpPr>
          <p:cNvPr id="6" name="TextBox 5">
            <a:extLst>
              <a:ext uri="{FF2B5EF4-FFF2-40B4-BE49-F238E27FC236}">
                <a16:creationId xmlns:a16="http://schemas.microsoft.com/office/drawing/2014/main" id="{F0A25472-2199-42D6-9D15-93AFCAC3D943}"/>
              </a:ext>
            </a:extLst>
          </p:cNvPr>
          <p:cNvSpPr txBox="1"/>
          <p:nvPr/>
        </p:nvSpPr>
        <p:spPr>
          <a:xfrm>
            <a:off x="10296939" y="4553447"/>
            <a:ext cx="1046922"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Pt 1</a:t>
            </a:r>
          </a:p>
        </p:txBody>
      </p:sp>
    </p:spTree>
    <p:extLst>
      <p:ext uri="{BB962C8B-B14F-4D97-AF65-F5344CB8AC3E}">
        <p14:creationId xmlns:p14="http://schemas.microsoft.com/office/powerpoint/2010/main" val="1665649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par>
                          <p:cTn id="8" fill="hold">
                            <p:stCondLst>
                              <p:cond delay="2000"/>
                            </p:stCondLst>
                            <p:childTnLst>
                              <p:par>
                                <p:cTn id="9" presetID="16" presetClass="entr" presetSubtype="37"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outVertical)">
                                      <p:cBhvr>
                                        <p:cTn id="11" dur="2000"/>
                                        <p:tgtEl>
                                          <p:spTgt spid="3">
                                            <p:txEl>
                                              <p:pRg st="0" end="0"/>
                                            </p:txEl>
                                          </p:spTgt>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par>
                          <p:cTn id="15" fill="hold">
                            <p:stCondLst>
                              <p:cond delay="4000"/>
                            </p:stCondLst>
                            <p:childTnLst>
                              <p:par>
                                <p:cTn id="16" presetID="6"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2DF52-612D-4EEA-B6D6-08ECF6969B1B}"/>
              </a:ext>
            </a:extLst>
          </p:cNvPr>
          <p:cNvSpPr>
            <a:spLocks noGrp="1"/>
          </p:cNvSpPr>
          <p:nvPr>
            <p:ph type="title"/>
          </p:nvPr>
        </p:nvSpPr>
        <p:spPr>
          <a:xfrm>
            <a:off x="838200" y="172279"/>
            <a:ext cx="10515600" cy="67586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E5534281-C762-4C69-BAFD-F56402B31DD6}"/>
              </a:ext>
            </a:extLst>
          </p:cNvPr>
          <p:cNvSpPr>
            <a:spLocks noGrp="1"/>
          </p:cNvSpPr>
          <p:nvPr>
            <p:ph idx="1"/>
          </p:nvPr>
        </p:nvSpPr>
        <p:spPr>
          <a:xfrm>
            <a:off x="318052" y="1046922"/>
            <a:ext cx="11688418" cy="5638799"/>
          </a:xfrm>
        </p:spPr>
        <p:txBody>
          <a:bodyPr/>
          <a:lstStyle/>
          <a:p>
            <a:endParaRPr lang="en-US" dirty="0"/>
          </a:p>
        </p:txBody>
      </p:sp>
    </p:spTree>
    <p:extLst>
      <p:ext uri="{BB962C8B-B14F-4D97-AF65-F5344CB8AC3E}">
        <p14:creationId xmlns:p14="http://schemas.microsoft.com/office/powerpoint/2010/main" val="1163689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2DF52-612D-4EEA-B6D6-08ECF6969B1B}"/>
              </a:ext>
            </a:extLst>
          </p:cNvPr>
          <p:cNvSpPr>
            <a:spLocks noGrp="1"/>
          </p:cNvSpPr>
          <p:nvPr>
            <p:ph type="title"/>
          </p:nvPr>
        </p:nvSpPr>
        <p:spPr>
          <a:xfrm>
            <a:off x="838200" y="172279"/>
            <a:ext cx="6357730" cy="675860"/>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Becoming a Better You</a:t>
            </a:r>
            <a:endParaRPr lang="en-US" dirty="0"/>
          </a:p>
        </p:txBody>
      </p:sp>
      <p:sp>
        <p:nvSpPr>
          <p:cNvPr id="3" name="Content Placeholder 2">
            <a:extLst>
              <a:ext uri="{FF2B5EF4-FFF2-40B4-BE49-F238E27FC236}">
                <a16:creationId xmlns:a16="http://schemas.microsoft.com/office/drawing/2014/main" id="{E5534281-C762-4C69-BAFD-F56402B31DD6}"/>
              </a:ext>
            </a:extLst>
          </p:cNvPr>
          <p:cNvSpPr>
            <a:spLocks noGrp="1"/>
          </p:cNvSpPr>
          <p:nvPr>
            <p:ph idx="1"/>
          </p:nvPr>
        </p:nvSpPr>
        <p:spPr>
          <a:xfrm>
            <a:off x="318052" y="1505243"/>
            <a:ext cx="11688418" cy="5180478"/>
          </a:xfrm>
          <a:solidFill>
            <a:schemeClr val="bg1">
              <a:alpha val="85000"/>
            </a:schemeClr>
          </a:solidFill>
        </p:spPr>
        <p:txBody>
          <a:bodyPr>
            <a:normAutofit lnSpcReduction="10000"/>
          </a:bodyPr>
          <a:lstStyle/>
          <a:p>
            <a:pPr marL="0" indent="0">
              <a:buNone/>
            </a:pPr>
            <a:r>
              <a:rPr lang="en-US" sz="3200" b="1" i="1" dirty="0">
                <a:effectLst>
                  <a:outerShdw blurRad="38100" dist="38100" dir="2700000" algn="tl">
                    <a:srgbClr val="000000">
                      <a:alpha val="43137"/>
                    </a:srgbClr>
                  </a:outerShdw>
                </a:effectLst>
                <a:latin typeface="Arial Rounded MT Bold" panose="020F0704030504030204" pitchFamily="34" charset="0"/>
              </a:rPr>
              <a:t>How Many Look Back over Last Year… </a:t>
            </a:r>
          </a:p>
          <a:p>
            <a:pPr marL="0" indent="0">
              <a:buNone/>
            </a:pPr>
            <a:r>
              <a:rPr lang="en-US" sz="3200" b="1" i="1" dirty="0">
                <a:effectLst>
                  <a:outerShdw blurRad="38100" dist="38100" dir="2700000" algn="tl">
                    <a:srgbClr val="000000">
                      <a:alpha val="43137"/>
                    </a:srgbClr>
                  </a:outerShdw>
                </a:effectLst>
                <a:latin typeface="Arial Rounded MT Bold" panose="020F0704030504030204" pitchFamily="34" charset="0"/>
              </a:rPr>
              <a:t>        …and Would Like for 2019 to Be Better????? </a:t>
            </a:r>
          </a:p>
          <a:p>
            <a:pPr marL="0" indent="0">
              <a:buNone/>
            </a:pPr>
            <a:endParaRPr lang="en-US" sz="3200" b="1" i="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Realize that We Have a Part to Play… </a:t>
            </a:r>
            <a:endParaRPr lang="en-US" sz="3200" b="1" i="1" dirty="0">
              <a:effectLst>
                <a:outerShdw blurRad="38100" dist="38100" dir="2700000" algn="tl">
                  <a:srgbClr val="000000">
                    <a:alpha val="43137"/>
                  </a:srgbClr>
                </a:outerShdw>
              </a:effectLst>
              <a:latin typeface="Arial Rounded MT Bold" panose="020F0704030504030204" pitchFamily="34" charset="0"/>
            </a:endParaRPr>
          </a:p>
          <a:p>
            <a:pPr lvl="1"/>
            <a:r>
              <a:rPr lang="en-US" sz="3200" b="1" dirty="0">
                <a:effectLst>
                  <a:outerShdw blurRad="38100" dist="38100" dir="2700000" algn="tl">
                    <a:srgbClr val="000000">
                      <a:alpha val="43137"/>
                    </a:srgbClr>
                  </a:outerShdw>
                </a:effectLst>
                <a:latin typeface="Arial Rounded MT Bold" panose="020F0704030504030204" pitchFamily="34" charset="0"/>
              </a:rPr>
              <a:t>Attention</a:t>
            </a:r>
          </a:p>
          <a:p>
            <a:pPr lvl="2"/>
            <a:r>
              <a:rPr lang="en-US" sz="3200" i="1" dirty="0">
                <a:effectLst>
                  <a:outerShdw blurRad="38100" dist="38100" dir="2700000" algn="tl">
                    <a:srgbClr val="000000">
                      <a:alpha val="43137"/>
                    </a:srgbClr>
                  </a:outerShdw>
                </a:effectLst>
                <a:latin typeface="Arial Rounded MT Bold" panose="020F0704030504030204" pitchFamily="34" charset="0"/>
              </a:rPr>
              <a:t>What We See</a:t>
            </a:r>
          </a:p>
          <a:p>
            <a:pPr lvl="1"/>
            <a:r>
              <a:rPr lang="en-US" sz="3200" b="1" dirty="0">
                <a:effectLst>
                  <a:outerShdw blurRad="38100" dist="38100" dir="2700000" algn="tl">
                    <a:srgbClr val="000000">
                      <a:alpha val="43137"/>
                    </a:srgbClr>
                  </a:outerShdw>
                </a:effectLst>
                <a:latin typeface="Arial Rounded MT Bold" panose="020F0704030504030204" pitchFamily="34" charset="0"/>
              </a:rPr>
              <a:t>Attitude</a:t>
            </a:r>
          </a:p>
          <a:p>
            <a:pPr lvl="2"/>
            <a:r>
              <a:rPr lang="en-US" sz="3200" i="1" dirty="0">
                <a:effectLst>
                  <a:outerShdw blurRad="38100" dist="38100" dir="2700000" algn="tl">
                    <a:srgbClr val="000000">
                      <a:alpha val="43137"/>
                    </a:srgbClr>
                  </a:outerShdw>
                </a:effectLst>
                <a:latin typeface="Arial Rounded MT Bold" panose="020F0704030504030204" pitchFamily="34" charset="0"/>
              </a:rPr>
              <a:t>How We Think About It</a:t>
            </a:r>
          </a:p>
          <a:p>
            <a:pPr lvl="1"/>
            <a:r>
              <a:rPr lang="en-US" sz="3200" b="1" dirty="0">
                <a:effectLst>
                  <a:outerShdw blurRad="38100" dist="38100" dir="2700000" algn="tl">
                    <a:srgbClr val="000000">
                      <a:alpha val="43137"/>
                    </a:srgbClr>
                  </a:outerShdw>
                </a:effectLst>
                <a:latin typeface="Arial Rounded MT Bold" panose="020F0704030504030204" pitchFamily="34" charset="0"/>
              </a:rPr>
              <a:t>Actions</a:t>
            </a:r>
          </a:p>
          <a:p>
            <a:pPr lvl="2"/>
            <a:r>
              <a:rPr lang="en-US" sz="3200" i="1" dirty="0">
                <a:effectLst>
                  <a:outerShdw blurRad="38100" dist="38100" dir="2700000" algn="tl">
                    <a:srgbClr val="000000">
                      <a:alpha val="43137"/>
                    </a:srgbClr>
                  </a:outerShdw>
                </a:effectLst>
                <a:latin typeface="Arial Rounded MT Bold" panose="020F0704030504030204" pitchFamily="34" charset="0"/>
              </a:rPr>
              <a:t>How We Respond</a:t>
            </a:r>
            <a:endParaRPr lang="en-US" dirty="0"/>
          </a:p>
        </p:txBody>
      </p:sp>
    </p:spTree>
    <p:extLst>
      <p:ext uri="{BB962C8B-B14F-4D97-AF65-F5344CB8AC3E}">
        <p14:creationId xmlns:p14="http://schemas.microsoft.com/office/powerpoint/2010/main" val="197226069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2000" fill="hold"/>
                                        <p:tgtEl>
                                          <p:spTgt spid="3">
                                            <p:bg/>
                                          </p:spTgt>
                                        </p:tgtEl>
                                        <p:attrNameLst>
                                          <p:attrName>ppt_w</p:attrName>
                                        </p:attrNameLst>
                                      </p:cBhvr>
                                      <p:tavLst>
                                        <p:tav tm="0">
                                          <p:val>
                                            <p:fltVal val="0"/>
                                          </p:val>
                                        </p:tav>
                                        <p:tav tm="100000">
                                          <p:val>
                                            <p:strVal val="#ppt_w"/>
                                          </p:val>
                                        </p:tav>
                                      </p:tavLst>
                                    </p:anim>
                                    <p:anim calcmode="lin" valueType="num">
                                      <p:cBhvr>
                                        <p:cTn id="14" dur="2000" fill="hold"/>
                                        <p:tgtEl>
                                          <p:spTgt spid="3">
                                            <p:bg/>
                                          </p:spTgt>
                                        </p:tgtEl>
                                        <p:attrNameLst>
                                          <p:attrName>ppt_h</p:attrName>
                                        </p:attrNameLst>
                                      </p:cBhvr>
                                      <p:tavLst>
                                        <p:tav tm="0">
                                          <p:val>
                                            <p:fltVal val="0"/>
                                          </p:val>
                                        </p:tav>
                                        <p:tav tm="100000">
                                          <p:val>
                                            <p:strVal val="#ppt_h"/>
                                          </p:val>
                                        </p:tav>
                                      </p:tavLst>
                                    </p:anim>
                                    <p:animEffect transition="in" filter="fade">
                                      <p:cBhvr>
                                        <p:cTn id="15" dur="2000"/>
                                        <p:tgtEl>
                                          <p:spTgt spid="3">
                                            <p:bg/>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2000"/>
                                        <p:tgtEl>
                                          <p:spTgt spid="3">
                                            <p:txEl>
                                              <p:pRg st="0" end="0"/>
                                            </p:txEl>
                                          </p:spTgt>
                                        </p:tgtEl>
                                      </p:cBhvr>
                                    </p:animEffect>
                                  </p:childTnLst>
                                </p:cTn>
                              </p:par>
                            </p:childTnLst>
                          </p:cTn>
                        </p:par>
                        <p:par>
                          <p:cTn id="21" fill="hold">
                            <p:stCondLst>
                              <p:cond delay="4000"/>
                            </p:stCondLst>
                            <p:childTnLst>
                              <p:par>
                                <p:cTn id="22" presetID="53" presetClass="entr" presetSubtype="16"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6" dur="2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20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0" dur="2000"/>
                                        <p:tgtEl>
                                          <p:spTgt spid="3">
                                            <p:txEl>
                                              <p:pRg st="4" end="4"/>
                                            </p:txEl>
                                          </p:spTgt>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6" dur="2000"/>
                                        <p:tgtEl>
                                          <p:spTgt spid="3">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p:cTn id="51"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2"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3" dur="2000"/>
                                        <p:tgtEl>
                                          <p:spTgt spid="3">
                                            <p:txEl>
                                              <p:pRg st="6" end="6"/>
                                            </p:txEl>
                                          </p:spTgt>
                                        </p:tgtEl>
                                      </p:cBhvr>
                                    </p:animEffect>
                                  </p:childTnLst>
                                </p:cTn>
                              </p:par>
                            </p:childTnLst>
                          </p:cTn>
                        </p:par>
                        <p:par>
                          <p:cTn id="54" fill="hold">
                            <p:stCondLst>
                              <p:cond delay="2000"/>
                            </p:stCondLst>
                            <p:childTnLst>
                              <p:par>
                                <p:cTn id="55" presetID="53" presetClass="entr" presetSubtype="16" fill="hold" grpId="0" nodeType="after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p:cTn id="57"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8"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9" dur="2000"/>
                                        <p:tgtEl>
                                          <p:spTgt spid="3">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3">
                                            <p:txEl>
                                              <p:pRg st="8" end="8"/>
                                            </p:txEl>
                                          </p:spTgt>
                                        </p:tgtEl>
                                        <p:attrNameLst>
                                          <p:attrName>style.visibility</p:attrName>
                                        </p:attrNameLst>
                                      </p:cBhvr>
                                      <p:to>
                                        <p:strVal val="visible"/>
                                      </p:to>
                                    </p:set>
                                    <p:anim calcmode="lin" valueType="num">
                                      <p:cBhvr>
                                        <p:cTn id="64"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5" dur="20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6" dur="2000"/>
                                        <p:tgtEl>
                                          <p:spTgt spid="3">
                                            <p:txEl>
                                              <p:pRg st="8" end="8"/>
                                            </p:txEl>
                                          </p:spTgt>
                                        </p:tgtEl>
                                      </p:cBhvr>
                                    </p:animEffect>
                                  </p:childTnLst>
                                </p:cTn>
                              </p:par>
                            </p:childTnLst>
                          </p:cTn>
                        </p:par>
                        <p:par>
                          <p:cTn id="67" fill="hold">
                            <p:stCondLst>
                              <p:cond delay="2000"/>
                            </p:stCondLst>
                            <p:childTnLst>
                              <p:par>
                                <p:cTn id="68" presetID="53" presetClass="entr" presetSubtype="16" fill="hold" grpId="0" nodeType="after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2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1" dur="20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2DF52-612D-4EEA-B6D6-08ECF6969B1B}"/>
              </a:ext>
            </a:extLst>
          </p:cNvPr>
          <p:cNvSpPr>
            <a:spLocks noGrp="1"/>
          </p:cNvSpPr>
          <p:nvPr>
            <p:ph type="title"/>
          </p:nvPr>
        </p:nvSpPr>
        <p:spPr>
          <a:xfrm>
            <a:off x="838200" y="101939"/>
            <a:ext cx="5257800" cy="675860"/>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Be a Better Person</a:t>
            </a:r>
            <a:endParaRPr lang="en-US" dirty="0"/>
          </a:p>
        </p:txBody>
      </p:sp>
      <p:sp>
        <p:nvSpPr>
          <p:cNvPr id="3" name="Content Placeholder 2">
            <a:extLst>
              <a:ext uri="{FF2B5EF4-FFF2-40B4-BE49-F238E27FC236}">
                <a16:creationId xmlns:a16="http://schemas.microsoft.com/office/drawing/2014/main" id="{E5534281-C762-4C69-BAFD-F56402B31DD6}"/>
              </a:ext>
            </a:extLst>
          </p:cNvPr>
          <p:cNvSpPr>
            <a:spLocks noGrp="1"/>
          </p:cNvSpPr>
          <p:nvPr>
            <p:ph idx="1"/>
          </p:nvPr>
        </p:nvSpPr>
        <p:spPr>
          <a:xfrm>
            <a:off x="251791" y="2588507"/>
            <a:ext cx="11688418" cy="4167554"/>
          </a:xfrm>
          <a:solidFill>
            <a:schemeClr val="bg1">
              <a:alpha val="38000"/>
            </a:schemeClr>
          </a:solidFill>
        </p:spPr>
        <p:txBody>
          <a:bodyPr/>
          <a:lstStyle/>
          <a:p>
            <a:pPr marL="0" indent="0">
              <a:lnSpc>
                <a:spcPct val="100000"/>
              </a:lnSpc>
              <a:buNone/>
            </a:pPr>
            <a:r>
              <a:rPr lang="en-US" b="1" i="1" dirty="0">
                <a:effectLst>
                  <a:outerShdw blurRad="38100" dist="38100" dir="2700000" algn="tl">
                    <a:srgbClr val="000000">
                      <a:alpha val="43137"/>
                    </a:srgbClr>
                  </a:outerShdw>
                </a:effectLst>
                <a:latin typeface="Arial Rounded MT Bold" panose="020F0704030504030204" pitchFamily="34" charset="0"/>
              </a:rPr>
              <a:t>“Let this mind be in you, which was also in Christ Jesus”</a:t>
            </a:r>
            <a:r>
              <a:rPr lang="en-US" b="1" dirty="0">
                <a:effectLst>
                  <a:outerShdw blurRad="38100" dist="38100" dir="2700000" algn="tl">
                    <a:srgbClr val="000000">
                      <a:alpha val="43137"/>
                    </a:srgbClr>
                  </a:outerShdw>
                </a:effectLst>
                <a:latin typeface="Arial Rounded MT Bold" panose="020F0704030504030204" pitchFamily="34" charset="0"/>
              </a:rPr>
              <a:t> -Phil. 2:5 </a:t>
            </a:r>
            <a:endParaRPr lang="en-US"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Mind= </a:t>
            </a:r>
            <a:r>
              <a:rPr lang="en-US" sz="3200" dirty="0">
                <a:effectLst>
                  <a:outerShdw blurRad="38100" dist="38100" dir="2700000" algn="tl">
                    <a:srgbClr val="000000">
                      <a:alpha val="43137"/>
                    </a:srgbClr>
                  </a:outerShdw>
                </a:effectLst>
                <a:latin typeface="Arial Rounded MT Bold" panose="020F0704030504030204" pitchFamily="34" charset="0"/>
              </a:rPr>
              <a:t>Attitude</a:t>
            </a:r>
          </a:p>
          <a:p>
            <a:pPr lvl="1">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Be= </a:t>
            </a:r>
            <a:r>
              <a:rPr lang="en-US" sz="3200" dirty="0">
                <a:effectLst>
                  <a:outerShdw blurRad="38100" dist="38100" dir="2700000" algn="tl">
                    <a:srgbClr val="000000">
                      <a:alpha val="43137"/>
                    </a:srgbClr>
                  </a:outerShdw>
                </a:effectLst>
                <a:latin typeface="Arial Rounded MT Bold" panose="020F0704030504030204" pitchFamily="34" charset="0"/>
              </a:rPr>
              <a:t>Constant</a:t>
            </a:r>
          </a:p>
          <a:p>
            <a:pPr lvl="1">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You= </a:t>
            </a:r>
            <a:r>
              <a:rPr lang="en-US" sz="3200" dirty="0">
                <a:effectLst>
                  <a:outerShdw blurRad="38100" dist="38100" dir="2700000" algn="tl">
                    <a:srgbClr val="000000">
                      <a:alpha val="43137"/>
                    </a:srgbClr>
                  </a:outerShdw>
                </a:effectLst>
                <a:latin typeface="Arial Rounded MT Bold" panose="020F0704030504030204" pitchFamily="34" charset="0"/>
              </a:rPr>
              <a:t>Personal</a:t>
            </a:r>
          </a:p>
          <a:p>
            <a:pPr marL="0" indent="0">
              <a:lnSpc>
                <a:spcPct val="100000"/>
              </a:lnSpc>
              <a:spcBef>
                <a:spcPts val="18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Jesus Attitude Toward Others Was He Was A Servant…</a:t>
            </a: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…His Attitude Toward Self Was</a:t>
            </a: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…He Had No Problem With That          </a:t>
            </a:r>
            <a:r>
              <a:rPr lang="en-US" b="1" dirty="0">
                <a:effectLst>
                  <a:outerShdw blurRad="38100" dist="38100" dir="2700000" algn="tl">
                    <a:srgbClr val="000000">
                      <a:alpha val="43137"/>
                    </a:srgbClr>
                  </a:outerShdw>
                </a:effectLst>
                <a:latin typeface="Arial Rounded MT Bold" panose="020F0704030504030204" pitchFamily="34" charset="0"/>
              </a:rPr>
              <a:t>               </a:t>
            </a:r>
          </a:p>
        </p:txBody>
      </p:sp>
    </p:spTree>
    <p:extLst>
      <p:ext uri="{BB962C8B-B14F-4D97-AF65-F5344CB8AC3E}">
        <p14:creationId xmlns:p14="http://schemas.microsoft.com/office/powerpoint/2010/main" val="2934628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 calcmode="lin" valueType="num">
                                      <p:cBhvr>
                                        <p:cTn id="9" dur="2000" fill="hold"/>
                                        <p:tgtEl>
                                          <p:spTgt spid="3">
                                            <p:bg/>
                                          </p:spTgt>
                                        </p:tgtEl>
                                        <p:attrNameLst>
                                          <p:attrName>style.rotation</p:attrName>
                                        </p:attrNameLst>
                                      </p:cBhvr>
                                      <p:tavLst>
                                        <p:tav tm="0">
                                          <p:val>
                                            <p:fltVal val="90"/>
                                          </p:val>
                                        </p:tav>
                                        <p:tav tm="100000">
                                          <p:val>
                                            <p:fltVal val="0"/>
                                          </p:val>
                                        </p:tav>
                                      </p:tavLst>
                                    </p:anim>
                                    <p:animEffect transition="in" filter="fade">
                                      <p:cBhvr>
                                        <p:cTn id="10" dur="2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2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1"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2" dur="20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9"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0" dur="20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p:cTn id="45"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6"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7"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8" dur="2000"/>
                                        <p:tgtEl>
                                          <p:spTgt spid="3">
                                            <p:txEl>
                                              <p:pRg st="4" end="4"/>
                                            </p:txEl>
                                          </p:spTgt>
                                        </p:tgtEl>
                                      </p:cBhvr>
                                    </p:animEffect>
                                  </p:childTnLst>
                                </p:cTn>
                              </p:par>
                            </p:childTnLst>
                          </p:cTn>
                        </p:par>
                        <p:par>
                          <p:cTn id="49" fill="hold">
                            <p:stCondLst>
                              <p:cond delay="2000"/>
                            </p:stCondLst>
                            <p:childTnLst>
                              <p:par>
                                <p:cTn id="50" presetID="31" presetClass="entr" presetSubtype="0" fill="hold" grpId="0" nodeType="after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3"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4"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5" dur="2000"/>
                                        <p:tgtEl>
                                          <p:spTgt spid="3">
                                            <p:txEl>
                                              <p:pRg st="5" end="5"/>
                                            </p:txEl>
                                          </p:spTgt>
                                        </p:tgtEl>
                                      </p:cBhvr>
                                    </p:animEffect>
                                  </p:childTnLst>
                                </p:cTn>
                              </p:par>
                            </p:childTnLst>
                          </p:cTn>
                        </p:par>
                        <p:par>
                          <p:cTn id="56" fill="hold">
                            <p:stCondLst>
                              <p:cond delay="4000"/>
                            </p:stCondLst>
                            <p:childTnLst>
                              <p:par>
                                <p:cTn id="57" presetID="31" presetClass="entr" presetSubtype="0" fill="hold" grpId="0" nodeType="after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 calcmode="lin" valueType="num">
                                      <p:cBhvr>
                                        <p:cTn id="59"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0"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1" dur="2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C75145-802C-4F78-8189-3212EF84964B}"/>
              </a:ext>
            </a:extLst>
          </p:cNvPr>
          <p:cNvSpPr>
            <a:spLocks noGrp="1"/>
          </p:cNvSpPr>
          <p:nvPr>
            <p:ph idx="1"/>
          </p:nvPr>
        </p:nvSpPr>
        <p:spPr>
          <a:xfrm>
            <a:off x="1111347" y="3056549"/>
            <a:ext cx="9762979" cy="3027729"/>
          </a:xfrm>
          <a:solidFill>
            <a:schemeClr val="bg1">
              <a:alpha val="88000"/>
            </a:schemeClr>
          </a:solidFill>
        </p:spPr>
        <p:txBody>
          <a:bodyPr/>
          <a:lstStyle/>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Quit Looking Out to Find Someone/ Something</a:t>
            </a: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…to Blame</a:t>
            </a: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But </a:t>
            </a: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Look In and</a:t>
            </a: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…Take Responsibility   </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410974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par>
                          <p:cTn id="20" fill="hold">
                            <p:stCondLst>
                              <p:cond delay="2000"/>
                            </p:stCondLst>
                            <p:childTnLst>
                              <p:par>
                                <p:cTn id="21" presetID="6" presetClass="entr" presetSubtype="1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par>
                          <p:cTn id="24" fill="hold">
                            <p:stCondLst>
                              <p:cond delay="4000"/>
                            </p:stCondLst>
                            <p:childTnLst>
                              <p:par>
                                <p:cTn id="25" presetID="6" presetClass="entr" presetSubtype="16"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C4CA5-30EB-4972-8720-2A0A81F1EE6E}"/>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From the Lost Book of the Bible – “Yeah But”</a:t>
            </a:r>
          </a:p>
        </p:txBody>
      </p:sp>
      <p:sp>
        <p:nvSpPr>
          <p:cNvPr id="3" name="Content Placeholder 2">
            <a:extLst>
              <a:ext uri="{FF2B5EF4-FFF2-40B4-BE49-F238E27FC236}">
                <a16:creationId xmlns:a16="http://schemas.microsoft.com/office/drawing/2014/main" id="{24651A90-AB5E-4091-A107-C3B717700444}"/>
              </a:ext>
            </a:extLst>
          </p:cNvPr>
          <p:cNvSpPr>
            <a:spLocks noGrp="1"/>
          </p:cNvSpPr>
          <p:nvPr>
            <p:ph idx="1"/>
          </p:nvPr>
        </p:nvSpPr>
        <p:spPr/>
        <p:txBody>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The Prophet “Yeah But” says:</a:t>
            </a:r>
          </a:p>
          <a:p>
            <a:r>
              <a:rPr lang="en-US" b="1" dirty="0">
                <a:effectLst>
                  <a:outerShdw blurRad="38100" dist="38100" dir="2700000" algn="tl">
                    <a:srgbClr val="000000">
                      <a:alpha val="43137"/>
                    </a:srgbClr>
                  </a:outerShdw>
                </a:effectLst>
                <a:latin typeface="Arial Rounded MT Bold" panose="020F0704030504030204" pitchFamily="34" charset="0"/>
              </a:rPr>
              <a:t>Anything </a:t>
            </a:r>
            <a:r>
              <a:rPr lang="en-US" b="1">
                <a:effectLst>
                  <a:outerShdw blurRad="38100" dist="38100" dir="2700000" algn="tl">
                    <a:srgbClr val="000000">
                      <a:alpha val="43137"/>
                    </a:srgbClr>
                  </a:outerShdw>
                </a:effectLst>
                <a:latin typeface="Arial Rounded MT Bold" panose="020F0704030504030204" pitchFamily="34" charset="0"/>
              </a:rPr>
              <a:t>Before BUT…</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Doesn’t Really Matter</a:t>
            </a:r>
          </a:p>
          <a:p>
            <a:pPr marL="0" indent="0">
              <a:buNone/>
            </a:pP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Mighty Army</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Take the Sentence….</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I Meant To BUT…</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…Out of Your Vocabulary</a:t>
            </a:r>
          </a:p>
          <a:p>
            <a:endParaRPr lang="en-US" dirty="0"/>
          </a:p>
        </p:txBody>
      </p:sp>
    </p:spTree>
    <p:extLst>
      <p:ext uri="{BB962C8B-B14F-4D97-AF65-F5344CB8AC3E}">
        <p14:creationId xmlns:p14="http://schemas.microsoft.com/office/powerpoint/2010/main" val="132148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childTnLst>
                          </p:cTn>
                        </p:par>
                        <p:par>
                          <p:cTn id="27" fill="hold">
                            <p:stCondLst>
                              <p:cond delay="1000"/>
                            </p:stCondLst>
                            <p:childTnLst>
                              <p:par>
                                <p:cTn id="28" presetID="16" presetClass="entr" presetSubtype="21" fill="hold" grpId="0"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arn(inVertical)">
                                      <p:cBhvr>
                                        <p:cTn id="30" dur="500"/>
                                        <p:tgtEl>
                                          <p:spTgt spid="3">
                                            <p:txEl>
                                              <p:pRg st="6" end="6"/>
                                            </p:txEl>
                                          </p:spTgt>
                                        </p:tgtEl>
                                      </p:cBhvr>
                                    </p:animEffect>
                                  </p:childTnLst>
                                </p:cTn>
                              </p:par>
                            </p:childTnLst>
                          </p:cTn>
                        </p:par>
                        <p:par>
                          <p:cTn id="31" fill="hold">
                            <p:stCondLst>
                              <p:cond delay="1500"/>
                            </p:stCondLst>
                            <p:childTnLst>
                              <p:par>
                                <p:cTn id="32" presetID="16" presetClass="entr" presetSubtype="21" fill="hold" grpId="0" nodeType="after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arn(inVertical)">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534281-C762-4C69-BAFD-F56402B31DD6}"/>
              </a:ext>
            </a:extLst>
          </p:cNvPr>
          <p:cNvSpPr>
            <a:spLocks noGrp="1"/>
          </p:cNvSpPr>
          <p:nvPr>
            <p:ph idx="1"/>
          </p:nvPr>
        </p:nvSpPr>
        <p:spPr>
          <a:xfrm>
            <a:off x="0" y="1989458"/>
            <a:ext cx="12192000" cy="4042066"/>
          </a:xfrm>
          <a:solidFill>
            <a:schemeClr val="bg1">
              <a:alpha val="85000"/>
            </a:schemeClr>
          </a:solidFill>
        </p:spPr>
        <p:txBody>
          <a:bodyPr>
            <a:normAutofit fontScale="92500"/>
          </a:bodyPr>
          <a:lstStyle/>
          <a:p>
            <a:pPr marL="0" lv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Think Better Thoughts </a:t>
            </a:r>
          </a:p>
          <a:p>
            <a:pPr marL="0" indent="0">
              <a:lnSpc>
                <a:spcPct val="10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“Whatsoever things are of good report . . . think on these things”</a:t>
            </a:r>
            <a:r>
              <a:rPr lang="en-US" dirty="0">
                <a:effectLst>
                  <a:outerShdw blurRad="38100" dist="38100" dir="2700000" algn="tl">
                    <a:srgbClr val="000000">
                      <a:alpha val="43137"/>
                    </a:srgbClr>
                  </a:outerShdw>
                </a:effectLst>
                <a:latin typeface="Arial Rounded MT Bold" panose="020F0704030504030204" pitchFamily="34" charset="0"/>
              </a:rPr>
              <a:t> Phil. 4:8 </a:t>
            </a:r>
          </a:p>
          <a:p>
            <a:pPr marL="0" indent="0">
              <a:lnSpc>
                <a:spcPct val="100000"/>
              </a:lnSpc>
              <a:spcBef>
                <a:spcPts val="0"/>
              </a:spcBef>
              <a:buNone/>
            </a:pP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1" dirty="0">
                <a:effectLst>
                  <a:outerShdw blurRad="38100" dist="38100" dir="2700000" algn="tl">
                    <a:srgbClr val="000000">
                      <a:alpha val="43137"/>
                    </a:srgbClr>
                  </a:outerShdw>
                </a:effectLst>
              </a:rPr>
              <a:t>Philippians 4:8-9 (MSG)</a:t>
            </a:r>
          </a:p>
          <a:p>
            <a:pPr marL="0" indent="0">
              <a:lnSpc>
                <a:spcPct val="100000"/>
              </a:lnSpc>
              <a:buNone/>
            </a:pPr>
            <a:r>
              <a:rPr lang="en-US" baseline="30000" dirty="0">
                <a:effectLst>
                  <a:outerShdw blurRad="38100" dist="38100" dir="2700000" algn="tl">
                    <a:srgbClr val="000000">
                      <a:alpha val="43137"/>
                    </a:srgbClr>
                  </a:outerShdw>
                </a:effectLst>
              </a:rPr>
              <a:t>8-9 </a:t>
            </a:r>
            <a:r>
              <a:rPr lang="en-US" dirty="0">
                <a:effectLst>
                  <a:outerShdw blurRad="38100" dist="38100" dir="2700000" algn="tl">
                    <a:srgbClr val="000000">
                      <a:alpha val="43137"/>
                    </a:srgbClr>
                  </a:outerShdw>
                </a:effectLst>
              </a:rPr>
              <a:t>Summing it all up, friends, I’d say you’ll do best by filling your minds and meditating on things true, noble, reputable, authentic, compelling, gracious—the best, not the worst; the beautiful, not the ugly; things to praise, not things to curse. Put into practice what you learned from me, what you heard and saw and realized. Do that, and God, who makes everything work together, will work you into his most excellent harmonies.</a:t>
            </a:r>
            <a:endParaRPr lang="en-US" dirty="0">
              <a:effectLst>
                <a:outerShdw blurRad="38100" dist="38100" dir="2700000" algn="tl">
                  <a:srgbClr val="000000">
                    <a:alpha val="43137"/>
                  </a:srgbClr>
                </a:outerShdw>
              </a:effectLst>
              <a:latin typeface="Arial Rounded MT Bold" panose="020F0704030504030204" pitchFamily="34" charset="0"/>
            </a:endParaRPr>
          </a:p>
          <a:p>
            <a:pPr lvl="0"/>
            <a:endParaRPr lang="en-US" dirty="0"/>
          </a:p>
        </p:txBody>
      </p:sp>
    </p:spTree>
    <p:extLst>
      <p:ext uri="{BB962C8B-B14F-4D97-AF65-F5344CB8AC3E}">
        <p14:creationId xmlns:p14="http://schemas.microsoft.com/office/powerpoint/2010/main" val="28611733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ircle(in)">
                                      <p:cBhvr>
                                        <p:cTn id="19" dur="2000"/>
                                        <p:tgtEl>
                                          <p:spTgt spid="3">
                                            <p:txEl>
                                              <p:pRg st="3" end="3"/>
                                            </p:txEl>
                                          </p:spTgt>
                                        </p:tgtEl>
                                      </p:cBhvr>
                                    </p:animEffect>
                                  </p:childTnLst>
                                </p:cTn>
                              </p:par>
                            </p:childTnLst>
                          </p:cTn>
                        </p:par>
                        <p:par>
                          <p:cTn id="20" fill="hold">
                            <p:stCondLst>
                              <p:cond delay="2000"/>
                            </p:stCondLst>
                            <p:childTnLst>
                              <p:par>
                                <p:cTn id="21" presetID="6" presetClass="entr" presetSubtype="16"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ircle(in)">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B4C80-0349-4663-8D60-5651518604BE}"/>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8854D715-E560-4F7F-9D2B-ACFC4CA17BB2}"/>
              </a:ext>
            </a:extLst>
          </p:cNvPr>
          <p:cNvSpPr>
            <a:spLocks noGrp="1"/>
          </p:cNvSpPr>
          <p:nvPr>
            <p:ph idx="1"/>
          </p:nvPr>
        </p:nvSpPr>
        <p:spPr>
          <a:xfrm>
            <a:off x="117228" y="3825139"/>
            <a:ext cx="9149862" cy="2909769"/>
          </a:xfrm>
          <a:solidFill>
            <a:schemeClr val="bg1">
              <a:alpha val="75000"/>
            </a:schemeClr>
          </a:solidFill>
        </p:spPr>
        <p:txBody>
          <a:bodyPr>
            <a:normAutofit/>
          </a:bodyPr>
          <a:lstStyle/>
          <a:p>
            <a:pPr lvl="0">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Discipline Our Thinking. </a:t>
            </a:r>
          </a:p>
          <a:p>
            <a:pPr lvl="0">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Quit Allowing Negatives To Dominate Our Minds. </a:t>
            </a:r>
          </a:p>
          <a:p>
            <a:pPr lvl="0">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We Must Take Deliberate Action, </a:t>
            </a:r>
          </a:p>
          <a:p>
            <a:pPr marL="0" lv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…Replacing Negative Thoughts With Positives </a:t>
            </a:r>
          </a:p>
          <a:p>
            <a:pPr marL="0" lv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…And Keeping An Optimistic Outlook. </a:t>
            </a:r>
          </a:p>
          <a:p>
            <a:pPr marL="0" indent="0">
              <a:buNone/>
            </a:pPr>
            <a:endParaRPr lang="en-US" b="1" dirty="0">
              <a:effectLst>
                <a:outerShdw blurRad="38100" dist="38100" dir="2700000" algn="tl">
                  <a:srgbClr val="000000">
                    <a:alpha val="43137"/>
                  </a:srgbClr>
                </a:outerShdw>
              </a:effectLst>
            </a:endParaRPr>
          </a:p>
          <a:p>
            <a:pPr marL="0" indent="0">
              <a:lnSpc>
                <a:spcPct val="100000"/>
              </a:lnSpc>
              <a:buNone/>
            </a:pPr>
            <a:endParaRPr lang="en-US"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132187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528"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6" dur="20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2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2000"/>
                                        <p:tgtEl>
                                          <p:spTgt spid="3">
                                            <p:txEl>
                                              <p:pRg st="2" end="2"/>
                                            </p:txEl>
                                          </p:spTgt>
                                        </p:tgtEl>
                                      </p:cBhvr>
                                    </p:animEffect>
                                    <p:anim calcmode="lin" valueType="num">
                                      <p:cBhvr>
                                        <p:cTn id="31" dur="2000" fill="hold"/>
                                        <p:tgtEl>
                                          <p:spTgt spid="3">
                                            <p:txEl>
                                              <p:pRg st="2" end="2"/>
                                            </p:txEl>
                                          </p:spTgt>
                                        </p:tgtEl>
                                        <p:attrNameLst>
                                          <p:attrName>ppt_x</p:attrName>
                                        </p:attrNameLst>
                                      </p:cBhvr>
                                      <p:tavLst>
                                        <p:tav tm="0">
                                          <p:val>
                                            <p:fltVal val="0.5"/>
                                          </p:val>
                                        </p:tav>
                                        <p:tav tm="100000">
                                          <p:val>
                                            <p:strVal val="#ppt_x"/>
                                          </p:val>
                                        </p:tav>
                                      </p:tavLst>
                                    </p:anim>
                                    <p:anim calcmode="lin" valueType="num">
                                      <p:cBhvr>
                                        <p:cTn id="32" dur="2000" fill="hold"/>
                                        <p:tgtEl>
                                          <p:spTgt spid="3">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9" dur="2000"/>
                                        <p:tgtEl>
                                          <p:spTgt spid="3">
                                            <p:txEl>
                                              <p:pRg st="3" end="3"/>
                                            </p:txEl>
                                          </p:spTgt>
                                        </p:tgtEl>
                                      </p:cBhvr>
                                    </p:animEffect>
                                  </p:childTnLst>
                                </p:cTn>
                              </p:par>
                            </p:childTnLst>
                          </p:cTn>
                        </p:par>
                        <p:par>
                          <p:cTn id="40" fill="hold">
                            <p:stCondLst>
                              <p:cond delay="2000"/>
                            </p:stCondLst>
                            <p:childTnLst>
                              <p:par>
                                <p:cTn id="41" presetID="53" presetClass="entr" presetSubtype="528" fill="hold" grpId="0"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5" dur="2000"/>
                                        <p:tgtEl>
                                          <p:spTgt spid="3">
                                            <p:txEl>
                                              <p:pRg st="4" end="4"/>
                                            </p:txEl>
                                          </p:spTgt>
                                        </p:tgtEl>
                                      </p:cBhvr>
                                    </p:animEffect>
                                    <p:anim calcmode="lin" valueType="num">
                                      <p:cBhvr>
                                        <p:cTn id="46" dur="2000" fill="hold"/>
                                        <p:tgtEl>
                                          <p:spTgt spid="3">
                                            <p:txEl>
                                              <p:pRg st="4" end="4"/>
                                            </p:txEl>
                                          </p:spTgt>
                                        </p:tgtEl>
                                        <p:attrNameLst>
                                          <p:attrName>ppt_x</p:attrName>
                                        </p:attrNameLst>
                                      </p:cBhvr>
                                      <p:tavLst>
                                        <p:tav tm="0">
                                          <p:val>
                                            <p:fltVal val="0.5"/>
                                          </p:val>
                                        </p:tav>
                                        <p:tav tm="100000">
                                          <p:val>
                                            <p:strVal val="#ppt_x"/>
                                          </p:val>
                                        </p:tav>
                                      </p:tavLst>
                                    </p:anim>
                                    <p:anim calcmode="lin" valueType="num">
                                      <p:cBhvr>
                                        <p:cTn id="47" dur="2000" fill="hold"/>
                                        <p:tgtEl>
                                          <p:spTgt spid="3">
                                            <p:txEl>
                                              <p:pRg st="4" end="4"/>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534281-C762-4C69-BAFD-F56402B31DD6}"/>
              </a:ext>
            </a:extLst>
          </p:cNvPr>
          <p:cNvSpPr>
            <a:spLocks noGrp="1"/>
          </p:cNvSpPr>
          <p:nvPr>
            <p:ph idx="1"/>
          </p:nvPr>
        </p:nvSpPr>
        <p:spPr>
          <a:xfrm>
            <a:off x="360255" y="2133701"/>
            <a:ext cx="10999407" cy="4231930"/>
          </a:xfrm>
          <a:solidFill>
            <a:schemeClr val="bg1">
              <a:alpha val="85000"/>
            </a:schemeClr>
          </a:solidFill>
        </p:spPr>
        <p:txBody>
          <a:bodyPr>
            <a:normAutofit fontScale="92500"/>
          </a:bodyPr>
          <a:lstStyle/>
          <a:p>
            <a:pPr marL="0" lvl="0" indent="0">
              <a:lnSpc>
                <a:spcPct val="110000"/>
              </a:lnSpc>
              <a:buNone/>
            </a:pPr>
            <a:r>
              <a:rPr lang="en-US" sz="3500" b="1" dirty="0">
                <a:effectLst>
                  <a:outerShdw blurRad="38100" dist="38100" dir="2700000" algn="tl">
                    <a:srgbClr val="000000">
                      <a:alpha val="43137"/>
                    </a:srgbClr>
                  </a:outerShdw>
                </a:effectLst>
                <a:latin typeface="Arial Rounded MT Bold" panose="020F0704030504030204" pitchFamily="34" charset="0"/>
              </a:rPr>
              <a:t>Hear Better Sounds </a:t>
            </a:r>
          </a:p>
          <a:p>
            <a:pPr marL="0" indent="0">
              <a:lnSpc>
                <a:spcPct val="110000"/>
              </a:lnSpc>
              <a:spcBef>
                <a:spcPts val="0"/>
              </a:spcBef>
              <a:buNone/>
            </a:pPr>
            <a:r>
              <a:rPr lang="en-US" sz="3000" b="1" dirty="0">
                <a:effectLst>
                  <a:outerShdw blurRad="38100" dist="38100" dir="2700000" algn="tl">
                    <a:srgbClr val="000000">
                      <a:alpha val="43137"/>
                    </a:srgbClr>
                  </a:outerShdw>
                </a:effectLst>
                <a:latin typeface="Arial Rounded MT Bold" panose="020F0704030504030204" pitchFamily="34" charset="0"/>
              </a:rPr>
              <a:t>Romans 10:17-21 (NLT)</a:t>
            </a:r>
          </a:p>
          <a:p>
            <a:pPr marL="0" indent="0">
              <a:lnSpc>
                <a:spcPct val="110000"/>
              </a:lnSpc>
              <a:spcBef>
                <a:spcPts val="0"/>
              </a:spcBef>
              <a:buNone/>
            </a:pPr>
            <a:r>
              <a:rPr lang="en-US" sz="3000" baseline="30000" dirty="0">
                <a:effectLst>
                  <a:outerShdw blurRad="38100" dist="38100" dir="2700000" algn="tl">
                    <a:srgbClr val="000000">
                      <a:alpha val="43137"/>
                    </a:srgbClr>
                  </a:outerShdw>
                </a:effectLst>
                <a:latin typeface="Arial Rounded MT Bold" panose="020F0704030504030204" pitchFamily="34" charset="0"/>
              </a:rPr>
              <a:t>17 </a:t>
            </a:r>
            <a:r>
              <a:rPr lang="en-US" sz="3000" dirty="0">
                <a:effectLst>
                  <a:outerShdw blurRad="38100" dist="38100" dir="2700000" algn="tl">
                    <a:srgbClr val="000000">
                      <a:alpha val="43137"/>
                    </a:srgbClr>
                  </a:outerShdw>
                </a:effectLst>
                <a:latin typeface="Arial Rounded MT Bold" panose="020F0704030504030204" pitchFamily="34" charset="0"/>
              </a:rPr>
              <a:t>So faith comes from hearing, that is, hearing the Good News </a:t>
            </a:r>
          </a:p>
          <a:p>
            <a:pPr marL="0" indent="0">
              <a:lnSpc>
                <a:spcPct val="110000"/>
              </a:lnSpc>
              <a:spcBef>
                <a:spcPts val="0"/>
              </a:spcBef>
              <a:buNone/>
            </a:pPr>
            <a:r>
              <a:rPr lang="en-US" sz="3000" dirty="0">
                <a:effectLst>
                  <a:outerShdw blurRad="38100" dist="38100" dir="2700000" algn="tl">
                    <a:srgbClr val="000000">
                      <a:alpha val="43137"/>
                    </a:srgbClr>
                  </a:outerShdw>
                </a:effectLst>
                <a:latin typeface="Arial Rounded MT Bold" panose="020F0704030504030204" pitchFamily="34" charset="0"/>
              </a:rPr>
              <a:t>    about Christ</a:t>
            </a:r>
          </a:p>
          <a:p>
            <a:pPr lvl="1">
              <a:lnSpc>
                <a:spcPct val="110000"/>
              </a:lnSpc>
            </a:pPr>
            <a:r>
              <a:rPr lang="en-US" sz="3000" b="1" dirty="0">
                <a:effectLst>
                  <a:outerShdw blurRad="38100" dist="38100" dir="2700000" algn="tl">
                    <a:srgbClr val="000000">
                      <a:alpha val="43137"/>
                    </a:srgbClr>
                  </a:outerShdw>
                </a:effectLst>
                <a:latin typeface="Arial Rounded MT Bold" panose="020F0704030504030204" pitchFamily="34" charset="0"/>
              </a:rPr>
              <a:t>Quit Listening Negative, and Destruction </a:t>
            </a:r>
          </a:p>
          <a:p>
            <a:pPr lvl="1">
              <a:lnSpc>
                <a:spcPct val="110000"/>
              </a:lnSpc>
            </a:pPr>
            <a:r>
              <a:rPr lang="en-US" sz="3000" b="1" dirty="0">
                <a:effectLst>
                  <a:outerShdw blurRad="38100" dist="38100" dir="2700000" algn="tl">
                    <a:srgbClr val="000000">
                      <a:alpha val="43137"/>
                    </a:srgbClr>
                  </a:outerShdw>
                </a:effectLst>
                <a:latin typeface="Arial Rounded MT Bold" panose="020F0704030504030204" pitchFamily="34" charset="0"/>
              </a:rPr>
              <a:t>It Will Dwarf Your Spirit</a:t>
            </a:r>
          </a:p>
          <a:p>
            <a:pPr lvl="1">
              <a:lnSpc>
                <a:spcPct val="110000"/>
              </a:lnSpc>
            </a:pPr>
            <a:r>
              <a:rPr lang="en-US" sz="3000" b="1" dirty="0">
                <a:effectLst>
                  <a:outerShdw blurRad="38100" dist="38100" dir="2700000" algn="tl">
                    <a:srgbClr val="000000">
                      <a:alpha val="43137"/>
                    </a:srgbClr>
                  </a:outerShdw>
                </a:effectLst>
                <a:latin typeface="Arial Rounded MT Bold" panose="020F0704030504030204" pitchFamily="34" charset="0"/>
              </a:rPr>
              <a:t>We Must Listen to the Good</a:t>
            </a:r>
            <a:r>
              <a:rPr lang="en-US" sz="3000" b="1">
                <a:effectLst>
                  <a:outerShdw blurRad="38100" dist="38100" dir="2700000" algn="tl">
                    <a:srgbClr val="000000">
                      <a:alpha val="43137"/>
                    </a:srgbClr>
                  </a:outerShdw>
                </a:effectLst>
                <a:latin typeface="Arial Rounded MT Bold" panose="020F0704030504030204" pitchFamily="34" charset="0"/>
              </a:rPr>
              <a:t>, Resist </a:t>
            </a:r>
            <a:r>
              <a:rPr lang="en-US" sz="3000" b="1" dirty="0">
                <a:effectLst>
                  <a:outerShdw blurRad="38100" dist="38100" dir="2700000" algn="tl">
                    <a:srgbClr val="000000">
                      <a:alpha val="43137"/>
                    </a:srgbClr>
                  </a:outerShdw>
                </a:effectLst>
                <a:latin typeface="Arial Rounded MT Bold" panose="020F0704030504030204" pitchFamily="34" charset="0"/>
              </a:rPr>
              <a:t>the Bad. </a:t>
            </a:r>
          </a:p>
          <a:p>
            <a:pPr lvl="1">
              <a:lnSpc>
                <a:spcPct val="110000"/>
              </a:lnSpc>
            </a:pPr>
            <a:r>
              <a:rPr lang="en-US" sz="3000" b="1" dirty="0">
                <a:effectLst>
                  <a:outerShdw blurRad="38100" dist="38100" dir="2700000" algn="tl">
                    <a:srgbClr val="000000">
                      <a:alpha val="43137"/>
                    </a:srgbClr>
                  </a:outerShdw>
                </a:effectLst>
                <a:latin typeface="Arial Rounded MT Bold" panose="020F0704030504030204" pitchFamily="34" charset="0"/>
              </a:rPr>
              <a:t>We Must Hear From the Lord And Heed His Word.</a:t>
            </a:r>
          </a:p>
          <a:p>
            <a:pPr lvl="0"/>
            <a:endParaRPr lang="en-US" dirty="0"/>
          </a:p>
        </p:txBody>
      </p:sp>
      <p:sp>
        <p:nvSpPr>
          <p:cNvPr id="4" name="Title 1">
            <a:extLst>
              <a:ext uri="{FF2B5EF4-FFF2-40B4-BE49-F238E27FC236}">
                <a16:creationId xmlns:a16="http://schemas.microsoft.com/office/drawing/2014/main" id="{7F8FD1FC-F83F-43EA-96DA-689A45BD9636}"/>
              </a:ext>
            </a:extLst>
          </p:cNvPr>
          <p:cNvSpPr>
            <a:spLocks noGrp="1"/>
          </p:cNvSpPr>
          <p:nvPr>
            <p:ph type="title"/>
          </p:nvPr>
        </p:nvSpPr>
        <p:spPr>
          <a:xfrm>
            <a:off x="205154" y="172279"/>
            <a:ext cx="6357730" cy="675860"/>
          </a:xfrm>
          <a:solidFill>
            <a:schemeClr val="bg1">
              <a:alpha val="8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Becoming a Better You</a:t>
            </a:r>
            <a:endParaRPr lang="en-US" dirty="0"/>
          </a:p>
        </p:txBody>
      </p:sp>
    </p:spTree>
    <p:extLst>
      <p:ext uri="{BB962C8B-B14F-4D97-AF65-F5344CB8AC3E}">
        <p14:creationId xmlns:p14="http://schemas.microsoft.com/office/powerpoint/2010/main" val="18179253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circle(in)">
                                      <p:cBhvr>
                                        <p:cTn id="11" dur="2000"/>
                                        <p:tgtEl>
                                          <p:spTgt spid="3">
                                            <p:bg/>
                                          </p:spTgt>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par>
                          <p:cTn id="15" fill="hold">
                            <p:stCondLst>
                              <p:cond delay="4000"/>
                            </p:stCondLst>
                            <p:childTnLst>
                              <p:par>
                                <p:cTn id="16" presetID="6"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par>
                          <p:cTn id="19" fill="hold">
                            <p:stCondLst>
                              <p:cond delay="6000"/>
                            </p:stCondLst>
                            <p:childTnLst>
                              <p:par>
                                <p:cTn id="20" presetID="6" presetClass="entr" presetSubtype="16"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par>
                          <p:cTn id="23" fill="hold">
                            <p:stCondLst>
                              <p:cond delay="8000"/>
                            </p:stCondLst>
                            <p:childTnLst>
                              <p:par>
                                <p:cTn id="24" presetID="6" presetClass="entr" presetSubtype="16"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2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in)">
                                      <p:cBhvr>
                                        <p:cTn id="31" dur="2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circle(in)">
                                      <p:cBhvr>
                                        <p:cTn id="36" dur="2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circle(in)">
                                      <p:cBhvr>
                                        <p:cTn id="41" dur="20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circle(in)">
                                      <p:cBhvr>
                                        <p:cTn id="46"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2035</TotalTime>
  <Words>564</Words>
  <Application>Microsoft Office PowerPoint</Application>
  <PresentationFormat>Widescreen</PresentationFormat>
  <Paragraphs>92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Rounded MT Bold</vt:lpstr>
      <vt:lpstr>Calibri</vt:lpstr>
      <vt:lpstr>Calibri Light</vt:lpstr>
      <vt:lpstr>Office Theme</vt:lpstr>
      <vt:lpstr>PowerPoint Presentation</vt:lpstr>
      <vt:lpstr>In 2019</vt:lpstr>
      <vt:lpstr>Becoming a Better You</vt:lpstr>
      <vt:lpstr>Be a Better Person</vt:lpstr>
      <vt:lpstr>PowerPoint Presentation</vt:lpstr>
      <vt:lpstr>From the Lost Book of the Bible – “Yeah But”</vt:lpstr>
      <vt:lpstr>PowerPoint Presentation</vt:lpstr>
      <vt:lpstr> </vt:lpstr>
      <vt:lpstr>Becoming a Better You</vt:lpstr>
      <vt:lpstr>PowerPoint Presentation</vt:lpstr>
      <vt:lpstr>PowerPoint Presentation</vt:lpstr>
      <vt:lpstr>PowerPoint Presentation</vt:lpstr>
      <vt:lpstr>Becoming a Better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Year New You!</dc:title>
  <dc:creator>David Linton</dc:creator>
  <cp:lastModifiedBy>David Linton</cp:lastModifiedBy>
  <cp:revision>59</cp:revision>
  <cp:lastPrinted>2018-12-30T14:27:56Z</cp:lastPrinted>
  <dcterms:created xsi:type="dcterms:W3CDTF">2018-12-29T01:58:10Z</dcterms:created>
  <dcterms:modified xsi:type="dcterms:W3CDTF">2018-12-30T14:37:28Z</dcterms:modified>
</cp:coreProperties>
</file>