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69" r:id="rId5"/>
    <p:sldId id="273" r:id="rId6"/>
    <p:sldId id="277" r:id="rId7"/>
    <p:sldId id="267" r:id="rId8"/>
    <p:sldId id="265" r:id="rId9"/>
    <p:sldId id="272" r:id="rId10"/>
    <p:sldId id="260" r:id="rId11"/>
    <p:sldId id="278" r:id="rId12"/>
    <p:sldId id="270" r:id="rId13"/>
    <p:sldId id="264" r:id="rId14"/>
    <p:sldId id="268" r:id="rId15"/>
    <p:sldId id="274" r:id="rId16"/>
    <p:sldId id="266" r:id="rId17"/>
    <p:sldId id="276" r:id="rId18"/>
    <p:sldId id="263" r:id="rId19"/>
    <p:sldId id="271" r:id="rId20"/>
    <p:sldId id="259" r:id="rId21"/>
    <p:sldId id="261"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2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0932-647C-4B5E-BAF9-BF5E5D4A07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725BBD-B389-4A28-B997-58462EB34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983AF7-F7C8-442C-AF06-5F265500B377}"/>
              </a:ext>
            </a:extLst>
          </p:cNvPr>
          <p:cNvSpPr>
            <a:spLocks noGrp="1"/>
          </p:cNvSpPr>
          <p:nvPr>
            <p:ph type="dt" sz="half" idx="10"/>
          </p:nvPr>
        </p:nvSpPr>
        <p:spPr/>
        <p:txBody>
          <a:bodyPr/>
          <a:lstStyle/>
          <a:p>
            <a:fld id="{6A863F95-6ACB-48F1-90B2-453272C66865}" type="datetimeFigureOut">
              <a:rPr lang="en-US" smtClean="0"/>
              <a:t>1/5/2019</a:t>
            </a:fld>
            <a:endParaRPr lang="en-US" dirty="0"/>
          </a:p>
        </p:txBody>
      </p:sp>
      <p:sp>
        <p:nvSpPr>
          <p:cNvPr id="5" name="Footer Placeholder 4">
            <a:extLst>
              <a:ext uri="{FF2B5EF4-FFF2-40B4-BE49-F238E27FC236}">
                <a16:creationId xmlns:a16="http://schemas.microsoft.com/office/drawing/2014/main" id="{9BEB3E69-5D6D-4519-B272-6620C9C76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3F724E-BA45-48CF-8065-EC14E905B696}"/>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253561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45DD-5438-4EDA-9F1F-ECD5CE9771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75BF79-5078-4F24-8975-77D098AD5C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21F9F-25BE-4083-83D8-C43CF96339C6}"/>
              </a:ext>
            </a:extLst>
          </p:cNvPr>
          <p:cNvSpPr>
            <a:spLocks noGrp="1"/>
          </p:cNvSpPr>
          <p:nvPr>
            <p:ph type="dt" sz="half" idx="10"/>
          </p:nvPr>
        </p:nvSpPr>
        <p:spPr/>
        <p:txBody>
          <a:bodyPr/>
          <a:lstStyle/>
          <a:p>
            <a:fld id="{6A863F95-6ACB-48F1-90B2-453272C66865}" type="datetimeFigureOut">
              <a:rPr lang="en-US" smtClean="0"/>
              <a:t>1/5/2019</a:t>
            </a:fld>
            <a:endParaRPr lang="en-US" dirty="0"/>
          </a:p>
        </p:txBody>
      </p:sp>
      <p:sp>
        <p:nvSpPr>
          <p:cNvPr id="5" name="Footer Placeholder 4">
            <a:extLst>
              <a:ext uri="{FF2B5EF4-FFF2-40B4-BE49-F238E27FC236}">
                <a16:creationId xmlns:a16="http://schemas.microsoft.com/office/drawing/2014/main" id="{93FF20AA-79F4-4B36-AD3E-6827F71C11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4697B3-2A8A-4237-BB3C-5431D6C881FC}"/>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169508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962902-CD71-4BFA-A49E-481512B81F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E8BCFD-6AD4-45DC-9CFD-CB608F6C11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6CD92-F8CD-40F1-8862-4DFE3FE3340C}"/>
              </a:ext>
            </a:extLst>
          </p:cNvPr>
          <p:cNvSpPr>
            <a:spLocks noGrp="1"/>
          </p:cNvSpPr>
          <p:nvPr>
            <p:ph type="dt" sz="half" idx="10"/>
          </p:nvPr>
        </p:nvSpPr>
        <p:spPr/>
        <p:txBody>
          <a:bodyPr/>
          <a:lstStyle/>
          <a:p>
            <a:fld id="{6A863F95-6ACB-48F1-90B2-453272C66865}" type="datetimeFigureOut">
              <a:rPr lang="en-US" smtClean="0"/>
              <a:t>1/5/2019</a:t>
            </a:fld>
            <a:endParaRPr lang="en-US" dirty="0"/>
          </a:p>
        </p:txBody>
      </p:sp>
      <p:sp>
        <p:nvSpPr>
          <p:cNvPr id="5" name="Footer Placeholder 4">
            <a:extLst>
              <a:ext uri="{FF2B5EF4-FFF2-40B4-BE49-F238E27FC236}">
                <a16:creationId xmlns:a16="http://schemas.microsoft.com/office/drawing/2014/main" id="{3D2E117A-0440-49B9-BE48-19039B79FE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AAF758-F410-436C-998C-A5EF4D37ACE9}"/>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852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A482-CBBB-4CD4-8B73-1C1B8E31C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89A86F-2224-4E91-8414-FEAC129935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6578A-7659-4818-BF37-3326CE6C3BEF}"/>
              </a:ext>
            </a:extLst>
          </p:cNvPr>
          <p:cNvSpPr>
            <a:spLocks noGrp="1"/>
          </p:cNvSpPr>
          <p:nvPr>
            <p:ph type="dt" sz="half" idx="10"/>
          </p:nvPr>
        </p:nvSpPr>
        <p:spPr/>
        <p:txBody>
          <a:bodyPr/>
          <a:lstStyle/>
          <a:p>
            <a:fld id="{6A863F95-6ACB-48F1-90B2-453272C66865}" type="datetimeFigureOut">
              <a:rPr lang="en-US" smtClean="0"/>
              <a:t>1/5/2019</a:t>
            </a:fld>
            <a:endParaRPr lang="en-US" dirty="0"/>
          </a:p>
        </p:txBody>
      </p:sp>
      <p:sp>
        <p:nvSpPr>
          <p:cNvPr id="5" name="Footer Placeholder 4">
            <a:extLst>
              <a:ext uri="{FF2B5EF4-FFF2-40B4-BE49-F238E27FC236}">
                <a16:creationId xmlns:a16="http://schemas.microsoft.com/office/drawing/2014/main" id="{C00D59BC-8FBD-43AE-8DA5-3CC88EF0F4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699984-F589-4366-A9AA-3BA45C49FD4A}"/>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207904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5390-F475-4A30-9409-98E40F2162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7F05CA-B70A-4AB1-971C-DC2B72D5F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0467C4-BE26-44E3-8AB5-FCFE4D8E2672}"/>
              </a:ext>
            </a:extLst>
          </p:cNvPr>
          <p:cNvSpPr>
            <a:spLocks noGrp="1"/>
          </p:cNvSpPr>
          <p:nvPr>
            <p:ph type="dt" sz="half" idx="10"/>
          </p:nvPr>
        </p:nvSpPr>
        <p:spPr/>
        <p:txBody>
          <a:bodyPr/>
          <a:lstStyle/>
          <a:p>
            <a:fld id="{6A863F95-6ACB-48F1-90B2-453272C66865}" type="datetimeFigureOut">
              <a:rPr lang="en-US" smtClean="0"/>
              <a:t>1/5/2019</a:t>
            </a:fld>
            <a:endParaRPr lang="en-US" dirty="0"/>
          </a:p>
        </p:txBody>
      </p:sp>
      <p:sp>
        <p:nvSpPr>
          <p:cNvPr id="5" name="Footer Placeholder 4">
            <a:extLst>
              <a:ext uri="{FF2B5EF4-FFF2-40B4-BE49-F238E27FC236}">
                <a16:creationId xmlns:a16="http://schemas.microsoft.com/office/drawing/2014/main" id="{5214AE56-0DBB-41CD-BC25-B2270B8255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3DB2CF-EE5F-4FB7-AD82-41D3FDEA408F}"/>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61204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7BE1-16EC-4239-8AEF-8AEFB6CE1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DB0E85-97A9-495C-BA1D-2C07E5DF06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7DA279-56C6-421B-8498-A03D172521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5FC98-DBA1-4EA4-B789-34E53CDA89E7}"/>
              </a:ext>
            </a:extLst>
          </p:cNvPr>
          <p:cNvSpPr>
            <a:spLocks noGrp="1"/>
          </p:cNvSpPr>
          <p:nvPr>
            <p:ph type="dt" sz="half" idx="10"/>
          </p:nvPr>
        </p:nvSpPr>
        <p:spPr/>
        <p:txBody>
          <a:bodyPr/>
          <a:lstStyle/>
          <a:p>
            <a:fld id="{6A863F95-6ACB-48F1-90B2-453272C66865}" type="datetimeFigureOut">
              <a:rPr lang="en-US" smtClean="0"/>
              <a:t>1/5/2019</a:t>
            </a:fld>
            <a:endParaRPr lang="en-US" dirty="0"/>
          </a:p>
        </p:txBody>
      </p:sp>
      <p:sp>
        <p:nvSpPr>
          <p:cNvPr id="6" name="Footer Placeholder 5">
            <a:extLst>
              <a:ext uri="{FF2B5EF4-FFF2-40B4-BE49-F238E27FC236}">
                <a16:creationId xmlns:a16="http://schemas.microsoft.com/office/drawing/2014/main" id="{EAE0601F-D97A-4C6C-B3FC-C1326833CF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17024F-85AF-47F3-AB27-F154BA7FAAD2}"/>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259082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8259-5EFB-48F8-B8FF-0044B76EB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D0BE31-85C7-4839-8902-A0A341FEB0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9A08AC-2BF2-46A0-BB79-5A63A289F8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0D8A52-715E-4A97-8F81-C780C2A81A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46B6-4A77-4CC4-A5F9-7F023790CF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A08449-CF5F-4D2D-A4F8-870A95D2243D}"/>
              </a:ext>
            </a:extLst>
          </p:cNvPr>
          <p:cNvSpPr>
            <a:spLocks noGrp="1"/>
          </p:cNvSpPr>
          <p:nvPr>
            <p:ph type="dt" sz="half" idx="10"/>
          </p:nvPr>
        </p:nvSpPr>
        <p:spPr/>
        <p:txBody>
          <a:bodyPr/>
          <a:lstStyle/>
          <a:p>
            <a:fld id="{6A863F95-6ACB-48F1-90B2-453272C66865}" type="datetimeFigureOut">
              <a:rPr lang="en-US" smtClean="0"/>
              <a:t>1/5/2019</a:t>
            </a:fld>
            <a:endParaRPr lang="en-US" dirty="0"/>
          </a:p>
        </p:txBody>
      </p:sp>
      <p:sp>
        <p:nvSpPr>
          <p:cNvPr id="8" name="Footer Placeholder 7">
            <a:extLst>
              <a:ext uri="{FF2B5EF4-FFF2-40B4-BE49-F238E27FC236}">
                <a16:creationId xmlns:a16="http://schemas.microsoft.com/office/drawing/2014/main" id="{A7D3EBA7-05A2-49CF-B9A5-99330C6B637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D68DC3-638F-47B5-BE43-AAFBF3899D15}"/>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178464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A2A2-890F-423A-AE15-A256142845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8065B6-D207-4A40-BCFF-244E80D4692C}"/>
              </a:ext>
            </a:extLst>
          </p:cNvPr>
          <p:cNvSpPr>
            <a:spLocks noGrp="1"/>
          </p:cNvSpPr>
          <p:nvPr>
            <p:ph type="dt" sz="half" idx="10"/>
          </p:nvPr>
        </p:nvSpPr>
        <p:spPr/>
        <p:txBody>
          <a:bodyPr/>
          <a:lstStyle/>
          <a:p>
            <a:fld id="{6A863F95-6ACB-48F1-90B2-453272C66865}" type="datetimeFigureOut">
              <a:rPr lang="en-US" smtClean="0"/>
              <a:t>1/5/2019</a:t>
            </a:fld>
            <a:endParaRPr lang="en-US" dirty="0"/>
          </a:p>
        </p:txBody>
      </p:sp>
      <p:sp>
        <p:nvSpPr>
          <p:cNvPr id="4" name="Footer Placeholder 3">
            <a:extLst>
              <a:ext uri="{FF2B5EF4-FFF2-40B4-BE49-F238E27FC236}">
                <a16:creationId xmlns:a16="http://schemas.microsoft.com/office/drawing/2014/main" id="{4995746B-453D-4DC1-8A00-5F11783DB7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67B19B-8C93-4340-9281-C5D22D3E6647}"/>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283894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5D9B8C-048B-4257-B19D-51FB074A38CF}"/>
              </a:ext>
            </a:extLst>
          </p:cNvPr>
          <p:cNvSpPr>
            <a:spLocks noGrp="1"/>
          </p:cNvSpPr>
          <p:nvPr>
            <p:ph type="dt" sz="half" idx="10"/>
          </p:nvPr>
        </p:nvSpPr>
        <p:spPr/>
        <p:txBody>
          <a:bodyPr/>
          <a:lstStyle/>
          <a:p>
            <a:fld id="{6A863F95-6ACB-48F1-90B2-453272C66865}" type="datetimeFigureOut">
              <a:rPr lang="en-US" smtClean="0"/>
              <a:t>1/5/2019</a:t>
            </a:fld>
            <a:endParaRPr lang="en-US" dirty="0"/>
          </a:p>
        </p:txBody>
      </p:sp>
      <p:sp>
        <p:nvSpPr>
          <p:cNvPr id="3" name="Footer Placeholder 2">
            <a:extLst>
              <a:ext uri="{FF2B5EF4-FFF2-40B4-BE49-F238E27FC236}">
                <a16:creationId xmlns:a16="http://schemas.microsoft.com/office/drawing/2014/main" id="{51BB4CFD-824B-4249-AD73-39D5366B3BE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371BB68-BF22-481A-A8F0-D10C93F8C07D}"/>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72532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CEBB7-3CC3-4BF0-AA9C-F7DF9A887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C99CDE-362A-4781-8F79-FAF5AC774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B6C807-3C63-4183-80FF-3525C7A29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9EAB81-ADA5-45C6-9E18-285ADBF2A70D}"/>
              </a:ext>
            </a:extLst>
          </p:cNvPr>
          <p:cNvSpPr>
            <a:spLocks noGrp="1"/>
          </p:cNvSpPr>
          <p:nvPr>
            <p:ph type="dt" sz="half" idx="10"/>
          </p:nvPr>
        </p:nvSpPr>
        <p:spPr/>
        <p:txBody>
          <a:bodyPr/>
          <a:lstStyle/>
          <a:p>
            <a:fld id="{6A863F95-6ACB-48F1-90B2-453272C66865}" type="datetimeFigureOut">
              <a:rPr lang="en-US" smtClean="0"/>
              <a:t>1/5/2019</a:t>
            </a:fld>
            <a:endParaRPr lang="en-US" dirty="0"/>
          </a:p>
        </p:txBody>
      </p:sp>
      <p:sp>
        <p:nvSpPr>
          <p:cNvPr id="6" name="Footer Placeholder 5">
            <a:extLst>
              <a:ext uri="{FF2B5EF4-FFF2-40B4-BE49-F238E27FC236}">
                <a16:creationId xmlns:a16="http://schemas.microsoft.com/office/drawing/2014/main" id="{F65BEADC-CCC1-422F-8446-58E162BA31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B48718-893F-4D2A-BBAD-E7ACA75BC880}"/>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405995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01B2-3AF9-41B1-92EF-C95A6FD48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CE95F2-EE93-4443-BC89-761640B9B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2EFF76C-8845-40A7-BEAA-EEF46CE13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4E5CFB-77E2-4348-9567-BAC1B22448F0}"/>
              </a:ext>
            </a:extLst>
          </p:cNvPr>
          <p:cNvSpPr>
            <a:spLocks noGrp="1"/>
          </p:cNvSpPr>
          <p:nvPr>
            <p:ph type="dt" sz="half" idx="10"/>
          </p:nvPr>
        </p:nvSpPr>
        <p:spPr/>
        <p:txBody>
          <a:bodyPr/>
          <a:lstStyle/>
          <a:p>
            <a:fld id="{6A863F95-6ACB-48F1-90B2-453272C66865}" type="datetimeFigureOut">
              <a:rPr lang="en-US" smtClean="0"/>
              <a:t>1/5/2019</a:t>
            </a:fld>
            <a:endParaRPr lang="en-US" dirty="0"/>
          </a:p>
        </p:txBody>
      </p:sp>
      <p:sp>
        <p:nvSpPr>
          <p:cNvPr id="6" name="Footer Placeholder 5">
            <a:extLst>
              <a:ext uri="{FF2B5EF4-FFF2-40B4-BE49-F238E27FC236}">
                <a16:creationId xmlns:a16="http://schemas.microsoft.com/office/drawing/2014/main" id="{A800CC45-E5F0-4F76-A307-41E914C499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731113-9EA6-4011-9F08-EF484EC898AD}"/>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325084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0EE0E-F149-4B66-BA52-D1DEB2B2E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F3D06E-FFBE-4418-8189-F9BC7B5766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4F3BC-9445-41DD-A466-2063AF0E0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63F95-6ACB-48F1-90B2-453272C66865}" type="datetimeFigureOut">
              <a:rPr lang="en-US" smtClean="0"/>
              <a:t>1/5/2019</a:t>
            </a:fld>
            <a:endParaRPr lang="en-US" dirty="0"/>
          </a:p>
        </p:txBody>
      </p:sp>
      <p:sp>
        <p:nvSpPr>
          <p:cNvPr id="5" name="Footer Placeholder 4">
            <a:extLst>
              <a:ext uri="{FF2B5EF4-FFF2-40B4-BE49-F238E27FC236}">
                <a16:creationId xmlns:a16="http://schemas.microsoft.com/office/drawing/2014/main" id="{556CE251-7A62-4676-9264-C13E246DB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9481998-2361-4FB1-9C08-2894451CE8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653D2-6826-4745-8916-80E438F59D06}" type="slidenum">
              <a:rPr lang="en-US" smtClean="0"/>
              <a:t>‹#›</a:t>
            </a:fld>
            <a:endParaRPr lang="en-US" dirty="0"/>
          </a:p>
        </p:txBody>
      </p:sp>
    </p:spTree>
    <p:extLst>
      <p:ext uri="{BB962C8B-B14F-4D97-AF65-F5344CB8AC3E}">
        <p14:creationId xmlns:p14="http://schemas.microsoft.com/office/powerpoint/2010/main" val="57903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gateway.com/passage/?search=hebrews+12%3A2&amp;version=AMP#fen-AMP-30215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C8FB4-8C1C-4B13-9F53-689220BCBACF}"/>
              </a:ext>
            </a:extLst>
          </p:cNvPr>
          <p:cNvSpPr>
            <a:spLocks noGrp="1"/>
          </p:cNvSpPr>
          <p:nvPr>
            <p:ph idx="1"/>
          </p:nvPr>
        </p:nvSpPr>
        <p:spPr>
          <a:xfrm>
            <a:off x="351692" y="0"/>
            <a:ext cx="11482754" cy="6857999"/>
          </a:xfrm>
        </p:spPr>
        <p:txBody>
          <a:bodyPr>
            <a:normAutofit lnSpcReduction="10000"/>
          </a:bodyPr>
          <a:lstStyle/>
          <a:p>
            <a:pPr marL="0" indent="0">
              <a:lnSpc>
                <a:spcPct val="15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Here are some resolutions that you can use as a starting point:</a:t>
            </a:r>
          </a:p>
          <a:p>
            <a:pPr>
              <a:lnSpc>
                <a:spcPct val="15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Gain weight. At least 30 pounds.</a:t>
            </a:r>
          </a:p>
          <a:p>
            <a:pPr>
              <a:lnSpc>
                <a:spcPct val="15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Stop exercising. Waste of time.</a:t>
            </a:r>
          </a:p>
          <a:p>
            <a:pPr>
              <a:lnSpc>
                <a:spcPct val="15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Read less. Makes you think.</a:t>
            </a:r>
          </a:p>
          <a:p>
            <a:pPr>
              <a:lnSpc>
                <a:spcPct val="15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Procrastinate more. Starting tomorrow.</a:t>
            </a:r>
          </a:p>
          <a:p>
            <a:pPr>
              <a:lnSpc>
                <a:spcPct val="15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Get in a whole NEW rut!</a:t>
            </a:r>
          </a:p>
          <a:p>
            <a:pPr>
              <a:lnSpc>
                <a:spcPct val="15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Create loose ends.</a:t>
            </a:r>
          </a:p>
          <a:p>
            <a:pPr>
              <a:lnSpc>
                <a:spcPct val="15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Get further in debt.</a:t>
            </a:r>
          </a:p>
          <a:p>
            <a:pPr>
              <a:lnSpc>
                <a:spcPct val="15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Don't swim with piranhas or sharks.</a:t>
            </a:r>
          </a:p>
          <a:p>
            <a:pPr>
              <a:lnSpc>
                <a:spcPct val="15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Wait for opportunity to knock.</a:t>
            </a:r>
          </a:p>
          <a:p>
            <a:pPr>
              <a:lnSpc>
                <a:spcPct val="15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Focus on the faults of others.</a:t>
            </a:r>
          </a:p>
        </p:txBody>
      </p:sp>
    </p:spTree>
    <p:extLst>
      <p:ext uri="{BB962C8B-B14F-4D97-AF65-F5344CB8AC3E}">
        <p14:creationId xmlns:p14="http://schemas.microsoft.com/office/powerpoint/2010/main" val="370719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72279"/>
            <a:ext cx="10515600" cy="67586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046922"/>
            <a:ext cx="11688418" cy="5638799"/>
          </a:xfrm>
        </p:spPr>
        <p:txBody>
          <a:bodyPr/>
          <a:lstStyle/>
          <a:p>
            <a:endParaRPr lang="en-US" dirty="0"/>
          </a:p>
        </p:txBody>
      </p:sp>
    </p:spTree>
    <p:extLst>
      <p:ext uri="{BB962C8B-B14F-4D97-AF65-F5344CB8AC3E}">
        <p14:creationId xmlns:p14="http://schemas.microsoft.com/office/powerpoint/2010/main" val="317023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5ECFAE-D414-4308-8676-0E34F5379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47" y="200318"/>
            <a:ext cx="2924028" cy="1923904"/>
          </a:xfrm>
          <a:prstGeom prst="rect">
            <a:avLst/>
          </a:prstGeom>
        </p:spPr>
      </p:pic>
      <p:pic>
        <p:nvPicPr>
          <p:cNvPr id="6" name="Picture 5">
            <a:extLst>
              <a:ext uri="{FF2B5EF4-FFF2-40B4-BE49-F238E27FC236}">
                <a16:creationId xmlns:a16="http://schemas.microsoft.com/office/drawing/2014/main" id="{294F61C1-5AA1-4838-9DA3-3ABD0941E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50" y="200318"/>
            <a:ext cx="3695700" cy="4452425"/>
          </a:xfrm>
          <a:prstGeom prst="rect">
            <a:avLst/>
          </a:prstGeom>
        </p:spPr>
      </p:pic>
      <p:pic>
        <p:nvPicPr>
          <p:cNvPr id="8" name="Picture 7">
            <a:extLst>
              <a:ext uri="{FF2B5EF4-FFF2-40B4-BE49-F238E27FC236}">
                <a16:creationId xmlns:a16="http://schemas.microsoft.com/office/drawing/2014/main" id="{F67BCDB2-B8BF-476E-90A6-AA6CAE872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6625" y="200318"/>
            <a:ext cx="3429000" cy="4162132"/>
          </a:xfrm>
          <a:prstGeom prst="rect">
            <a:avLst/>
          </a:prstGeom>
        </p:spPr>
      </p:pic>
      <p:pic>
        <p:nvPicPr>
          <p:cNvPr id="10" name="Picture 9">
            <a:extLst>
              <a:ext uri="{FF2B5EF4-FFF2-40B4-BE49-F238E27FC236}">
                <a16:creationId xmlns:a16="http://schemas.microsoft.com/office/drawing/2014/main" id="{F9D67A6D-8F06-4A18-8E7C-5CC36D102C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21" y="3323932"/>
            <a:ext cx="3206554" cy="3333750"/>
          </a:xfrm>
          <a:prstGeom prst="rect">
            <a:avLst/>
          </a:prstGeom>
        </p:spPr>
      </p:pic>
    </p:spTree>
    <p:extLst>
      <p:ext uri="{BB962C8B-B14F-4D97-AF65-F5344CB8AC3E}">
        <p14:creationId xmlns:p14="http://schemas.microsoft.com/office/powerpoint/2010/main" val="154080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B24F22-4B1E-4021-BCDE-B1C855895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215968"/>
            <a:ext cx="3962399" cy="4067175"/>
          </a:xfrm>
          <a:prstGeom prst="rect">
            <a:avLst/>
          </a:prstGeom>
        </p:spPr>
      </p:pic>
      <p:pic>
        <p:nvPicPr>
          <p:cNvPr id="4" name="Picture 3">
            <a:extLst>
              <a:ext uri="{FF2B5EF4-FFF2-40B4-BE49-F238E27FC236}">
                <a16:creationId xmlns:a16="http://schemas.microsoft.com/office/drawing/2014/main" id="{C1011992-ACFA-4A19-8A98-602A6F94F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438" y="1"/>
            <a:ext cx="3962399" cy="3962400"/>
          </a:xfrm>
          <a:prstGeom prst="rect">
            <a:avLst/>
          </a:prstGeom>
        </p:spPr>
      </p:pic>
      <p:pic>
        <p:nvPicPr>
          <p:cNvPr id="6" name="Picture 5">
            <a:extLst>
              <a:ext uri="{FF2B5EF4-FFF2-40B4-BE49-F238E27FC236}">
                <a16:creationId xmlns:a16="http://schemas.microsoft.com/office/drawing/2014/main" id="{7C75BDF4-FB8D-4CB4-9918-528A1DC27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630" y="145628"/>
            <a:ext cx="2930769" cy="2826172"/>
          </a:xfrm>
          <a:prstGeom prst="rect">
            <a:avLst/>
          </a:prstGeom>
        </p:spPr>
      </p:pic>
      <p:pic>
        <p:nvPicPr>
          <p:cNvPr id="8" name="Picture 7">
            <a:extLst>
              <a:ext uri="{FF2B5EF4-FFF2-40B4-BE49-F238E27FC236}">
                <a16:creationId xmlns:a16="http://schemas.microsoft.com/office/drawing/2014/main" id="{BD4A684B-A597-44B8-AAE8-39DB1A4C30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9637" y="4108027"/>
            <a:ext cx="4267200" cy="2749971"/>
          </a:xfrm>
          <a:prstGeom prst="rect">
            <a:avLst/>
          </a:prstGeom>
        </p:spPr>
      </p:pic>
      <p:pic>
        <p:nvPicPr>
          <p:cNvPr id="10" name="Picture 9">
            <a:extLst>
              <a:ext uri="{FF2B5EF4-FFF2-40B4-BE49-F238E27FC236}">
                <a16:creationId xmlns:a16="http://schemas.microsoft.com/office/drawing/2014/main" id="{48297F1A-809E-48C4-8831-C5C3088B29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562" y="4108027"/>
            <a:ext cx="2540000" cy="2262163"/>
          </a:xfrm>
          <a:prstGeom prst="rect">
            <a:avLst/>
          </a:prstGeom>
        </p:spPr>
      </p:pic>
      <p:pic>
        <p:nvPicPr>
          <p:cNvPr id="12" name="Picture 11">
            <a:extLst>
              <a:ext uri="{FF2B5EF4-FFF2-40B4-BE49-F238E27FC236}">
                <a16:creationId xmlns:a16="http://schemas.microsoft.com/office/drawing/2014/main" id="{F515558F-FD16-42A6-BC97-773B97D5EA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1630" y="3429000"/>
            <a:ext cx="3414480" cy="3283372"/>
          </a:xfrm>
          <a:prstGeom prst="rect">
            <a:avLst/>
          </a:prstGeom>
        </p:spPr>
      </p:pic>
    </p:spTree>
    <p:extLst>
      <p:ext uri="{BB962C8B-B14F-4D97-AF65-F5344CB8AC3E}">
        <p14:creationId xmlns:p14="http://schemas.microsoft.com/office/powerpoint/2010/main" val="539878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72279"/>
            <a:ext cx="10515600" cy="67586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046922"/>
            <a:ext cx="11688418" cy="5638799"/>
          </a:xfrm>
        </p:spPr>
        <p:txBody>
          <a:bodyPr>
            <a:normAutofit fontScale="70000" lnSpcReduction="20000"/>
          </a:bodyPr>
          <a:lstStyle/>
          <a:p>
            <a:pPr marL="0" lvl="0" indent="0">
              <a:lnSpc>
                <a:spcPct val="120000"/>
              </a:lnSpc>
              <a:buNone/>
            </a:pPr>
            <a:r>
              <a:rPr lang="en-US" sz="3100" b="1" dirty="0">
                <a:effectLst>
                  <a:outerShdw blurRad="38100" dist="38100" dir="2700000" algn="tl">
                    <a:srgbClr val="000000">
                      <a:alpha val="43137"/>
                    </a:srgbClr>
                  </a:outerShdw>
                </a:effectLst>
                <a:latin typeface="Arial Rounded MT Bold" panose="020F0704030504030204" pitchFamily="34" charset="0"/>
              </a:rPr>
              <a:t>Perform Better/ Positive Deeds </a:t>
            </a:r>
          </a:p>
          <a:p>
            <a:pPr>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“And whatsoever ye do, do it heartily, as to the Lord, and not unto men” (Col. 3:23). </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The deeds of many are negative. </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They are selfishly motivated, dishonest, and displeasing to God. </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We must be truthful, ready to lift those who are down, and witness for Christ. </a:t>
            </a:r>
          </a:p>
          <a:p>
            <a:pPr marL="0" lvl="0" indent="0">
              <a:lnSpc>
                <a:spcPct val="120000"/>
              </a:lnSpc>
              <a:buNone/>
            </a:pPr>
            <a:r>
              <a:rPr lang="en-US" sz="3100" b="1" dirty="0">
                <a:effectLst>
                  <a:outerShdw blurRad="38100" dist="38100" dir="2700000" algn="tl">
                    <a:srgbClr val="000000">
                      <a:alpha val="43137"/>
                    </a:srgbClr>
                  </a:outerShdw>
                </a:effectLst>
                <a:latin typeface="Arial Rounded MT Bold" panose="020F0704030504030204" pitchFamily="34" charset="0"/>
              </a:rPr>
              <a:t>Attend Better/ Positive Places </a:t>
            </a:r>
          </a:p>
          <a:p>
            <a:pPr>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“I was glad when they said . . . Let us go into the house of the LORD” (Ps. 122:1). </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Christians hurt their influence when they go to the wrong places in search of</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Be a positive Christian. </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Attend church faithfully. </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Go with God and he will go with you</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04738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3D40F-ACE2-4563-9FDF-0F3CBFAB6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571500"/>
            <a:ext cx="4762500" cy="5715000"/>
          </a:xfrm>
          <a:prstGeom prst="rect">
            <a:avLst/>
          </a:prstGeom>
        </p:spPr>
      </p:pic>
    </p:spTree>
    <p:extLst>
      <p:ext uri="{BB962C8B-B14F-4D97-AF65-F5344CB8AC3E}">
        <p14:creationId xmlns:p14="http://schemas.microsoft.com/office/powerpoint/2010/main" val="197919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4C80-0349-4663-8D60-5651518604B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8854D715-E560-4F7F-9D2B-ACFC4CA17BB2}"/>
              </a:ext>
            </a:extLst>
          </p:cNvPr>
          <p:cNvSpPr>
            <a:spLocks noGrp="1"/>
          </p:cNvSpPr>
          <p:nvPr>
            <p:ph idx="1"/>
          </p:nvPr>
        </p:nvSpPr>
        <p:spPr>
          <a:xfrm>
            <a:off x="117228" y="3825139"/>
            <a:ext cx="9149862" cy="2909769"/>
          </a:xfrm>
          <a:solidFill>
            <a:schemeClr val="bg1">
              <a:alpha val="75000"/>
            </a:schemeClr>
          </a:solidFill>
        </p:spPr>
        <p:txBody>
          <a:bodyPr>
            <a:normAutofit/>
          </a:bodyPr>
          <a:lstStyle/>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Discipline Our Thinking. </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Quit Allowing Negatives To Dominate Our Minds. </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We Must Take Deliberate Action, </a:t>
            </a:r>
          </a:p>
          <a:p>
            <a:pPr marL="0" lv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…Replacing Negative Thoughts With Positives </a:t>
            </a:r>
          </a:p>
          <a:p>
            <a:pPr marL="0" lv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…And Keeping An Optimistic Outlook. </a:t>
            </a:r>
          </a:p>
          <a:p>
            <a:pPr marL="0" indent="0">
              <a:buNone/>
            </a:pPr>
            <a:endParaRPr lang="en-US" b="1" dirty="0">
              <a:effectLst>
                <a:outerShdw blurRad="38100" dist="38100" dir="2700000" algn="tl">
                  <a:srgbClr val="000000">
                    <a:alpha val="43137"/>
                  </a:srgbClr>
                </a:outerShdw>
              </a:effectLst>
            </a:endParaRPr>
          </a:p>
          <a:p>
            <a:pPr marL="0" indent="0">
              <a:lnSpc>
                <a:spcPct val="100000"/>
              </a:lnSpc>
              <a:buNone/>
            </a:pPr>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32187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528"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6"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32" dur="2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2000"/>
                                        <p:tgtEl>
                                          <p:spTgt spid="3">
                                            <p:txEl>
                                              <p:pRg st="3" end="3"/>
                                            </p:txEl>
                                          </p:spTgt>
                                        </p:tgtEl>
                                      </p:cBhvr>
                                    </p:animEffect>
                                  </p:childTnLst>
                                </p:cTn>
                              </p:par>
                            </p:childTnLst>
                          </p:cTn>
                        </p:par>
                        <p:par>
                          <p:cTn id="40" fill="hold">
                            <p:stCondLst>
                              <p:cond delay="2000"/>
                            </p:stCondLst>
                            <p:childTnLst>
                              <p:par>
                                <p:cTn id="41" presetID="53" presetClass="entr" presetSubtype="528"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47" dur="20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60255" y="2133701"/>
            <a:ext cx="10999407" cy="4231930"/>
          </a:xfrm>
          <a:solidFill>
            <a:schemeClr val="bg1">
              <a:alpha val="85000"/>
            </a:schemeClr>
          </a:solidFill>
        </p:spPr>
        <p:txBody>
          <a:bodyPr>
            <a:normAutofit fontScale="92500"/>
          </a:bodyPr>
          <a:lstStyle/>
          <a:p>
            <a:pPr marL="0" lvl="0" indent="0">
              <a:lnSpc>
                <a:spcPct val="11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Hear Better Sounds </a:t>
            </a:r>
          </a:p>
          <a:p>
            <a:pPr marL="0" indent="0">
              <a:lnSpc>
                <a:spcPct val="11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Romans 10:17-21 (NLT)</a:t>
            </a:r>
          </a:p>
          <a:p>
            <a:pPr marL="0" indent="0">
              <a:lnSpc>
                <a:spcPct val="110000"/>
              </a:lnSpc>
              <a:spcBef>
                <a:spcPts val="0"/>
              </a:spcBef>
              <a:buNone/>
            </a:pPr>
            <a:r>
              <a:rPr lang="en-US" sz="3000" baseline="30000" dirty="0">
                <a:effectLst>
                  <a:outerShdw blurRad="38100" dist="38100" dir="2700000" algn="tl">
                    <a:srgbClr val="000000">
                      <a:alpha val="43137"/>
                    </a:srgbClr>
                  </a:outerShdw>
                </a:effectLst>
                <a:latin typeface="Arial Rounded MT Bold" panose="020F0704030504030204" pitchFamily="34" charset="0"/>
              </a:rPr>
              <a:t>17 </a:t>
            </a:r>
            <a:r>
              <a:rPr lang="en-US" sz="3000" dirty="0">
                <a:effectLst>
                  <a:outerShdw blurRad="38100" dist="38100" dir="2700000" algn="tl">
                    <a:srgbClr val="000000">
                      <a:alpha val="43137"/>
                    </a:srgbClr>
                  </a:outerShdw>
                </a:effectLst>
                <a:latin typeface="Arial Rounded MT Bold" panose="020F0704030504030204" pitchFamily="34" charset="0"/>
              </a:rPr>
              <a:t>So faith comes from hearing, that is, hearing the Good News </a:t>
            </a:r>
          </a:p>
          <a:p>
            <a:pPr marL="0" indent="0">
              <a:lnSpc>
                <a:spcPct val="110000"/>
              </a:lnSpc>
              <a:spcBef>
                <a:spcPts val="0"/>
              </a:spcBef>
              <a:buNone/>
            </a:pPr>
            <a:r>
              <a:rPr lang="en-US" sz="3000" dirty="0">
                <a:effectLst>
                  <a:outerShdw blurRad="38100" dist="38100" dir="2700000" algn="tl">
                    <a:srgbClr val="000000">
                      <a:alpha val="43137"/>
                    </a:srgbClr>
                  </a:outerShdw>
                </a:effectLst>
                <a:latin typeface="Arial Rounded MT Bold" panose="020F0704030504030204" pitchFamily="34" charset="0"/>
              </a:rPr>
              <a:t>    about Christ</a:t>
            </a: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Quit Listening Negative, and Destruction </a:t>
            </a: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It Will Dwarf Your Spirit</a:t>
            </a: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We Must Listen to the Good, Resist the Bad. </a:t>
            </a: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We Must Hear From the Lord And Heed His Word.</a:t>
            </a:r>
          </a:p>
          <a:p>
            <a:pPr lvl="0"/>
            <a:endParaRPr lang="en-US" dirty="0"/>
          </a:p>
        </p:txBody>
      </p:sp>
      <p:sp>
        <p:nvSpPr>
          <p:cNvPr id="4" name="Title 1">
            <a:extLst>
              <a:ext uri="{FF2B5EF4-FFF2-40B4-BE49-F238E27FC236}">
                <a16:creationId xmlns:a16="http://schemas.microsoft.com/office/drawing/2014/main" id="{7F8FD1FC-F83F-43EA-96DA-689A45BD9636}"/>
              </a:ext>
            </a:extLst>
          </p:cNvPr>
          <p:cNvSpPr>
            <a:spLocks noGrp="1"/>
          </p:cNvSpPr>
          <p:nvPr>
            <p:ph type="title"/>
          </p:nvPr>
        </p:nvSpPr>
        <p:spPr>
          <a:xfrm>
            <a:off x="205154" y="172279"/>
            <a:ext cx="6357730" cy="675860"/>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Becoming a Better You</a:t>
            </a:r>
            <a:endParaRPr lang="en-US" dirty="0"/>
          </a:p>
        </p:txBody>
      </p:sp>
    </p:spTree>
    <p:extLst>
      <p:ext uri="{BB962C8B-B14F-4D97-AF65-F5344CB8AC3E}">
        <p14:creationId xmlns:p14="http://schemas.microsoft.com/office/powerpoint/2010/main" val="18179253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4CA5-30EB-4972-8720-2A0A81F1EE6E}"/>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From the Lost Book of the Bible – “Yeah But”</a:t>
            </a:r>
          </a:p>
        </p:txBody>
      </p:sp>
      <p:sp>
        <p:nvSpPr>
          <p:cNvPr id="3" name="Content Placeholder 2">
            <a:extLst>
              <a:ext uri="{FF2B5EF4-FFF2-40B4-BE49-F238E27FC236}">
                <a16:creationId xmlns:a16="http://schemas.microsoft.com/office/drawing/2014/main" id="{24651A90-AB5E-4091-A107-C3B717700444}"/>
              </a:ext>
            </a:extLst>
          </p:cNvPr>
          <p:cNvSpPr>
            <a:spLocks noGrp="1"/>
          </p:cNvSpPr>
          <p:nvPr>
            <p:ph idx="1"/>
          </p:nvPr>
        </p:nvSpPr>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The Prophet “Yeah But” says:</a:t>
            </a:r>
          </a:p>
          <a:p>
            <a:r>
              <a:rPr lang="en-US" b="1" dirty="0">
                <a:effectLst>
                  <a:outerShdw blurRad="38100" dist="38100" dir="2700000" algn="tl">
                    <a:srgbClr val="000000">
                      <a:alpha val="43137"/>
                    </a:srgbClr>
                  </a:outerShdw>
                </a:effectLst>
                <a:latin typeface="Arial Rounded MT Bold" panose="020F0704030504030204" pitchFamily="34" charset="0"/>
              </a:rPr>
              <a:t>Anything </a:t>
            </a:r>
            <a:r>
              <a:rPr lang="en-US" b="1">
                <a:effectLst>
                  <a:outerShdw blurRad="38100" dist="38100" dir="2700000" algn="tl">
                    <a:srgbClr val="000000">
                      <a:alpha val="43137"/>
                    </a:srgbClr>
                  </a:outerShdw>
                </a:effectLst>
                <a:latin typeface="Arial Rounded MT Bold" panose="020F0704030504030204" pitchFamily="34" charset="0"/>
              </a:rPr>
              <a:t>Before BUT…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Doesn’t Really Matter</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Mighty Army</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Take the Sentence….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 Meant To BUT…</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…Out of Your Vocabulary</a:t>
            </a:r>
          </a:p>
          <a:p>
            <a:endParaRPr lang="en-US" dirty="0"/>
          </a:p>
        </p:txBody>
      </p:sp>
    </p:spTree>
    <p:extLst>
      <p:ext uri="{BB962C8B-B14F-4D97-AF65-F5344CB8AC3E}">
        <p14:creationId xmlns:p14="http://schemas.microsoft.com/office/powerpoint/2010/main" val="132148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par>
                          <p:cTn id="27" fill="hold">
                            <p:stCondLst>
                              <p:cond delay="1000"/>
                            </p:stCondLst>
                            <p:childTnLst>
                              <p:par>
                                <p:cTn id="28" presetID="16" presetClass="entr" presetSubtype="21"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par>
                          <p:cTn id="31" fill="hold">
                            <p:stCondLst>
                              <p:cond delay="1500"/>
                            </p:stCondLst>
                            <p:childTnLst>
                              <p:par>
                                <p:cTn id="32" presetID="16" presetClass="entr" presetSubtype="21"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0" y="1989458"/>
            <a:ext cx="12192000" cy="4042066"/>
          </a:xfrm>
          <a:solidFill>
            <a:schemeClr val="bg1">
              <a:alpha val="85000"/>
            </a:schemeClr>
          </a:solidFill>
        </p:spPr>
        <p:txBody>
          <a:bodyPr>
            <a:normAutofit fontScale="92500"/>
          </a:bodyPr>
          <a:lstStyle/>
          <a:p>
            <a:pPr marL="0" lv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Think Better Thoughts </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“Whatsoever things are of good report . . . think on these things”</a:t>
            </a:r>
            <a:r>
              <a:rPr lang="en-US" dirty="0">
                <a:effectLst>
                  <a:outerShdw blurRad="38100" dist="38100" dir="2700000" algn="tl">
                    <a:srgbClr val="000000">
                      <a:alpha val="43137"/>
                    </a:srgbClr>
                  </a:outerShdw>
                </a:effectLst>
                <a:latin typeface="Arial Rounded MT Bold" panose="020F0704030504030204" pitchFamily="34" charset="0"/>
              </a:rPr>
              <a:t> Phil. 4:8 </a:t>
            </a:r>
          </a:p>
          <a:p>
            <a:pPr marL="0" indent="0">
              <a:lnSpc>
                <a:spcPct val="100000"/>
              </a:lnSpc>
              <a:spcBef>
                <a:spcPts val="0"/>
              </a:spcBef>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rPr>
              <a:t>Philippians 4:8-9 (MSG)</a:t>
            </a:r>
          </a:p>
          <a:p>
            <a:pPr marL="0" indent="0">
              <a:lnSpc>
                <a:spcPct val="100000"/>
              </a:lnSpc>
              <a:buNone/>
            </a:pPr>
            <a:r>
              <a:rPr lang="en-US" baseline="30000" dirty="0">
                <a:effectLst>
                  <a:outerShdw blurRad="38100" dist="38100" dir="2700000" algn="tl">
                    <a:srgbClr val="000000">
                      <a:alpha val="43137"/>
                    </a:srgbClr>
                  </a:outerShdw>
                </a:effectLst>
              </a:rPr>
              <a:t>8-9 </a:t>
            </a:r>
            <a:r>
              <a:rPr lang="en-US" dirty="0">
                <a:effectLst>
                  <a:outerShdw blurRad="38100" dist="38100" dir="2700000" algn="tl">
                    <a:srgbClr val="000000">
                      <a:alpha val="43137"/>
                    </a:srgbClr>
                  </a:outerShdw>
                </a:effectLst>
              </a:rPr>
              <a:t>Summing it all up, friends, I’d say you’ll do best by filling your minds and meditating on things true, noble, reputable, authentic, compelling, gracious—the best, not the worst; the beautiful, not the ugly; things to praise, not things to curse. Put into practice what you learned from me, what you heard and saw and realized. Do that, and God, who makes everything work together, will work you into his most excellent harmonies.</a:t>
            </a:r>
            <a:endParaRPr lang="en-US" dirty="0">
              <a:effectLst>
                <a:outerShdw blurRad="38100" dist="38100" dir="2700000" algn="tl">
                  <a:srgbClr val="000000">
                    <a:alpha val="43137"/>
                  </a:srgbClr>
                </a:outerShdw>
              </a:effectLst>
              <a:latin typeface="Arial Rounded MT Bold" panose="020F0704030504030204" pitchFamily="34" charset="0"/>
            </a:endParaRPr>
          </a:p>
          <a:p>
            <a:pPr lvl="0"/>
            <a:endParaRPr lang="en-US" dirty="0"/>
          </a:p>
        </p:txBody>
      </p:sp>
    </p:spTree>
    <p:extLst>
      <p:ext uri="{BB962C8B-B14F-4D97-AF65-F5344CB8AC3E}">
        <p14:creationId xmlns:p14="http://schemas.microsoft.com/office/powerpoint/2010/main" val="2861173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CD18D9-ABD7-4E94-8B7A-0BA9BFEF1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009" y="1885071"/>
            <a:ext cx="9488556" cy="4411297"/>
          </a:xfrm>
          <a:prstGeom prst="rect">
            <a:avLst/>
          </a:prstGeom>
        </p:spPr>
      </p:pic>
      <p:sp>
        <p:nvSpPr>
          <p:cNvPr id="4" name="TextBox 3">
            <a:extLst>
              <a:ext uri="{FF2B5EF4-FFF2-40B4-BE49-F238E27FC236}">
                <a16:creationId xmlns:a16="http://schemas.microsoft.com/office/drawing/2014/main" id="{F6D8B9BE-3F46-4B47-BD17-91C9268B71CE}"/>
              </a:ext>
            </a:extLst>
          </p:cNvPr>
          <p:cNvSpPr txBox="1"/>
          <p:nvPr/>
        </p:nvSpPr>
        <p:spPr>
          <a:xfrm>
            <a:off x="4937556" y="593177"/>
            <a:ext cx="2316888" cy="1323439"/>
          </a:xfrm>
          <a:prstGeom prst="rect">
            <a:avLst/>
          </a:prstGeom>
          <a:noFill/>
        </p:spPr>
        <p:txBody>
          <a:bodyPr wrap="square" rtlCol="0">
            <a:spAutoFit/>
          </a:bodyPr>
          <a:lstStyle/>
          <a:p>
            <a:r>
              <a:rPr lang="en-US" sz="8000" b="1" dirty="0">
                <a:effectLst>
                  <a:outerShdw blurRad="38100" dist="38100" dir="2700000" algn="tl">
                    <a:srgbClr val="000000">
                      <a:alpha val="43137"/>
                    </a:srgbClr>
                  </a:outerShdw>
                </a:effectLst>
              </a:rPr>
              <a:t>2018</a:t>
            </a:r>
          </a:p>
        </p:txBody>
      </p:sp>
    </p:spTree>
    <p:extLst>
      <p:ext uri="{BB962C8B-B14F-4D97-AF65-F5344CB8AC3E}">
        <p14:creationId xmlns:p14="http://schemas.microsoft.com/office/powerpoint/2010/main" val="372813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C93A-162C-44B6-A5C0-490F5ED6CCC9}"/>
              </a:ext>
            </a:extLst>
          </p:cNvPr>
          <p:cNvSpPr>
            <a:spLocks noGrp="1"/>
          </p:cNvSpPr>
          <p:nvPr>
            <p:ph type="ctrTitle"/>
          </p:nvPr>
        </p:nvSpPr>
        <p:spPr>
          <a:xfrm>
            <a:off x="8176846" y="5514535"/>
            <a:ext cx="3761935" cy="1069145"/>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In 2019</a:t>
            </a:r>
          </a:p>
        </p:txBody>
      </p:sp>
      <p:sp>
        <p:nvSpPr>
          <p:cNvPr id="3" name="Subtitle 2">
            <a:extLst>
              <a:ext uri="{FF2B5EF4-FFF2-40B4-BE49-F238E27FC236}">
                <a16:creationId xmlns:a16="http://schemas.microsoft.com/office/drawing/2014/main" id="{89F87669-D675-4551-A71D-5AF5035BC54E}"/>
              </a:ext>
            </a:extLst>
          </p:cNvPr>
          <p:cNvSpPr>
            <a:spLocks noGrp="1"/>
          </p:cNvSpPr>
          <p:nvPr>
            <p:ph type="subTitle" idx="1"/>
          </p:nvPr>
        </p:nvSpPr>
        <p:spPr>
          <a:xfrm>
            <a:off x="0" y="2392216"/>
            <a:ext cx="2916702" cy="716744"/>
          </a:xfrm>
        </p:spPr>
        <p:txBody>
          <a:bodyPr>
            <a:norm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Phil. 2:5</a:t>
            </a:r>
          </a:p>
        </p:txBody>
      </p:sp>
      <p:sp>
        <p:nvSpPr>
          <p:cNvPr id="4" name="TextBox 3">
            <a:extLst>
              <a:ext uri="{FF2B5EF4-FFF2-40B4-BE49-F238E27FC236}">
                <a16:creationId xmlns:a16="http://schemas.microsoft.com/office/drawing/2014/main" id="{7F00AA90-ECF8-440E-95F0-F28BE44AB46B}"/>
              </a:ext>
            </a:extLst>
          </p:cNvPr>
          <p:cNvSpPr txBox="1"/>
          <p:nvPr/>
        </p:nvSpPr>
        <p:spPr>
          <a:xfrm>
            <a:off x="801858" y="211015"/>
            <a:ext cx="2916702"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Arial Rounded MT Bold" panose="020F0704030504030204" pitchFamily="34" charset="0"/>
              </a:rPr>
              <a:t>Edward Church</a:t>
            </a:r>
          </a:p>
        </p:txBody>
      </p:sp>
      <p:sp>
        <p:nvSpPr>
          <p:cNvPr id="5" name="TextBox 4">
            <a:extLst>
              <a:ext uri="{FF2B5EF4-FFF2-40B4-BE49-F238E27FC236}">
                <a16:creationId xmlns:a16="http://schemas.microsoft.com/office/drawing/2014/main" id="{51380CBA-6A81-48AF-9DA6-21DEB83BFC0D}"/>
              </a:ext>
            </a:extLst>
          </p:cNvPr>
          <p:cNvSpPr txBox="1"/>
          <p:nvPr/>
        </p:nvSpPr>
        <p:spPr>
          <a:xfrm>
            <a:off x="337584" y="6185320"/>
            <a:ext cx="338097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Arial Rounded MT Bold" panose="020F0704030504030204" pitchFamily="34" charset="0"/>
              </a:rPr>
              <a:t>January 6, 2019 </a:t>
            </a:r>
          </a:p>
        </p:txBody>
      </p:sp>
      <p:sp>
        <p:nvSpPr>
          <p:cNvPr id="6" name="TextBox 5">
            <a:extLst>
              <a:ext uri="{FF2B5EF4-FFF2-40B4-BE49-F238E27FC236}">
                <a16:creationId xmlns:a16="http://schemas.microsoft.com/office/drawing/2014/main" id="{F0A25472-2199-42D6-9D15-93AFCAC3D943}"/>
              </a:ext>
            </a:extLst>
          </p:cNvPr>
          <p:cNvSpPr txBox="1"/>
          <p:nvPr/>
        </p:nvSpPr>
        <p:spPr>
          <a:xfrm>
            <a:off x="10296939" y="4553447"/>
            <a:ext cx="1046922"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Pt 2</a:t>
            </a:r>
          </a:p>
        </p:txBody>
      </p:sp>
    </p:spTree>
    <p:extLst>
      <p:ext uri="{BB962C8B-B14F-4D97-AF65-F5344CB8AC3E}">
        <p14:creationId xmlns:p14="http://schemas.microsoft.com/office/powerpoint/2010/main" val="1665649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outVertical)">
                                      <p:cBhvr>
                                        <p:cTn id="11" dur="2000"/>
                                        <p:tgtEl>
                                          <p:spTgt spid="3">
                                            <p:txEl>
                                              <p:pRg st="0" end="0"/>
                                            </p:txEl>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72279"/>
            <a:ext cx="10515600" cy="67586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D283DBFF-09F8-4907-B3C9-89FC6EA99B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0631" y="2198688"/>
            <a:ext cx="4762500" cy="3333750"/>
          </a:xfrm>
        </p:spPr>
      </p:pic>
    </p:spTree>
    <p:extLst>
      <p:ext uri="{BB962C8B-B14F-4D97-AF65-F5344CB8AC3E}">
        <p14:creationId xmlns:p14="http://schemas.microsoft.com/office/powerpoint/2010/main" val="112334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72279"/>
            <a:ext cx="10515600" cy="67586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046922"/>
            <a:ext cx="11688418" cy="5638799"/>
          </a:xfrm>
        </p:spPr>
        <p:txBody>
          <a:bodyPr/>
          <a:lstStyle/>
          <a:p>
            <a:endParaRPr lang="en-US" dirty="0"/>
          </a:p>
        </p:txBody>
      </p:sp>
    </p:spTree>
    <p:extLst>
      <p:ext uri="{BB962C8B-B14F-4D97-AF65-F5344CB8AC3E}">
        <p14:creationId xmlns:p14="http://schemas.microsoft.com/office/powerpoint/2010/main" val="36013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72279"/>
            <a:ext cx="10515600" cy="67586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046922"/>
            <a:ext cx="11688418" cy="5638799"/>
          </a:xfrm>
        </p:spPr>
        <p:txBody>
          <a:bodyPr/>
          <a:lstStyle/>
          <a:p>
            <a:endParaRPr lang="en-US" dirty="0"/>
          </a:p>
        </p:txBody>
      </p:sp>
    </p:spTree>
    <p:extLst>
      <p:ext uri="{BB962C8B-B14F-4D97-AF65-F5344CB8AC3E}">
        <p14:creationId xmlns:p14="http://schemas.microsoft.com/office/powerpoint/2010/main" val="116368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72279"/>
            <a:ext cx="6357730" cy="67586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Becoming a Better You</a:t>
            </a:r>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505243"/>
            <a:ext cx="11688418" cy="5180478"/>
          </a:xfrm>
          <a:solidFill>
            <a:schemeClr val="bg1">
              <a:alpha val="85000"/>
            </a:schemeClr>
          </a:solidFill>
        </p:spPr>
        <p:txBody>
          <a:bodyPr>
            <a:normAutofit/>
          </a:bodyPr>
          <a:lstStyle/>
          <a:p>
            <a:pPr marL="0" indent="0">
              <a:buNone/>
            </a:pPr>
            <a:r>
              <a:rPr lang="en-US" sz="3200" b="1" i="1" dirty="0">
                <a:effectLst>
                  <a:outerShdw blurRad="38100" dist="38100" dir="2700000" algn="tl">
                    <a:srgbClr val="000000">
                      <a:alpha val="43137"/>
                    </a:srgbClr>
                  </a:outerShdw>
                </a:effectLst>
                <a:latin typeface="Arial Rounded MT Bold" panose="020F0704030504030204" pitchFamily="34" charset="0"/>
              </a:rPr>
              <a:t>How Many Look Back over Last Year… </a:t>
            </a:r>
          </a:p>
          <a:p>
            <a:pPr marL="0" indent="0">
              <a:buNone/>
            </a:pPr>
            <a:r>
              <a:rPr lang="en-US" sz="3200" b="1" i="1" dirty="0">
                <a:effectLst>
                  <a:outerShdw blurRad="38100" dist="38100" dir="2700000" algn="tl">
                    <a:srgbClr val="000000">
                      <a:alpha val="43137"/>
                    </a:srgbClr>
                  </a:outerShdw>
                </a:effectLst>
                <a:latin typeface="Arial Rounded MT Bold" panose="020F0704030504030204" pitchFamily="34" charset="0"/>
              </a:rPr>
              <a:t>        …and Would Like for 2019 to Be Better????? </a:t>
            </a:r>
          </a:p>
          <a:p>
            <a:pPr marL="0" indent="0">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Realize that We Have a Part to Play… </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lvl="1"/>
            <a:r>
              <a:rPr lang="en-US" sz="3200" b="1" dirty="0">
                <a:effectLst>
                  <a:outerShdw blurRad="38100" dist="38100" dir="2700000" algn="tl">
                    <a:srgbClr val="000000">
                      <a:alpha val="43137"/>
                    </a:srgbClr>
                  </a:outerShdw>
                </a:effectLst>
                <a:latin typeface="Arial Rounded MT Bold" panose="020F0704030504030204" pitchFamily="34" charset="0"/>
              </a:rPr>
              <a:t>Attention</a:t>
            </a:r>
          </a:p>
          <a:p>
            <a:pPr lvl="2"/>
            <a:r>
              <a:rPr lang="en-US" sz="3200" i="1" dirty="0">
                <a:effectLst>
                  <a:outerShdw blurRad="38100" dist="38100" dir="2700000" algn="tl">
                    <a:srgbClr val="000000">
                      <a:alpha val="43137"/>
                    </a:srgbClr>
                  </a:outerShdw>
                </a:effectLst>
                <a:latin typeface="Arial Rounded MT Bold" panose="020F0704030504030204" pitchFamily="34" charset="0"/>
              </a:rPr>
              <a:t>What We See</a:t>
            </a:r>
          </a:p>
          <a:p>
            <a:pPr lvl="1"/>
            <a:r>
              <a:rPr lang="en-US" sz="3200" b="1" dirty="0">
                <a:effectLst>
                  <a:outerShdw blurRad="38100" dist="38100" dir="2700000" algn="tl">
                    <a:srgbClr val="000000">
                      <a:alpha val="43137"/>
                    </a:srgbClr>
                  </a:outerShdw>
                </a:effectLst>
                <a:latin typeface="Arial Rounded MT Bold" panose="020F0704030504030204" pitchFamily="34" charset="0"/>
              </a:rPr>
              <a:t>Attitude</a:t>
            </a:r>
          </a:p>
          <a:p>
            <a:pPr lvl="2"/>
            <a:r>
              <a:rPr lang="en-US" sz="3200" i="1" dirty="0">
                <a:effectLst>
                  <a:outerShdw blurRad="38100" dist="38100" dir="2700000" algn="tl">
                    <a:srgbClr val="000000">
                      <a:alpha val="43137"/>
                    </a:srgbClr>
                  </a:outerShdw>
                </a:effectLst>
                <a:latin typeface="Arial Rounded MT Bold" panose="020F0704030504030204" pitchFamily="34" charset="0"/>
              </a:rPr>
              <a:t>How We Think About It</a:t>
            </a:r>
          </a:p>
          <a:p>
            <a:pPr lvl="1"/>
            <a:r>
              <a:rPr lang="en-US" sz="3200" b="1" dirty="0">
                <a:effectLst>
                  <a:outerShdw blurRad="38100" dist="38100" dir="2700000" algn="tl">
                    <a:srgbClr val="000000">
                      <a:alpha val="43137"/>
                    </a:srgbClr>
                  </a:outerShdw>
                </a:effectLst>
                <a:latin typeface="Arial Rounded MT Bold" panose="020F0704030504030204" pitchFamily="34" charset="0"/>
              </a:rPr>
              <a:t>Actions</a:t>
            </a:r>
          </a:p>
          <a:p>
            <a:pPr lvl="2"/>
            <a:r>
              <a:rPr lang="en-US" sz="3200" i="1" dirty="0">
                <a:effectLst>
                  <a:outerShdw blurRad="38100" dist="38100" dir="2700000" algn="tl">
                    <a:srgbClr val="000000">
                      <a:alpha val="43137"/>
                    </a:srgbClr>
                  </a:outerShdw>
                </a:effectLst>
                <a:latin typeface="Arial Rounded MT Bold" panose="020F0704030504030204" pitchFamily="34" charset="0"/>
              </a:rPr>
              <a:t>How We Respond</a:t>
            </a:r>
            <a:endParaRPr lang="en-US" dirty="0"/>
          </a:p>
        </p:txBody>
      </p:sp>
    </p:spTree>
    <p:extLst>
      <p:ext uri="{BB962C8B-B14F-4D97-AF65-F5344CB8AC3E}">
        <p14:creationId xmlns:p14="http://schemas.microsoft.com/office/powerpoint/2010/main" val="19722606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2000"/>
                                        <p:tgtEl>
                                          <p:spTgt spid="3">
                                            <p:txEl>
                                              <p:pRg st="2" end="2"/>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2000"/>
                                        <p:tgtEl>
                                          <p:spTgt spid="3">
                                            <p:txEl>
                                              <p:pRg st="3" end="3"/>
                                            </p:txEl>
                                          </p:spTgt>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2000"/>
                                        <p:tgtEl>
                                          <p:spTgt spid="3">
                                            <p:txEl>
                                              <p:pRg st="4" end="4"/>
                                            </p:txEl>
                                          </p:spTgt>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2000"/>
                                        <p:tgtEl>
                                          <p:spTgt spid="3">
                                            <p:txEl>
                                              <p:pRg st="5" end="5"/>
                                            </p:txEl>
                                          </p:spTgt>
                                        </p:tgtEl>
                                      </p:cBhvr>
                                    </p:animEffect>
                                  </p:childTnLst>
                                </p:cTn>
                              </p:par>
                            </p:childTnLst>
                          </p:cTn>
                        </p:par>
                        <p:par>
                          <p:cTn id="52" fill="hold">
                            <p:stCondLst>
                              <p:cond delay="8000"/>
                            </p:stCondLst>
                            <p:childTnLst>
                              <p:par>
                                <p:cTn id="53" presetID="53" presetClass="entr" presetSubtype="16" fill="hold" grpId="0"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7" dur="2000"/>
                                        <p:tgtEl>
                                          <p:spTgt spid="3">
                                            <p:txEl>
                                              <p:pRg st="6" end="6"/>
                                            </p:txEl>
                                          </p:spTgt>
                                        </p:tgtEl>
                                      </p:cBhvr>
                                    </p:animEffect>
                                  </p:childTnLst>
                                </p:cTn>
                              </p:par>
                            </p:childTnLst>
                          </p:cTn>
                        </p:par>
                        <p:par>
                          <p:cTn id="58" fill="hold">
                            <p:stCondLst>
                              <p:cond delay="10000"/>
                            </p:stCondLst>
                            <p:childTnLst>
                              <p:par>
                                <p:cTn id="59" presetID="53" presetClass="entr" presetSubtype="16" fill="hold" grpId="0" nodeType="after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3" dur="2000"/>
                                        <p:tgtEl>
                                          <p:spTgt spid="3">
                                            <p:txEl>
                                              <p:pRg st="7" end="7"/>
                                            </p:txEl>
                                          </p:spTgt>
                                        </p:tgtEl>
                                      </p:cBhvr>
                                    </p:animEffect>
                                  </p:childTnLst>
                                </p:cTn>
                              </p:par>
                            </p:childTnLst>
                          </p:cTn>
                        </p:par>
                        <p:par>
                          <p:cTn id="64" fill="hold">
                            <p:stCondLst>
                              <p:cond delay="12000"/>
                            </p:stCondLst>
                            <p:childTnLst>
                              <p:par>
                                <p:cTn id="65" presetID="53" presetClass="entr" presetSubtype="16" fill="hold" grpId="0" nodeType="after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p:cTn id="67"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8"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01939"/>
            <a:ext cx="5257800" cy="67586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Be a Better Person</a:t>
            </a:r>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251791" y="2588507"/>
            <a:ext cx="11688418" cy="4167554"/>
          </a:xfrm>
          <a:solidFill>
            <a:schemeClr val="bg1">
              <a:alpha val="38000"/>
            </a:schemeClr>
          </a:solidFill>
        </p:spPr>
        <p:txBody>
          <a:bodyPr/>
          <a:lstStyle/>
          <a:p>
            <a:pPr marL="0" indent="0">
              <a:lnSpc>
                <a:spcPct val="100000"/>
              </a:lnSpc>
              <a:buNone/>
            </a:pPr>
            <a:r>
              <a:rPr lang="en-US" b="1" i="1" dirty="0">
                <a:effectLst>
                  <a:outerShdw blurRad="38100" dist="38100" dir="2700000" algn="tl">
                    <a:srgbClr val="000000">
                      <a:alpha val="43137"/>
                    </a:srgbClr>
                  </a:outerShdw>
                </a:effectLst>
                <a:latin typeface="Arial Rounded MT Bold" panose="020F0704030504030204" pitchFamily="34" charset="0"/>
              </a:rPr>
              <a:t>“Let this mind be in you, which was also in Christ Jesus”</a:t>
            </a:r>
            <a:r>
              <a:rPr lang="en-US" b="1" dirty="0">
                <a:effectLst>
                  <a:outerShdw blurRad="38100" dist="38100" dir="2700000" algn="tl">
                    <a:srgbClr val="000000">
                      <a:alpha val="43137"/>
                    </a:srgbClr>
                  </a:outerShdw>
                </a:effectLst>
                <a:latin typeface="Arial Rounded MT Bold" panose="020F0704030504030204" pitchFamily="34" charset="0"/>
              </a:rPr>
              <a:t> -Phil. 2:5 </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Mind= </a:t>
            </a:r>
            <a:r>
              <a:rPr lang="en-US" sz="3200" dirty="0">
                <a:effectLst>
                  <a:outerShdw blurRad="38100" dist="38100" dir="2700000" algn="tl">
                    <a:srgbClr val="000000">
                      <a:alpha val="43137"/>
                    </a:srgbClr>
                  </a:outerShdw>
                </a:effectLst>
                <a:latin typeface="Arial Rounded MT Bold" panose="020F0704030504030204" pitchFamily="34" charset="0"/>
              </a:rPr>
              <a:t>Attitude</a:t>
            </a: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Be= </a:t>
            </a:r>
            <a:r>
              <a:rPr lang="en-US" sz="3200" dirty="0">
                <a:effectLst>
                  <a:outerShdw blurRad="38100" dist="38100" dir="2700000" algn="tl">
                    <a:srgbClr val="000000">
                      <a:alpha val="43137"/>
                    </a:srgbClr>
                  </a:outerShdw>
                </a:effectLst>
                <a:latin typeface="Arial Rounded MT Bold" panose="020F0704030504030204" pitchFamily="34" charset="0"/>
              </a:rPr>
              <a:t>Constant</a:t>
            </a: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You= </a:t>
            </a:r>
            <a:r>
              <a:rPr lang="en-US" sz="3200" dirty="0">
                <a:effectLst>
                  <a:outerShdw blurRad="38100" dist="38100" dir="2700000" algn="tl">
                    <a:srgbClr val="000000">
                      <a:alpha val="43137"/>
                    </a:srgbClr>
                  </a:outerShdw>
                </a:effectLst>
                <a:latin typeface="Arial Rounded MT Bold" panose="020F0704030504030204" pitchFamily="34" charset="0"/>
              </a:rPr>
              <a:t>Personal</a:t>
            </a: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Jesus Attitude Toward Others was He was a Servant…</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…His Attitude Toward Self was</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…He Had No Problem with That          </a:t>
            </a:r>
            <a:r>
              <a:rPr lang="en-US" b="1" dirty="0">
                <a:effectLst>
                  <a:outerShdw blurRad="38100" dist="38100" dir="2700000" algn="tl">
                    <a:srgbClr val="000000">
                      <a:alpha val="43137"/>
                    </a:srgbClr>
                  </a:outerShdw>
                </a:effectLst>
                <a:latin typeface="Arial Rounded MT Bold" panose="020F0704030504030204" pitchFamily="34" charset="0"/>
              </a:rPr>
              <a:t>               </a:t>
            </a:r>
          </a:p>
        </p:txBody>
      </p:sp>
    </p:spTree>
    <p:extLst>
      <p:ext uri="{BB962C8B-B14F-4D97-AF65-F5344CB8AC3E}">
        <p14:creationId xmlns:p14="http://schemas.microsoft.com/office/powerpoint/2010/main" val="2934628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childTnLst>
                          </p:cTn>
                        </p:par>
                        <p:par>
                          <p:cTn id="31" fill="hold">
                            <p:stCondLst>
                              <p:cond delay="6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2000"/>
                                        <p:tgtEl>
                                          <p:spTgt spid="3">
                                            <p:txEl>
                                              <p:pRg st="4" end="4"/>
                                            </p:txEl>
                                          </p:spTgt>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2000"/>
                                        <p:tgtEl>
                                          <p:spTgt spid="3">
                                            <p:txEl>
                                              <p:pRg st="5" end="5"/>
                                            </p:txEl>
                                          </p:spTgt>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75145-802C-4F78-8189-3212EF84964B}"/>
              </a:ext>
            </a:extLst>
          </p:cNvPr>
          <p:cNvSpPr>
            <a:spLocks noGrp="1"/>
          </p:cNvSpPr>
          <p:nvPr>
            <p:ph idx="1"/>
          </p:nvPr>
        </p:nvSpPr>
        <p:spPr>
          <a:xfrm>
            <a:off x="1111347" y="3056549"/>
            <a:ext cx="9762979" cy="3027729"/>
          </a:xfrm>
          <a:solidFill>
            <a:schemeClr val="bg1">
              <a:alpha val="88000"/>
            </a:schemeClr>
          </a:solidFill>
        </p:spPr>
        <p:txBody>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Quit Looking Out to Find Someone/ Something</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…to Blame</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But </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Look In and</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…Take Responsibility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109740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0" y="730500"/>
            <a:ext cx="12192000" cy="5338995"/>
          </a:xfrm>
          <a:solidFill>
            <a:schemeClr val="bg1">
              <a:alpha val="85000"/>
            </a:schemeClr>
          </a:solidFill>
        </p:spPr>
        <p:txBody>
          <a:bodyPr>
            <a:normAutofit/>
          </a:bodyPr>
          <a:lstStyle/>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Think Better Thoughts </a:t>
            </a:r>
          </a:p>
          <a:p>
            <a:pPr marL="0" indent="0">
              <a:lnSpc>
                <a:spcPct val="100000"/>
              </a:lnSpc>
              <a:buNone/>
            </a:pPr>
            <a:r>
              <a:rPr lang="en-US" baseline="30000" dirty="0">
                <a:effectLst>
                  <a:outerShdw blurRad="38100" dist="38100" dir="2700000" algn="tl">
                    <a:srgbClr val="000000">
                      <a:alpha val="43137"/>
                    </a:srgbClr>
                  </a:outerShdw>
                </a:effectLst>
              </a:rPr>
              <a:t>8-9 </a:t>
            </a:r>
            <a:r>
              <a:rPr lang="en-US" dirty="0">
                <a:effectLst>
                  <a:outerShdw blurRad="38100" dist="38100" dir="2700000" algn="tl">
                    <a:srgbClr val="000000">
                      <a:alpha val="43137"/>
                    </a:srgbClr>
                  </a:outerShdw>
                </a:effectLst>
              </a:rPr>
              <a:t>Summing it all up, friends, I’d say you’ll do best by filling your minds and meditating on things true, noble, reputable, authentic, compelling, gracious—the best, not the worst; the beautiful, not the ugly; things to praise, not things to curse. Put into practice what you learned from me, what you heard and saw and realized. Do that, and God, who makes everything work together, will work you into his most excellent harmonies. </a:t>
            </a:r>
            <a:r>
              <a:rPr lang="en-US" b="1" dirty="0">
                <a:effectLst>
                  <a:outerShdw blurRad="38100" dist="38100" dir="2700000" algn="tl">
                    <a:srgbClr val="000000">
                      <a:alpha val="43137"/>
                    </a:srgbClr>
                  </a:outerShdw>
                </a:effectLst>
              </a:rPr>
              <a:t>Philippians 4:8-9 (MSG)</a:t>
            </a:r>
          </a:p>
          <a:p>
            <a:pPr>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Hear Better Sounds </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Romans 10:17-21 (NLT)</a:t>
            </a:r>
          </a:p>
          <a:p>
            <a:pPr marL="0" indent="0">
              <a:lnSpc>
                <a:spcPct val="110000"/>
              </a:lnSpc>
              <a:spcBef>
                <a:spcPts val="0"/>
              </a:spcBef>
              <a:buNone/>
            </a:pPr>
            <a:r>
              <a:rPr lang="en-US" baseline="30000" dirty="0">
                <a:effectLst>
                  <a:outerShdw blurRad="38100" dist="38100" dir="2700000" algn="tl">
                    <a:srgbClr val="000000">
                      <a:alpha val="43137"/>
                    </a:srgbClr>
                  </a:outerShdw>
                </a:effectLst>
                <a:latin typeface="Arial Rounded MT Bold" panose="020F0704030504030204" pitchFamily="34" charset="0"/>
              </a:rPr>
              <a:t>17 </a:t>
            </a:r>
            <a:r>
              <a:rPr lang="en-US" dirty="0">
                <a:effectLst>
                  <a:outerShdw blurRad="38100" dist="38100" dir="2700000" algn="tl">
                    <a:srgbClr val="000000">
                      <a:alpha val="43137"/>
                    </a:srgbClr>
                  </a:outerShdw>
                </a:effectLst>
                <a:latin typeface="Arial Rounded MT Bold" panose="020F0704030504030204" pitchFamily="34" charset="0"/>
              </a:rPr>
              <a:t>So faith comes from hearing, that is, hearing the Good News </a:t>
            </a:r>
          </a:p>
          <a:p>
            <a:pPr marL="0" indent="0">
              <a:lnSpc>
                <a:spcPct val="11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about Christ</a:t>
            </a:r>
          </a:p>
          <a:p>
            <a:pPr marL="0" indent="0">
              <a:lnSpc>
                <a:spcPct val="100000"/>
              </a:lnSpc>
              <a:buNone/>
            </a:pPr>
            <a:endParaRPr lang="en-US" b="1" dirty="0">
              <a:effectLst>
                <a:outerShdw blurRad="38100" dist="38100" dir="2700000" algn="tl">
                  <a:srgbClr val="000000">
                    <a:alpha val="43137"/>
                  </a:srgbClr>
                </a:outerShdw>
              </a:effectLst>
            </a:endParaRPr>
          </a:p>
          <a:p>
            <a:pPr marL="0" indent="0">
              <a:lnSpc>
                <a:spcPct val="100000"/>
              </a:lnSpc>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lvl="0"/>
            <a:endParaRPr lang="en-US" dirty="0"/>
          </a:p>
        </p:txBody>
      </p:sp>
    </p:spTree>
    <p:extLst>
      <p:ext uri="{BB962C8B-B14F-4D97-AF65-F5344CB8AC3E}">
        <p14:creationId xmlns:p14="http://schemas.microsoft.com/office/powerpoint/2010/main" val="113810014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4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0" y="1046922"/>
            <a:ext cx="12091916" cy="5517651"/>
          </a:xfrm>
          <a:solidFill>
            <a:schemeClr val="bg1">
              <a:alpha val="85000"/>
            </a:schemeClr>
          </a:solidFill>
        </p:spPr>
        <p:txBody>
          <a:bodyPr>
            <a:normAutofit fontScale="92500"/>
          </a:bodyPr>
          <a:lstStyle/>
          <a:p>
            <a:pP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See Better Sights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“Looking unto Jesus the author and finisher of our faith” -</a:t>
            </a:r>
            <a:r>
              <a:rPr lang="en-US" b="1" dirty="0">
                <a:effectLst>
                  <a:outerShdw blurRad="38100" dist="38100" dir="2700000" algn="tl">
                    <a:srgbClr val="000000">
                      <a:alpha val="43137"/>
                    </a:srgbClr>
                  </a:outerShdw>
                </a:effectLst>
                <a:latin typeface="Arial Rounded MT Bold" panose="020F0704030504030204" pitchFamily="34" charset="0"/>
              </a:rPr>
              <a:t>Heb. 12:2</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Many Look for the Bad In People and Circumstances…</a:t>
            </a:r>
          </a:p>
          <a:p>
            <a:pPr marL="0" lv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…Seeing Only The Faults and Negatives. </a:t>
            </a:r>
          </a:p>
          <a:p>
            <a:pPr lvl="0">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To Be a Better/ Positive You Must Look for the Good and Look to Jesus. </a:t>
            </a: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 Heb 12:2 (AMP)</a:t>
            </a:r>
          </a:p>
          <a:p>
            <a:pPr marL="0" indent="0">
              <a:lnSpc>
                <a:spcPct val="12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[looking away from all that will distract us and] focusing our eyes on Jesus, who is the Author and Perfecter of faith [the first incentive for our belief and the One who brings our faith to maturity], who for the joy [of accomplishing the goal] set before Him endured the cross, </a:t>
            </a:r>
            <a:r>
              <a:rPr lang="en-US" baseline="30000" dirty="0">
                <a:effectLst>
                  <a:outerShdw blurRad="38100" dist="38100" dir="2700000" algn="tl">
                    <a:srgbClr val="000000">
                      <a:alpha val="43137"/>
                    </a:srgbClr>
                  </a:outerShdw>
                </a:effectLst>
                <a:latin typeface="Arial Rounded MT Bold" panose="020F0704030504030204" pitchFamily="34" charset="0"/>
              </a:rPr>
              <a:t>[</a:t>
            </a:r>
            <a:r>
              <a:rPr lang="en-US" baseline="30000" dirty="0">
                <a:effectLst>
                  <a:outerShdw blurRad="38100" dist="38100" dir="2700000" algn="tl">
                    <a:srgbClr val="000000">
                      <a:alpha val="43137"/>
                    </a:srgbClr>
                  </a:outerShdw>
                </a:effectLst>
                <a:latin typeface="Arial Rounded MT Bold" panose="020F0704030504030204" pitchFamily="34" charset="0"/>
                <a:hlinkClick r:id="rId3" tooltip="See footnote a">
                  <a:extLst>
                    <a:ext uri="{A12FA001-AC4F-418D-AE19-62706E023703}">
                      <ahyp:hlinkClr xmlns:ahyp="http://schemas.microsoft.com/office/drawing/2018/hyperlinkcolor" val="tx"/>
                    </a:ext>
                  </a:extLst>
                </a:hlinkClick>
              </a:rPr>
              <a:t>a</a:t>
            </a:r>
            <a:r>
              <a:rPr lang="en-US" baseline="30000" dirty="0">
                <a:effectLst>
                  <a:outerShdw blurRad="38100" dist="38100" dir="2700000" algn="tl">
                    <a:srgbClr val="000000">
                      <a:alpha val="43137"/>
                    </a:srgbClr>
                  </a:outerShdw>
                </a:effectLst>
                <a:latin typeface="Arial Rounded MT Bold" panose="020F0704030504030204" pitchFamily="34" charset="0"/>
              </a:rPr>
              <a:t>]</a:t>
            </a:r>
            <a:r>
              <a:rPr lang="en-US" dirty="0">
                <a:effectLst>
                  <a:outerShdw blurRad="38100" dist="38100" dir="2700000" algn="tl">
                    <a:srgbClr val="000000">
                      <a:alpha val="43137"/>
                    </a:srgbClr>
                  </a:outerShdw>
                </a:effectLst>
                <a:latin typeface="Arial Rounded MT Bold" panose="020F0704030504030204" pitchFamily="34" charset="0"/>
              </a:rPr>
              <a:t>disregarding the shame, and sat down at the right hand of the throne of God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lvl="0" indent="0">
              <a:buNone/>
            </a:pPr>
            <a:endParaRPr lang="en-US" dirty="0"/>
          </a:p>
        </p:txBody>
      </p:sp>
      <p:sp>
        <p:nvSpPr>
          <p:cNvPr id="4" name="Title 1">
            <a:extLst>
              <a:ext uri="{FF2B5EF4-FFF2-40B4-BE49-F238E27FC236}">
                <a16:creationId xmlns:a16="http://schemas.microsoft.com/office/drawing/2014/main" id="{6CDA6E12-3F33-40A4-B63E-E2A94F9CE47E}"/>
              </a:ext>
            </a:extLst>
          </p:cNvPr>
          <p:cNvSpPr>
            <a:spLocks noGrp="1"/>
          </p:cNvSpPr>
          <p:nvPr>
            <p:ph type="title"/>
          </p:nvPr>
        </p:nvSpPr>
        <p:spPr>
          <a:xfrm>
            <a:off x="6324600" y="172279"/>
            <a:ext cx="6357730" cy="67586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Becoming a Better You</a:t>
            </a:r>
            <a:endParaRPr lang="en-US" dirty="0"/>
          </a:p>
        </p:txBody>
      </p:sp>
    </p:spTree>
    <p:extLst>
      <p:ext uri="{BB962C8B-B14F-4D97-AF65-F5344CB8AC3E}">
        <p14:creationId xmlns:p14="http://schemas.microsoft.com/office/powerpoint/2010/main" val="3801517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046922"/>
            <a:ext cx="11449878" cy="5638799"/>
          </a:xfrm>
          <a:solidFill>
            <a:schemeClr val="bg1">
              <a:alpha val="85000"/>
            </a:schemeClr>
          </a:solidFill>
        </p:spPr>
        <p:txBody>
          <a:bodyPr>
            <a:normAutofit fontScale="92500" lnSpcReduction="20000"/>
          </a:bodyPr>
          <a:lstStyle/>
          <a:p>
            <a:pPr>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Speak Better Words </a:t>
            </a:r>
          </a:p>
          <a:p>
            <a:pPr marL="0" lv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“Talk ye of all his wondrous works” </a:t>
            </a:r>
            <a:r>
              <a:rPr lang="en-US" dirty="0">
                <a:effectLst>
                  <a:outerShdw blurRad="38100" dist="38100" dir="2700000" algn="tl">
                    <a:srgbClr val="000000">
                      <a:alpha val="43137"/>
                    </a:srgbClr>
                  </a:outerShdw>
                </a:effectLst>
                <a:latin typeface="Arial Rounded MT Bold" panose="020F0704030504030204" pitchFamily="34" charset="0"/>
              </a:rPr>
              <a:t>-Ps. 105:2 </a:t>
            </a:r>
          </a:p>
          <a:p>
            <a:pPr lvl="0">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Many People Talk Mostly About Evil and Bad Events… </a:t>
            </a:r>
          </a:p>
          <a:p>
            <a:pPr marL="0" lv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…Some are Harsh, Unkind, and Take God’s Name In Vain. </a:t>
            </a:r>
          </a:p>
          <a:p>
            <a:pPr lvl="0">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We Should Talk Positively, Seeking to Glorify God… </a:t>
            </a:r>
          </a:p>
          <a:p>
            <a:pPr marL="0" lv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…Words of Encouragement, Healing Words</a:t>
            </a:r>
          </a:p>
          <a:p>
            <a:pPr marL="0" indent="0">
              <a:lnSpc>
                <a:spcPct val="110000"/>
              </a:lnSpc>
              <a:buNone/>
            </a:pPr>
            <a:r>
              <a:rPr lang="en-US" i="1" dirty="0">
                <a:effectLst>
                  <a:outerShdw blurRad="38100" dist="38100" dir="2700000" algn="tl">
                    <a:srgbClr val="000000">
                      <a:alpha val="43137"/>
                    </a:srgbClr>
                  </a:outerShdw>
                </a:effectLst>
              </a:rPr>
              <a:t>“Death and life are in the power of the tongue, and those who love it will eat its fruits.” </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Proverbs 18:21, ESV</a:t>
            </a:r>
          </a:p>
          <a:p>
            <a:pPr marL="0" indent="0">
              <a:lnSpc>
                <a:spcPct val="110000"/>
              </a:lnSpc>
              <a:buNone/>
            </a:pPr>
            <a:r>
              <a:rPr lang="en-US" i="1" dirty="0">
                <a:effectLst>
                  <a:outerShdw blurRad="38100" dist="38100" dir="2700000" algn="tl">
                    <a:srgbClr val="000000">
                      <a:alpha val="43137"/>
                    </a:srgbClr>
                  </a:outerShdw>
                </a:effectLst>
              </a:rPr>
              <a:t>“Let the words of my mouth and the meditation of my heart be acceptable in your sight, O Lord, my rock and my redeemer.” </a:t>
            </a:r>
            <a:r>
              <a:rPr lang="en-US" dirty="0">
                <a:effectLst>
                  <a:outerShdw blurRad="38100" dist="38100" dir="2700000" algn="tl">
                    <a:srgbClr val="000000">
                      <a:alpha val="43137"/>
                    </a:srgbClr>
                  </a:outerShdw>
                </a:effectLst>
              </a:rPr>
              <a:t>(Amen!) – </a:t>
            </a:r>
            <a:r>
              <a:rPr lang="en-US" b="1" dirty="0">
                <a:effectLst>
                  <a:outerShdw blurRad="38100" dist="38100" dir="2700000" algn="tl">
                    <a:srgbClr val="000000">
                      <a:alpha val="43137"/>
                    </a:srgbClr>
                  </a:outerShdw>
                </a:effectLst>
              </a:rPr>
              <a:t>Psalm 19:14, ESV </a:t>
            </a:r>
          </a:p>
          <a:p>
            <a:pPr marL="0" indent="0">
              <a:lnSpc>
                <a:spcPct val="110000"/>
              </a:lnSpc>
              <a:buNone/>
            </a:pPr>
            <a:r>
              <a:rPr lang="en-US" i="1" dirty="0">
                <a:effectLst>
                  <a:outerShdw blurRad="38100" dist="38100" dir="2700000" algn="tl">
                    <a:srgbClr val="000000">
                      <a:alpha val="43137"/>
                    </a:srgbClr>
                  </a:outerShdw>
                </a:effectLst>
              </a:rPr>
              <a:t>“There is one whose rash words are like sword thrusts, but the tongue of the wise brings healing.” </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Proverbs 12:18, ESV</a:t>
            </a:r>
            <a:endParaRPr lang="en-US" dirty="0"/>
          </a:p>
        </p:txBody>
      </p:sp>
      <p:sp>
        <p:nvSpPr>
          <p:cNvPr id="4" name="Title 1">
            <a:extLst>
              <a:ext uri="{FF2B5EF4-FFF2-40B4-BE49-F238E27FC236}">
                <a16:creationId xmlns:a16="http://schemas.microsoft.com/office/drawing/2014/main" id="{FAAAF554-32CC-41C8-A523-F597B4ED58EB}"/>
              </a:ext>
            </a:extLst>
          </p:cNvPr>
          <p:cNvSpPr>
            <a:spLocks noGrp="1"/>
          </p:cNvSpPr>
          <p:nvPr>
            <p:ph type="title"/>
          </p:nvPr>
        </p:nvSpPr>
        <p:spPr>
          <a:xfrm>
            <a:off x="5036234" y="173038"/>
            <a:ext cx="6317566" cy="674687"/>
          </a:xfrm>
          <a:solidFill>
            <a:schemeClr val="bg1">
              <a:alpha val="85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Becoming a Better You</a:t>
            </a:r>
            <a:endParaRPr lang="en-US" dirty="0"/>
          </a:p>
        </p:txBody>
      </p:sp>
    </p:spTree>
    <p:extLst>
      <p:ext uri="{BB962C8B-B14F-4D97-AF65-F5344CB8AC3E}">
        <p14:creationId xmlns:p14="http://schemas.microsoft.com/office/powerpoint/2010/main" val="36785868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500"/>
                                        <p:tgtEl>
                                          <p:spTgt spid="3">
                                            <p:bg/>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left)">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left)">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78633-379B-4963-8A4C-57F87C6FCF8D}"/>
              </a:ext>
            </a:extLst>
          </p:cNvPr>
          <p:cNvSpPr>
            <a:spLocks noGrp="1"/>
          </p:cNvSpPr>
          <p:nvPr>
            <p:ph idx="1"/>
          </p:nvPr>
        </p:nvSpPr>
        <p:spPr>
          <a:xfrm>
            <a:off x="3384453" y="2108933"/>
            <a:ext cx="4845148" cy="3518144"/>
          </a:xfrm>
          <a:solidFill>
            <a:schemeClr val="bg1">
              <a:alpha val="90000"/>
            </a:schemeClr>
          </a:solidFill>
          <a:effectLst>
            <a:softEdge rad="38100"/>
          </a:effectLst>
        </p:spPr>
        <p:txBody>
          <a:bodyPr/>
          <a:lstStyle/>
          <a:p>
            <a:pPr marL="0" indent="0">
              <a:buNone/>
            </a:pPr>
            <a:r>
              <a:rPr lang="en-US" sz="3600" b="1" dirty="0">
                <a:effectLst>
                  <a:outerShdw blurRad="38100" dist="38100" dir="2700000" algn="tl">
                    <a:srgbClr val="000000">
                      <a:alpha val="43137"/>
                    </a:srgbClr>
                  </a:outerShdw>
                </a:effectLst>
              </a:rPr>
              <a:t>Building a Better You…</a:t>
            </a:r>
          </a:p>
          <a:p>
            <a:pPr marL="457200" lvl="1" indent="0">
              <a:buNone/>
            </a:pPr>
            <a:r>
              <a:rPr lang="en-US" sz="3600" b="1" dirty="0">
                <a:effectLst>
                  <a:outerShdw blurRad="38100" dist="38100" dir="2700000" algn="tl">
                    <a:srgbClr val="000000">
                      <a:alpha val="43137"/>
                    </a:srgbClr>
                  </a:outerShdw>
                </a:effectLst>
              </a:rPr>
              <a:t>…Will build a Better </a:t>
            </a:r>
          </a:p>
          <a:p>
            <a:pPr lvl="2"/>
            <a:r>
              <a:rPr lang="en-US" sz="3600" b="1" dirty="0">
                <a:effectLst>
                  <a:outerShdw blurRad="38100" dist="38100" dir="2700000" algn="tl">
                    <a:srgbClr val="000000">
                      <a:alpha val="43137"/>
                    </a:srgbClr>
                  </a:outerShdw>
                </a:effectLst>
              </a:rPr>
              <a:t>Marriage</a:t>
            </a:r>
          </a:p>
          <a:p>
            <a:pPr lvl="2"/>
            <a:r>
              <a:rPr lang="en-US" sz="3600" b="1" dirty="0">
                <a:effectLst>
                  <a:outerShdw blurRad="38100" dist="38100" dir="2700000" algn="tl">
                    <a:srgbClr val="000000">
                      <a:alpha val="43137"/>
                    </a:srgbClr>
                  </a:outerShdw>
                </a:effectLst>
              </a:rPr>
              <a:t>Family</a:t>
            </a:r>
          </a:p>
          <a:p>
            <a:pPr lvl="2"/>
            <a:r>
              <a:rPr lang="en-US" sz="3600" b="1" dirty="0">
                <a:effectLst>
                  <a:outerShdw blurRad="38100" dist="38100" dir="2700000" algn="tl">
                    <a:srgbClr val="000000">
                      <a:alpha val="43137"/>
                    </a:srgbClr>
                  </a:outerShdw>
                </a:effectLst>
              </a:rPr>
              <a:t>Church</a:t>
            </a:r>
          </a:p>
          <a:p>
            <a:pPr lvl="2"/>
            <a:r>
              <a:rPr lang="en-US" sz="3600" b="1" dirty="0">
                <a:effectLst>
                  <a:outerShdw blurRad="38100" dist="38100" dir="2700000" algn="tl">
                    <a:srgbClr val="000000">
                      <a:alpha val="43137"/>
                    </a:srgbClr>
                  </a:outerShdw>
                </a:effectLst>
              </a:rPr>
              <a:t>Work Place </a:t>
            </a:r>
          </a:p>
          <a:p>
            <a:endParaRPr lang="en-US" dirty="0"/>
          </a:p>
          <a:p>
            <a:endParaRPr lang="en-US" dirty="0"/>
          </a:p>
        </p:txBody>
      </p:sp>
    </p:spTree>
    <p:extLst>
      <p:ext uri="{BB962C8B-B14F-4D97-AF65-F5344CB8AC3E}">
        <p14:creationId xmlns:p14="http://schemas.microsoft.com/office/powerpoint/2010/main" val="4305686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2000"/>
                                        <p:tgtEl>
                                          <p:spTgt spid="3">
                                            <p:txEl>
                                              <p:pRg st="3" end="3"/>
                                            </p:txEl>
                                          </p:spTgt>
                                        </p:tgtEl>
                                      </p:cBhvr>
                                    </p:animEffect>
                                  </p:childTnLst>
                                </p:cTn>
                              </p:par>
                            </p:childTnLst>
                          </p:cTn>
                        </p:par>
                        <p:par>
                          <p:cTn id="23" fill="hold">
                            <p:stCondLst>
                              <p:cond delay="8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2000"/>
                                        <p:tgtEl>
                                          <p:spTgt spid="3">
                                            <p:txEl>
                                              <p:pRg st="4" end="4"/>
                                            </p:txEl>
                                          </p:spTgt>
                                        </p:tgtEl>
                                      </p:cBhvr>
                                    </p:animEffect>
                                  </p:childTnLst>
                                </p:cTn>
                              </p:par>
                            </p:childTnLst>
                          </p:cTn>
                        </p:par>
                        <p:par>
                          <p:cTn id="27" fill="hold">
                            <p:stCondLst>
                              <p:cond delay="10000"/>
                            </p:stCondLst>
                            <p:childTnLst>
                              <p:par>
                                <p:cTn id="28" presetID="16" presetClass="entr" presetSubtype="21"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3684</TotalTime>
  <Words>780</Words>
  <Application>Microsoft Office PowerPoint</Application>
  <PresentationFormat>Widescreen</PresentationFormat>
  <Paragraphs>112</Paragraphs>
  <Slides>22</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Rounded MT Bold</vt:lpstr>
      <vt:lpstr>Calibri</vt:lpstr>
      <vt:lpstr>Calibri Light</vt:lpstr>
      <vt:lpstr>Office Theme</vt:lpstr>
      <vt:lpstr>PowerPoint Presentation</vt:lpstr>
      <vt:lpstr>In 2019</vt:lpstr>
      <vt:lpstr>Becoming a Better You</vt:lpstr>
      <vt:lpstr>Be a Better Person</vt:lpstr>
      <vt:lpstr>PowerPoint Presentation</vt:lpstr>
      <vt:lpstr>PowerPoint Presentation</vt:lpstr>
      <vt:lpstr>Becoming a Better You</vt:lpstr>
      <vt:lpstr>Becoming a Better You</vt:lpstr>
      <vt:lpstr>PowerPoint Presentation</vt:lpstr>
      <vt:lpstr>PowerPoint Presentation</vt:lpstr>
      <vt:lpstr>PowerPoint Presentation</vt:lpstr>
      <vt:lpstr>PowerPoint Presentation</vt:lpstr>
      <vt:lpstr>PowerPoint Presentation</vt:lpstr>
      <vt:lpstr>PowerPoint Presentation</vt:lpstr>
      <vt:lpstr> </vt:lpstr>
      <vt:lpstr>Becoming a Better You</vt:lpstr>
      <vt:lpstr>From the Lost Book of the Bible – “Yeah But”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Year New You!</dc:title>
  <dc:creator>David Linton</dc:creator>
  <cp:lastModifiedBy>David Linton</cp:lastModifiedBy>
  <cp:revision>100</cp:revision>
  <cp:lastPrinted>2019-01-06T04:20:32Z</cp:lastPrinted>
  <dcterms:created xsi:type="dcterms:W3CDTF">2018-12-29T01:58:10Z</dcterms:created>
  <dcterms:modified xsi:type="dcterms:W3CDTF">2019-01-06T12:12:21Z</dcterms:modified>
</cp:coreProperties>
</file>