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8" r:id="rId4"/>
    <p:sldId id="256" r:id="rId5"/>
    <p:sldId id="257" r:id="rId6"/>
    <p:sldId id="279" r:id="rId7"/>
    <p:sldId id="258" r:id="rId8"/>
    <p:sldId id="259" r:id="rId9"/>
    <p:sldId id="260" r:id="rId10"/>
    <p:sldId id="270" r:id="rId11"/>
    <p:sldId id="276" r:id="rId12"/>
    <p:sldId id="277" r:id="rId13"/>
    <p:sldId id="261" r:id="rId14"/>
    <p:sldId id="273" r:id="rId15"/>
    <p:sldId id="280" r:id="rId16"/>
    <p:sldId id="263" r:id="rId17"/>
    <p:sldId id="264" r:id="rId18"/>
    <p:sldId id="271" r:id="rId19"/>
    <p:sldId id="265" r:id="rId20"/>
    <p:sldId id="267" r:id="rId21"/>
    <p:sldId id="268" r:id="rId22"/>
    <p:sldId id="275" r:id="rId23"/>
    <p:sldId id="274" r:id="rId24"/>
    <p:sldId id="269" r:id="rId25"/>
    <p:sldId id="266" r:id="rId26"/>
    <p:sldId id="262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357809"/>
            <a:ext cx="11741426" cy="6308034"/>
          </a:xfrm>
        </p:spPr>
        <p:txBody>
          <a:bodyPr>
            <a:normAutofit/>
          </a:bodyPr>
          <a:lstStyle/>
          <a:p>
            <a:r>
              <a:rPr lang="en-US" dirty="0"/>
              <a:t>A little boy came home from the playground with a bloody nose, black eye, and torn clothing. It was obvious he'd been in a bad fight and lost. While his father was patching him up, he asked his son what happened. </a:t>
            </a:r>
            <a:endParaRPr lang="en-US" dirty="0"/>
          </a:p>
          <a:p>
            <a:r>
              <a:rPr lang="en-US" dirty="0"/>
              <a:t>"Well, Dad," said the boy, "I challenged Larry to a duel. And, you know, I gave him his choice of weapons." </a:t>
            </a:r>
            <a:endParaRPr lang="en-US" dirty="0"/>
          </a:p>
          <a:p>
            <a:r>
              <a:rPr lang="en-US" dirty="0"/>
              <a:t>"Uh-huh," said the father, "that seems fair." </a:t>
            </a:r>
            <a:endParaRPr lang="en-US" dirty="0"/>
          </a:p>
          <a:p>
            <a:r>
              <a:rPr lang="en-US" dirty="0"/>
              <a:t>"I know, but I never thought he'd choose his big sister!"</a:t>
            </a:r>
            <a:endParaRPr lang="en-US" dirty="0"/>
          </a:p>
          <a:p>
            <a:r>
              <a:rPr lang="en-US" dirty="0"/>
              <a:t> </a:t>
            </a:r>
            <a:endParaRPr lang="en-US" dirty="0"/>
          </a:p>
          <a:p>
            <a:r>
              <a:rPr lang="en-US" dirty="0" err="1"/>
              <a:t>today'sThot</a:t>
            </a:r>
            <a:r>
              <a:rPr lang="en-US" dirty="0"/>
              <a:t>============================</a:t>
            </a:r>
            <a:endParaRPr lang="en-US" dirty="0"/>
          </a:p>
          <a:p>
            <a:r>
              <a:rPr lang="en-US" dirty="0"/>
              <a:t>I finally got my head together and my body fell apart.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 this…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…When ever God Gives us a Promise…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…it is Wrapped in a Problem!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Problem Can…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Destroy Us or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Develop Us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" y="286578"/>
            <a:ext cx="216673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>
            <a:fillRect/>
          </a:stretch>
        </p:blipFill>
        <p:spPr>
          <a:xfrm>
            <a:off x="2649708" y="286578"/>
            <a:ext cx="216673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3" y="286578"/>
            <a:ext cx="216673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6"/>
          <a:stretch>
            <a:fillRect/>
          </a:stretch>
        </p:blipFill>
        <p:spPr>
          <a:xfrm>
            <a:off x="7666893" y="204285"/>
            <a:ext cx="4005112" cy="1834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0" y="2236764"/>
            <a:ext cx="1598735" cy="2032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3" y="2236764"/>
            <a:ext cx="1950720" cy="14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3815"/>
          <a:stretch>
            <a:fillRect/>
          </a:stretch>
        </p:blipFill>
        <p:spPr>
          <a:xfrm>
            <a:off x="422183" y="4466910"/>
            <a:ext cx="2771183" cy="2239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86" y="2165242"/>
            <a:ext cx="3065878" cy="1752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6024" r="3785" b="7151"/>
          <a:stretch>
            <a:fillRect/>
          </a:stretch>
        </p:blipFill>
        <p:spPr>
          <a:xfrm>
            <a:off x="8186888" y="2091387"/>
            <a:ext cx="3742515" cy="18348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134" r="1758" b="5558"/>
          <a:stretch>
            <a:fillRect/>
          </a:stretch>
        </p:blipFill>
        <p:spPr>
          <a:xfrm>
            <a:off x="7413674" y="4269325"/>
            <a:ext cx="4711142" cy="23886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18603"/>
          <a:stretch>
            <a:fillRect/>
          </a:stretch>
        </p:blipFill>
        <p:spPr>
          <a:xfrm>
            <a:off x="237158" y="132245"/>
            <a:ext cx="2914005" cy="185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68" y="132245"/>
            <a:ext cx="2657367" cy="1987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40" y="132245"/>
            <a:ext cx="2247900" cy="198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6" y="2157984"/>
            <a:ext cx="2121408" cy="12710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r>
              <a:rPr lang="en-US" dirty="0"/>
              <a:t>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told Abraham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“I’m going to make you the father of many nations…your descendants will be more than the stars in the sky.”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was declared while he and Sarah were barren and childless.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…But God Calls things that are not as they as they were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had plans to make Joseph the second in command of the greatest nation on the earth, and he was just a young boy in a desert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…But Got Used a Pit..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Potiphar.and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 Prison to Develop a Ruler and go to the Palace!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r>
              <a:rPr lang="en-US" dirty="0"/>
              <a:t>Esther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showed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Esther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he had some big plans for you.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didn’t want her to remain some unknown orphan girl living in captivity. God had plans to make her queen over the nation!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Called to risk it all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-1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She had to realize that she had been born for such a time as this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-2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she had to engage –move forward…no matter the cost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r>
              <a:rPr lang="en-US" dirty="0"/>
              <a:t>David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Sent Samuel to Anoint David King…but he kept herding sheep. God gave him a problem. Goliath…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Goliath was Destroying Saul...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Goliath Developed David…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a Goliath in David’s’ Life…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…He May Have Never Become King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728174" cy="53399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at that verse again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“Enlarge the place of your tent, stretch your tent curtains wide, do not hold back; lengthen your cords, strengthen your stakes.”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like God is saying,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can’t fit what I want to do in your life in the space you have now. So, I need you to stretch.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You’re not thinking BIG enough. You’re not dreaming BIG enough. I need you to make some room for what I want to do in you – and through you!”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me ask 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Are you dreaming big enough?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was the last time you believed God for something so big that if someone else heard about it they would think you’re crazy?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was the last time you prayed such bold, audacious prayers that if someone overheard your prayers they would think you seriously lost it?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I’m convinced that how we pray and what we pray for reflects what we believe about God.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we don’t serve a puny, weak God.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serve the God that holds the world in the palm of His hands – a God that can move the mountains because He created them.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So, I want to challenge you to pray some BIG prayers.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times Deep calling unto deep! time to get in over our head!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God for that “abundant, more than you can imagine” life He has for you.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think small.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pray small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serve a big God.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 you just a Get by Christian?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3" b="3"/>
          <a:stretch>
            <a:fillRect/>
          </a:stretch>
        </p:blipFill>
        <p:spPr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r="-2" b="12424"/>
          <a:stretch>
            <a:fillRect/>
          </a:stretch>
        </p:blipFill>
        <p:spPr>
          <a:xfrm>
            <a:off x="4493434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r="-3" b="17617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" r="2" b="22816"/>
          <a:stretch>
            <a:fillRect/>
          </a:stretch>
        </p:blipFill>
        <p:spPr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2151" b="3"/>
          <a:stretch>
            <a:fillRect/>
          </a:stretch>
        </p:blipFill>
        <p:spPr>
          <a:xfrm>
            <a:off x="2861892" y="3511296"/>
            <a:ext cx="4836673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r="4" b="18883"/>
          <a:stretch>
            <a:fillRect/>
          </a:stretch>
        </p:blipFill>
        <p:spPr>
          <a:xfrm>
            <a:off x="-3" y="3511295"/>
            <a:ext cx="4213642" cy="3346705"/>
          </a:xfrm>
          <a:custGeom>
            <a:avLst/>
            <a:gdLst>
              <a:gd name="connsiteX0" fmla="*/ 0 w 4213642"/>
              <a:gd name="connsiteY0" fmla="*/ 0 h 3346705"/>
              <a:gd name="connsiteX1" fmla="*/ 4213642 w 4213642"/>
              <a:gd name="connsiteY1" fmla="*/ 0 h 3346705"/>
              <a:gd name="connsiteX2" fmla="*/ 2663679 w 4213642"/>
              <a:gd name="connsiteY2" fmla="*/ 3346705 h 3346705"/>
              <a:gd name="connsiteX3" fmla="*/ 2658102 w 4213642"/>
              <a:gd name="connsiteY3" fmla="*/ 3346705 h 3346705"/>
              <a:gd name="connsiteX4" fmla="*/ 1591874 w 4213642"/>
              <a:gd name="connsiteY4" fmla="*/ 3346705 h 3346705"/>
              <a:gd name="connsiteX5" fmla="*/ 0 w 4213642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80"/>
          <a:stretch>
            <a:fillRect/>
          </a:stretch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r="2" b="18691"/>
          <a:stretch>
            <a:fillRect/>
          </a:stretch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4401" b="1"/>
          <a:stretch>
            <a:fillRect/>
          </a:stretch>
        </p:blipFill>
        <p:spPr>
          <a:xfrm>
            <a:off x="1" y="2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12121"/>
          <a:stretch>
            <a:fillRect/>
          </a:stretch>
        </p:blipFill>
        <p:spPr>
          <a:xfrm>
            <a:off x="6283728" y="1699213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3" name="Oval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3574"/>
          <a:stretch>
            <a:fillRect/>
          </a:stretch>
        </p:blipFill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074"/>
          <a:stretch>
            <a:fillRect/>
          </a:stretch>
        </p:blipFill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1767754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Dreaming Big Enough?    </a:t>
            </a:r>
            <a:r>
              <a:rPr lang="en-US" sz="47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-pt1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9164" y="4074718"/>
            <a:ext cx="3571397" cy="6820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 54:2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097" y="202686"/>
            <a:ext cx="21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0609" y="154741"/>
            <a:ext cx="244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17, 2019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of the Hour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602523"/>
            <a:ext cx="9833548" cy="414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the Biggest Enemy of the Church?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Families?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Marriages?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Work?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World?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Nope…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828800" lvl="4" indent="0"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Mediocrity </a:t>
            </a:r>
            <a:endParaRPr lang="en-US" sz="1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68" y="109484"/>
            <a:ext cx="5861132" cy="159270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The Choice is Ours…</a:t>
            </a: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Mediocre = (med= Get By) </a:t>
            </a: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Excellence = (excel= Go Beyond)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771699" y="2590087"/>
            <a:ext cx="7239765" cy="208742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 Rounded MT Bold" panose="020F0704030504030204" pitchFamily="34" charset="0"/>
              </a:rPr>
              <a:t>God Called Israel to Excel…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         …They Chose to Get By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                  …They Lost Their Freedom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                           …They Didn’t Lose Grace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7" y="3079093"/>
            <a:ext cx="11608905" cy="350458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i="1" dirty="0"/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“Enlarge the place of your tent, stretch your tent curtains wide, do not hold back; lengthen your cords, strengthen your stakes.”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54:2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Extreme Time in Israel’s History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Going Into Captivity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Coming Out of Captivity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All Got this Challenge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910" y="3582432"/>
            <a:ext cx="10393858" cy="311861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About this Verse Speaks of Increase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 that Encourages Us to Maintain the Status Quo…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…But to Enlarge Our Perspective of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People See God as Limiting and Controlling…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…As If His Nature Is to Hold Us Back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Nothing Could Be Further from the Truth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" y="3522244"/>
            <a:ext cx="12093526" cy="330060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10:10 -Jesus Came to Give Us An Abundant, Full Life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Line Up with the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Part –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thief cometh to kill steal destroy…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Fall Short on the 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part of that verse –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…I am come to that they may have life and life more abundant”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3:20 -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 able to do more than we could ever think or imagine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777841"/>
            <a:ext cx="11608905" cy="368043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Corinthians 2:9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“No eye has seen, no ear has heard, and no mind has imagined what God has prepared for those who love him.” 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Isn’t Talking About Heaven in this Passage.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Throughout the Bible,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…God Is Calling His People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…to Expand and Stretch,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…to Believe for More.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4652</Words>
  <Application>WPS Presentation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Arial Rounded MT Bold</vt:lpstr>
      <vt:lpstr>Courier New</vt:lpstr>
      <vt:lpstr>Calibri</vt:lpstr>
      <vt:lpstr>Microsoft YaHei</vt:lpstr>
      <vt:lpstr/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Are You Dreaming Big Enough?    -pt1</vt:lpstr>
      <vt:lpstr>Question of the Hour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Abraham</vt:lpstr>
      <vt:lpstr>Esther</vt:lpstr>
      <vt:lpstr>David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31</cp:revision>
  <dcterms:created xsi:type="dcterms:W3CDTF">2019-02-15T03:19:00Z</dcterms:created>
  <dcterms:modified xsi:type="dcterms:W3CDTF">2019-02-17T18:59:37Z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