
<file path=[Content_Types].xml><?xml version="1.0" encoding="utf-8"?>
<Types xmlns="http://schemas.openxmlformats.org/package/2006/content-types">
  <Default Extension="png" ContentType="image/png"/>
  <Default Extension="jpeg" ContentType="image/jpeg"/>
  <Default Extension="bmp" ContentType="image/bmp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1" r:id="rId3"/>
    <p:sldId id="272" r:id="rId4"/>
    <p:sldId id="278" r:id="rId5"/>
    <p:sldId id="256" r:id="rId6"/>
    <p:sldId id="257" r:id="rId7"/>
    <p:sldId id="282" r:id="rId8"/>
    <p:sldId id="279" r:id="rId9"/>
    <p:sldId id="258" r:id="rId10"/>
    <p:sldId id="259" r:id="rId11"/>
    <p:sldId id="270" r:id="rId12"/>
    <p:sldId id="261" r:id="rId13"/>
    <p:sldId id="263" r:id="rId14"/>
    <p:sldId id="271" r:id="rId15"/>
    <p:sldId id="265" r:id="rId16"/>
    <p:sldId id="276" r:id="rId17"/>
    <p:sldId id="277" r:id="rId18"/>
    <p:sldId id="283" r:id="rId19"/>
    <p:sldId id="273" r:id="rId20"/>
    <p:sldId id="280" r:id="rId21"/>
    <p:sldId id="264" r:id="rId22"/>
    <p:sldId id="267" r:id="rId23"/>
    <p:sldId id="268" r:id="rId24"/>
    <p:sldId id="275" r:id="rId25"/>
    <p:sldId id="274" r:id="rId26"/>
    <p:sldId id="269" r:id="rId27"/>
    <p:sldId id="266" r:id="rId28"/>
    <p:sldId id="262" r:id="rId29"/>
    <p:sldId id="260" r:id="rId30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C529C-D7AD-498B-A18C-78EE8E2D7288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509-8677-4D27-9190-40D8FB8079B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C529C-D7AD-498B-A18C-78EE8E2D7288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509-8677-4D27-9190-40D8FB8079B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C529C-D7AD-498B-A18C-78EE8E2D7288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509-8677-4D27-9190-40D8FB8079B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C529C-D7AD-498B-A18C-78EE8E2D7288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509-8677-4D27-9190-40D8FB8079B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C529C-D7AD-498B-A18C-78EE8E2D7288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509-8677-4D27-9190-40D8FB8079B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C529C-D7AD-498B-A18C-78EE8E2D7288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509-8677-4D27-9190-40D8FB8079B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C529C-D7AD-498B-A18C-78EE8E2D7288}" type="datetimeFigureOut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509-8677-4D27-9190-40D8FB8079B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C529C-D7AD-498B-A18C-78EE8E2D7288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509-8677-4D27-9190-40D8FB8079B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C529C-D7AD-498B-A18C-78EE8E2D7288}" type="datetimeFigureOut">
              <a:rPr lang="en-US" smtClean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509-8677-4D27-9190-40D8FB8079B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C529C-D7AD-498B-A18C-78EE8E2D7288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509-8677-4D27-9190-40D8FB8079B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C529C-D7AD-498B-A18C-78EE8E2D7288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8509-8677-4D27-9190-40D8FB8079B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C529C-D7AD-498B-A18C-78EE8E2D7288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98509-8677-4D27-9190-40D8FB8079B3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bm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jpeg"/><Relationship Id="rId8" Type="http://schemas.openxmlformats.org/officeDocument/2006/relationships/image" Target="../media/image22.jpeg"/><Relationship Id="rId7" Type="http://schemas.openxmlformats.org/officeDocument/2006/relationships/image" Target="../media/image21.jpeg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24.jpeg"/><Relationship Id="rId1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8.jpeg"/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9.jpe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3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783" y="331304"/>
            <a:ext cx="11794434" cy="6321287"/>
          </a:xfrm>
        </p:spPr>
        <p:txBody>
          <a:bodyPr/>
          <a:lstStyle/>
          <a:p>
            <a:r>
              <a:rPr lang="en-US" dirty="0"/>
              <a:t>Rem Last Week – are you fencing in or fencing out!</a:t>
            </a:r>
            <a:endParaRPr lang="en-US" dirty="0"/>
          </a:p>
          <a:p>
            <a:r>
              <a:rPr lang="en-US" dirty="0"/>
              <a:t>Prepping to grow </a:t>
            </a:r>
            <a:r>
              <a:rPr lang="en-US"/>
              <a:t>or dwindle?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Prof. told class at final exam – if they would accept a “C” on their exam sign the back and walk out- after they walked out- he told the few that stayed to turn test over. It said they had made an “A”</a:t>
            </a:r>
            <a:endParaRPr lang="en-US" dirty="0"/>
          </a:p>
          <a:p>
            <a:r>
              <a:rPr lang="en-US" dirty="0"/>
              <a:t>Too many readily accept mediocre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043" y="1777841"/>
            <a:ext cx="11608905" cy="3680434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1 Corinthians 2:9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“No eye has seen, no ear has heard, and no mind has imagined what God has prepared for those who love him.”       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Paul Isn’t Talking About Heaven in this Passage.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All Throughout the Bible,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…God Is Calling His People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…to Expand and Stretch,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     …to Believe for More.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304" y="3283073"/>
            <a:ext cx="8536057" cy="3750773"/>
          </a:xfrm>
          <a:solidFill>
            <a:schemeClr val="bg1">
              <a:alpha val="85000"/>
            </a:schemeClr>
          </a:solidFill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Remember this…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…When ever God Gives us a Promise…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…it is Wrapped in a Problem!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3">
              <a:lnSpc>
                <a:spcPct val="10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 Problem Can…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4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Destroy Us or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4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Develop Us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:push dir="d"/>
      </p:transition>
    </mc:Choice>
    <mc:Fallback>
      <p:transition spd="slow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63" y="1408293"/>
            <a:ext cx="11926957" cy="4255530"/>
          </a:xfrm>
          <a:solidFill>
            <a:schemeClr val="bg1">
              <a:alpha val="88000"/>
            </a:schemeClr>
          </a:solidFill>
        </p:spPr>
        <p:txBody>
          <a:bodyPr>
            <a:normAutofit/>
          </a:bodyPr>
          <a:lstStyle/>
          <a:p>
            <a:pPr lvl="0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God told Abraham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,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“I’m going to make you the father of many nations…your descendants will be more than the stars in the sky.”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0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Declared While He and Sarah were Barren and Childless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…But God Calls Things That are Not as They as They Were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0">
              <a:lnSpc>
                <a:spcPct val="100000"/>
              </a:lnSpc>
              <a:spcBef>
                <a:spcPts val="2400"/>
              </a:spcBef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God had Plans to Make Joseph Second in Command of Greatest Nation on the Earth While Just a Young Boy In A Desert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…But Got Used a Pit, Potiphar, Prison to Develop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               a Ruler and Go to the Palace!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omb/>
      </p:transition>
    </mc:Choice>
    <mc:Fallback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6743" y="2056560"/>
            <a:ext cx="9438514" cy="4801440"/>
          </a:xfrm>
          <a:solidFill>
            <a:schemeClr val="bg1">
              <a:alpha val="80000"/>
            </a:schemeClr>
          </a:solidFill>
        </p:spPr>
        <p:txBody>
          <a:bodyPr>
            <a:normAutofit lnSpcReduction="10000"/>
          </a:bodyPr>
          <a:lstStyle/>
          <a:p>
            <a:pPr lvl="0">
              <a:lnSpc>
                <a:spcPct val="10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God Sent Samuel to Anoint David King…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            …But He Kept Herding Sheep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0">
              <a:lnSpc>
                <a:spcPct val="10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God Gave Him a Problem - Goliath… 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Goliath was Destroying Saul...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But Goliath Developed David…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Without a Goliath in David’s’ Life…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…He May Have Never Become King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043" y="1285461"/>
            <a:ext cx="11728174" cy="5306408"/>
          </a:xfrm>
          <a:solidFill>
            <a:schemeClr val="bg1">
              <a:alpha val="85000"/>
            </a:schemeClr>
          </a:solidFill>
        </p:spPr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Look at that Verse Again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: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“Enlarge the place of your tent, stretch your tent curtains wide, do not hold back; lengthen your cords, strengthen your stakes.” 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0">
              <a:lnSpc>
                <a:spcPct val="10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It’s like God is saying,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“I can’t fit what I want to do in your life in the space you have now. So, I need you to stretch. 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0">
              <a:lnSpc>
                <a:spcPct val="10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You’re Not Thinking BIG enough. You’re Not Dreaming BIG enough. I Need You to Make Some Room for What I Want to Do In You – and Through You!”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Let Me Ask You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. Are You Dreaming Big Enough?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When was the Last Time You Believed God for Something So Big that If Someone Else Heard About It They Would Think You’re Crazy?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25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14:pan dir="u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83" y="154744"/>
            <a:ext cx="2532060" cy="24477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111" y="154744"/>
            <a:ext cx="2983890" cy="24477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369" y="302308"/>
            <a:ext cx="3219450" cy="21526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83" y="286578"/>
            <a:ext cx="2166730" cy="1752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9"/>
          <a:stretch>
            <a:fillRect/>
          </a:stretch>
        </p:blipFill>
        <p:spPr>
          <a:xfrm>
            <a:off x="2649708" y="286578"/>
            <a:ext cx="2166730" cy="1752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233" y="286578"/>
            <a:ext cx="2166730" cy="1752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26"/>
          <a:stretch>
            <a:fillRect/>
          </a:stretch>
        </p:blipFill>
        <p:spPr>
          <a:xfrm>
            <a:off x="7666893" y="204285"/>
            <a:ext cx="4005112" cy="18348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80" y="2236764"/>
            <a:ext cx="1598735" cy="203256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713" y="2236764"/>
            <a:ext cx="1950720" cy="14630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13" b="13815"/>
          <a:stretch>
            <a:fillRect/>
          </a:stretch>
        </p:blipFill>
        <p:spPr>
          <a:xfrm>
            <a:off x="422183" y="4466910"/>
            <a:ext cx="2771183" cy="223986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086" y="2165242"/>
            <a:ext cx="3065878" cy="17526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0" t="6024" r="3785" b="7151"/>
          <a:stretch>
            <a:fillRect/>
          </a:stretch>
        </p:blipFill>
        <p:spPr>
          <a:xfrm>
            <a:off x="8186888" y="2091387"/>
            <a:ext cx="3742515" cy="183489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" t="2134" r="1758" b="5558"/>
          <a:stretch>
            <a:fillRect/>
          </a:stretch>
        </p:blipFill>
        <p:spPr>
          <a:xfrm>
            <a:off x="7413674" y="4269325"/>
            <a:ext cx="4711142" cy="238862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7" b="18603"/>
          <a:stretch>
            <a:fillRect/>
          </a:stretch>
        </p:blipFill>
        <p:spPr>
          <a:xfrm>
            <a:off x="237158" y="132245"/>
            <a:ext cx="2914005" cy="18555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568" y="132245"/>
            <a:ext cx="2657367" cy="19878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340" y="132245"/>
            <a:ext cx="2247900" cy="19878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56" y="2157984"/>
            <a:ext cx="2121408" cy="127101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791" y="357809"/>
            <a:ext cx="11741426" cy="6308034"/>
          </a:xfrm>
        </p:spPr>
        <p:txBody>
          <a:bodyPr>
            <a:normAutofit/>
          </a:bodyPr>
          <a:lstStyle/>
          <a:p>
            <a:r>
              <a:rPr lang="en-US" b="1" dirty="0"/>
              <a:t>A man goes into a drugstore and asks the pharmacist if he can give him something for the hiccups. The pharmacist promptly reaches out and slaps the man's face.</a:t>
            </a:r>
            <a:endParaRPr lang="en-US" dirty="0"/>
          </a:p>
          <a:p>
            <a:r>
              <a:rPr lang="en-US" b="1" dirty="0"/>
              <a:t>"What did you do that for?" the man asks.</a:t>
            </a:r>
            <a:endParaRPr lang="en-US" dirty="0"/>
          </a:p>
          <a:p>
            <a:r>
              <a:rPr lang="en-US" b="1" dirty="0"/>
              <a:t>"Well, you don't have the hiccups anymore, do you?"</a:t>
            </a:r>
            <a:endParaRPr lang="en-US" dirty="0"/>
          </a:p>
          <a:p>
            <a:r>
              <a:rPr lang="en-US" b="1" dirty="0"/>
              <a:t>The man says, "No, but my wife out in the car still does!"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2603"/>
            <a:ext cx="10515600" cy="827571"/>
          </a:xfrm>
        </p:spPr>
        <p:txBody>
          <a:bodyPr/>
          <a:lstStyle/>
          <a:p>
            <a:r>
              <a:rPr lang="en-US" dirty="0"/>
              <a:t>Esther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043" y="1285461"/>
            <a:ext cx="11608905" cy="5339936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God showed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Esther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, he had some big plans for you.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0">
              <a:lnSpc>
                <a:spcPct val="10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He didn’t want her to remain some unknown orphan girl living in captivity. God had plans to make her queen over the nation!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Called to risk it all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-1</a:t>
            </a:r>
            <a:r>
              <a:rPr lang="en-U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st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She had to realize that she had been born for such a time as this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-2</a:t>
            </a:r>
            <a:r>
              <a:rPr lang="en-U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nd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she had to engage –move forward…no matter the cost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2603"/>
            <a:ext cx="10515600" cy="8275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043" y="1285461"/>
            <a:ext cx="11608905" cy="5339936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0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When was the last time you prayed such bold, audacious prayers that if someone overheard your prayers they would think you seriously lost it?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0">
              <a:lnSpc>
                <a:spcPct val="10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I’m convinced that how we pray and what we pray for reflects what we believe about God.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0">
              <a:lnSpc>
                <a:spcPct val="10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And we don’t serve a puny, weak God.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0">
              <a:lnSpc>
                <a:spcPct val="10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We serve the God that holds the world in the palm of His hands – a God that can move the mountains because He created them.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0">
              <a:lnSpc>
                <a:spcPct val="10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So, I want to challenge you to pray some BIG prayers.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0">
              <a:lnSpc>
                <a:spcPct val="10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There are times Deep calling unto deep! time to get in over our head!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2603"/>
            <a:ext cx="10515600" cy="8275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043" y="1285461"/>
            <a:ext cx="11608905" cy="533993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Believe God for that “abundant, more than you can imagine” life He has for you.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Don’t think small.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Don’t pray small.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Because we serve a big God.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Are you just a Get by Christian?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5" r="3" b="3"/>
          <a:stretch>
            <a:fillRect/>
          </a:stretch>
        </p:blipFill>
        <p:spPr>
          <a:xfrm>
            <a:off x="7967351" y="-1"/>
            <a:ext cx="4224651" cy="3346705"/>
          </a:xfrm>
          <a:custGeom>
            <a:avLst/>
            <a:gdLst>
              <a:gd name="connsiteX0" fmla="*/ 1549963 w 4224651"/>
              <a:gd name="connsiteY0" fmla="*/ 0 h 3346705"/>
              <a:gd name="connsiteX1" fmla="*/ 1555540 w 4224651"/>
              <a:gd name="connsiteY1" fmla="*/ 0 h 3346705"/>
              <a:gd name="connsiteX2" fmla="*/ 2621768 w 4224651"/>
              <a:gd name="connsiteY2" fmla="*/ 0 h 3346705"/>
              <a:gd name="connsiteX3" fmla="*/ 4224651 w 4224651"/>
              <a:gd name="connsiteY3" fmla="*/ 0 h 3346705"/>
              <a:gd name="connsiteX4" fmla="*/ 4224651 w 4224651"/>
              <a:gd name="connsiteY4" fmla="*/ 3346705 h 3346705"/>
              <a:gd name="connsiteX5" fmla="*/ 0 w 4224651"/>
              <a:gd name="connsiteY5" fmla="*/ 3346705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24651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4224651" y="0"/>
                </a:lnTo>
                <a:lnTo>
                  <a:pt x="4224651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" r="-2" b="12424"/>
          <a:stretch>
            <a:fillRect/>
          </a:stretch>
        </p:blipFill>
        <p:spPr>
          <a:xfrm>
            <a:off x="4493434" y="243"/>
            <a:ext cx="7698564" cy="3346705"/>
          </a:xfrm>
          <a:custGeom>
            <a:avLst/>
            <a:gdLst>
              <a:gd name="connsiteX0" fmla="*/ 1549963 w 7698564"/>
              <a:gd name="connsiteY0" fmla="*/ 0 h 3346705"/>
              <a:gd name="connsiteX1" fmla="*/ 1555540 w 7698564"/>
              <a:gd name="connsiteY1" fmla="*/ 0 h 3346705"/>
              <a:gd name="connsiteX2" fmla="*/ 2621768 w 7698564"/>
              <a:gd name="connsiteY2" fmla="*/ 0 h 3346705"/>
              <a:gd name="connsiteX3" fmla="*/ 4832507 w 7698564"/>
              <a:gd name="connsiteY3" fmla="*/ 0 h 3346705"/>
              <a:gd name="connsiteX4" fmla="*/ 3282657 w 7698564"/>
              <a:gd name="connsiteY4" fmla="*/ 3346461 h 3346705"/>
              <a:gd name="connsiteX5" fmla="*/ 7698564 w 7698564"/>
              <a:gd name="connsiteY5" fmla="*/ 3346461 h 3346705"/>
              <a:gd name="connsiteX6" fmla="*/ 7698564 w 7698564"/>
              <a:gd name="connsiteY6" fmla="*/ 3346705 h 3346705"/>
              <a:gd name="connsiteX7" fmla="*/ 0 w 7698564"/>
              <a:gd name="connsiteY7" fmla="*/ 3346705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98564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4832507" y="0"/>
                </a:lnTo>
                <a:lnTo>
                  <a:pt x="3282657" y="3346461"/>
                </a:lnTo>
                <a:lnTo>
                  <a:pt x="7698564" y="3346461"/>
                </a:lnTo>
                <a:lnTo>
                  <a:pt x="7698564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0" r="-3" b="17617"/>
          <a:stretch>
            <a:fillRect/>
          </a:stretch>
        </p:blipFill>
        <p:spPr>
          <a:xfrm>
            <a:off x="20" y="10"/>
            <a:ext cx="5859777" cy="3346695"/>
          </a:xfrm>
          <a:custGeom>
            <a:avLst/>
            <a:gdLst>
              <a:gd name="connsiteX0" fmla="*/ 0 w 5859797"/>
              <a:gd name="connsiteY0" fmla="*/ 0 h 3346705"/>
              <a:gd name="connsiteX1" fmla="*/ 5859797 w 5859797"/>
              <a:gd name="connsiteY1" fmla="*/ 0 h 3346705"/>
              <a:gd name="connsiteX2" fmla="*/ 4309834 w 5859797"/>
              <a:gd name="connsiteY2" fmla="*/ 3346705 h 3346705"/>
              <a:gd name="connsiteX3" fmla="*/ 4304257 w 5859797"/>
              <a:gd name="connsiteY3" fmla="*/ 3346705 h 3346705"/>
              <a:gd name="connsiteX4" fmla="*/ 3238029 w 5859797"/>
              <a:gd name="connsiteY4" fmla="*/ 3346705 h 3346705"/>
              <a:gd name="connsiteX5" fmla="*/ 0 w 5859797"/>
              <a:gd name="connsiteY5" fmla="*/ 3346705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59797" h="3346705">
                <a:moveTo>
                  <a:pt x="0" y="0"/>
                </a:moveTo>
                <a:lnTo>
                  <a:pt x="5859797" y="0"/>
                </a:lnTo>
                <a:lnTo>
                  <a:pt x="4309834" y="3346705"/>
                </a:lnTo>
                <a:lnTo>
                  <a:pt x="4304257" y="3346705"/>
                </a:lnTo>
                <a:lnTo>
                  <a:pt x="3238029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" r="2" b="22816"/>
          <a:stretch>
            <a:fillRect/>
          </a:stretch>
        </p:blipFill>
        <p:spPr>
          <a:xfrm>
            <a:off x="6350090" y="3511295"/>
            <a:ext cx="5841911" cy="3346705"/>
          </a:xfrm>
          <a:custGeom>
            <a:avLst/>
            <a:gdLst>
              <a:gd name="connsiteX0" fmla="*/ 1549963 w 5841911"/>
              <a:gd name="connsiteY0" fmla="*/ 0 h 3346705"/>
              <a:gd name="connsiteX1" fmla="*/ 1555540 w 5841911"/>
              <a:gd name="connsiteY1" fmla="*/ 0 h 3346705"/>
              <a:gd name="connsiteX2" fmla="*/ 2621768 w 5841911"/>
              <a:gd name="connsiteY2" fmla="*/ 0 h 3346705"/>
              <a:gd name="connsiteX3" fmla="*/ 5841911 w 5841911"/>
              <a:gd name="connsiteY3" fmla="*/ 0 h 3346705"/>
              <a:gd name="connsiteX4" fmla="*/ 5841911 w 5841911"/>
              <a:gd name="connsiteY4" fmla="*/ 3346705 h 3346705"/>
              <a:gd name="connsiteX5" fmla="*/ 0 w 5841911"/>
              <a:gd name="connsiteY5" fmla="*/ 3346705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41911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5841911" y="0"/>
                </a:lnTo>
                <a:lnTo>
                  <a:pt x="5841911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" r="2151" b="3"/>
          <a:stretch>
            <a:fillRect/>
          </a:stretch>
        </p:blipFill>
        <p:spPr>
          <a:xfrm>
            <a:off x="2861892" y="3511296"/>
            <a:ext cx="4836673" cy="3346705"/>
          </a:xfrm>
          <a:custGeom>
            <a:avLst/>
            <a:gdLst>
              <a:gd name="connsiteX0" fmla="*/ 1549963 w 4836673"/>
              <a:gd name="connsiteY0" fmla="*/ 0 h 3346705"/>
              <a:gd name="connsiteX1" fmla="*/ 4836673 w 4836673"/>
              <a:gd name="connsiteY1" fmla="*/ 0 h 3346705"/>
              <a:gd name="connsiteX2" fmla="*/ 3286710 w 4836673"/>
              <a:gd name="connsiteY2" fmla="*/ 3346705 h 3346705"/>
              <a:gd name="connsiteX3" fmla="*/ 3281133 w 4836673"/>
              <a:gd name="connsiteY3" fmla="*/ 3346705 h 3346705"/>
              <a:gd name="connsiteX4" fmla="*/ 2214905 w 4836673"/>
              <a:gd name="connsiteY4" fmla="*/ 3346705 h 3346705"/>
              <a:gd name="connsiteX5" fmla="*/ 0 w 4836673"/>
              <a:gd name="connsiteY5" fmla="*/ 3346705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36673" h="3346705">
                <a:moveTo>
                  <a:pt x="1549963" y="0"/>
                </a:moveTo>
                <a:lnTo>
                  <a:pt x="4836673" y="0"/>
                </a:lnTo>
                <a:lnTo>
                  <a:pt x="3286710" y="3346705"/>
                </a:lnTo>
                <a:lnTo>
                  <a:pt x="3281133" y="3346705"/>
                </a:lnTo>
                <a:lnTo>
                  <a:pt x="2214905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3" r="4" b="18883"/>
          <a:stretch>
            <a:fillRect/>
          </a:stretch>
        </p:blipFill>
        <p:spPr>
          <a:xfrm>
            <a:off x="-3" y="3511295"/>
            <a:ext cx="4213642" cy="3346705"/>
          </a:xfrm>
          <a:custGeom>
            <a:avLst/>
            <a:gdLst>
              <a:gd name="connsiteX0" fmla="*/ 0 w 4213642"/>
              <a:gd name="connsiteY0" fmla="*/ 0 h 3346705"/>
              <a:gd name="connsiteX1" fmla="*/ 4213642 w 4213642"/>
              <a:gd name="connsiteY1" fmla="*/ 0 h 3346705"/>
              <a:gd name="connsiteX2" fmla="*/ 2663679 w 4213642"/>
              <a:gd name="connsiteY2" fmla="*/ 3346705 h 3346705"/>
              <a:gd name="connsiteX3" fmla="*/ 2658102 w 4213642"/>
              <a:gd name="connsiteY3" fmla="*/ 3346705 h 3346705"/>
              <a:gd name="connsiteX4" fmla="*/ 1591874 w 4213642"/>
              <a:gd name="connsiteY4" fmla="*/ 3346705 h 3346705"/>
              <a:gd name="connsiteX5" fmla="*/ 0 w 4213642"/>
              <a:gd name="connsiteY5" fmla="*/ 3346705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3642" h="3346705">
                <a:moveTo>
                  <a:pt x="0" y="0"/>
                </a:moveTo>
                <a:lnTo>
                  <a:pt x="4213642" y="0"/>
                </a:lnTo>
                <a:lnTo>
                  <a:pt x="2663679" y="3346705"/>
                </a:lnTo>
                <a:lnTo>
                  <a:pt x="2658102" y="3346705"/>
                </a:lnTo>
                <a:lnTo>
                  <a:pt x="1591874" y="3346705"/>
                </a:lnTo>
                <a:lnTo>
                  <a:pt x="0" y="3346705"/>
                </a:lnTo>
                <a:close/>
              </a:path>
            </a:pathLst>
          </a:cu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7980"/>
          <a:stretch>
            <a:fillRect/>
          </a:stretch>
        </p:blipFill>
        <p:spPr>
          <a:xfrm>
            <a:off x="4166505" y="10"/>
            <a:ext cx="4444096" cy="30670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38" r="2" b="18691"/>
          <a:stretch>
            <a:fillRect/>
          </a:stretch>
        </p:blipFill>
        <p:spPr>
          <a:xfrm>
            <a:off x="-1" y="3790950"/>
            <a:ext cx="8305800" cy="3067051"/>
          </a:xfrm>
          <a:prstGeom prst="rect">
            <a:avLst/>
          </a:prstGeom>
        </p:spPr>
      </p:pic>
      <p:sp>
        <p:nvSpPr>
          <p:cNvPr id="19" name="Freeform: Shape 1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5155454" cy="4845530"/>
          </a:xfrm>
          <a:custGeom>
            <a:avLst/>
            <a:gdLst>
              <a:gd name="connsiteX0" fmla="*/ 0 w 5155454"/>
              <a:gd name="connsiteY0" fmla="*/ 0 h 4845530"/>
              <a:gd name="connsiteX1" fmla="*/ 4766270 w 5155454"/>
              <a:gd name="connsiteY1" fmla="*/ 0 h 4845530"/>
              <a:gd name="connsiteX2" fmla="*/ 4896671 w 5155454"/>
              <a:gd name="connsiteY2" fmla="*/ 270697 h 4845530"/>
              <a:gd name="connsiteX3" fmla="*/ 5155454 w 5155454"/>
              <a:gd name="connsiteY3" fmla="*/ 1552495 h 4845530"/>
              <a:gd name="connsiteX4" fmla="*/ 1862419 w 5155454"/>
              <a:gd name="connsiteY4" fmla="*/ 4845530 h 4845530"/>
              <a:gd name="connsiteX5" fmla="*/ 21252 w 5155454"/>
              <a:gd name="connsiteY5" fmla="*/ 4283132 h 4845530"/>
              <a:gd name="connsiteX6" fmla="*/ 0 w 5155454"/>
              <a:gd name="connsiteY6" fmla="*/ 4267240 h 4845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55454" h="4845530">
                <a:moveTo>
                  <a:pt x="0" y="0"/>
                </a:moveTo>
                <a:lnTo>
                  <a:pt x="4766270" y="0"/>
                </a:lnTo>
                <a:lnTo>
                  <a:pt x="4896671" y="270697"/>
                </a:lnTo>
                <a:cubicBezTo>
                  <a:pt x="5063308" y="664671"/>
                  <a:pt x="5155454" y="1097822"/>
                  <a:pt x="5155454" y="1552495"/>
                </a:cubicBezTo>
                <a:cubicBezTo>
                  <a:pt x="5155454" y="3371188"/>
                  <a:pt x="3681112" y="4845530"/>
                  <a:pt x="1862419" y="4845530"/>
                </a:cubicBezTo>
                <a:cubicBezTo>
                  <a:pt x="1180409" y="4845530"/>
                  <a:pt x="546824" y="4638201"/>
                  <a:pt x="21252" y="4283132"/>
                </a:cubicBezTo>
                <a:lnTo>
                  <a:pt x="0" y="42672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6" r="4401" b="1"/>
          <a:stretch>
            <a:fillRect/>
          </a:stretch>
        </p:blipFill>
        <p:spPr>
          <a:xfrm>
            <a:off x="1" y="2"/>
            <a:ext cx="5017099" cy="4718647"/>
          </a:xfrm>
          <a:custGeom>
            <a:avLst/>
            <a:gdLst>
              <a:gd name="connsiteX0" fmla="*/ 0 w 5017099"/>
              <a:gd name="connsiteY0" fmla="*/ 0 h 4718647"/>
              <a:gd name="connsiteX1" fmla="*/ 4599738 w 5017099"/>
              <a:gd name="connsiteY1" fmla="*/ 0 h 4718647"/>
              <a:gd name="connsiteX2" fmla="*/ 4636346 w 5017099"/>
              <a:gd name="connsiteY2" fmla="*/ 60259 h 4718647"/>
              <a:gd name="connsiteX3" fmla="*/ 5017099 w 5017099"/>
              <a:gd name="connsiteY3" fmla="*/ 1563967 h 4718647"/>
              <a:gd name="connsiteX4" fmla="*/ 1862419 w 5017099"/>
              <a:gd name="connsiteY4" fmla="*/ 4718647 h 4718647"/>
              <a:gd name="connsiteX5" fmla="*/ 98607 w 5017099"/>
              <a:gd name="connsiteY5" fmla="*/ 4179877 h 4718647"/>
              <a:gd name="connsiteX6" fmla="*/ 0 w 5017099"/>
              <a:gd name="connsiteY6" fmla="*/ 4106140 h 4718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17099" h="4718647">
                <a:moveTo>
                  <a:pt x="0" y="0"/>
                </a:moveTo>
                <a:lnTo>
                  <a:pt x="4599738" y="0"/>
                </a:lnTo>
                <a:lnTo>
                  <a:pt x="4636346" y="60259"/>
                </a:lnTo>
                <a:cubicBezTo>
                  <a:pt x="4879170" y="507256"/>
                  <a:pt x="5017099" y="1019504"/>
                  <a:pt x="5017099" y="1563967"/>
                </a:cubicBezTo>
                <a:cubicBezTo>
                  <a:pt x="5017099" y="3306249"/>
                  <a:pt x="3604701" y="4718647"/>
                  <a:pt x="1862419" y="4718647"/>
                </a:cubicBezTo>
                <a:cubicBezTo>
                  <a:pt x="1209063" y="4718647"/>
                  <a:pt x="602098" y="4520029"/>
                  <a:pt x="98607" y="4179877"/>
                </a:cubicBezTo>
                <a:lnTo>
                  <a:pt x="0" y="4106140"/>
                </a:lnTo>
                <a:close/>
              </a:path>
            </a:pathLst>
          </a:custGeom>
        </p:spPr>
      </p:pic>
      <p:sp>
        <p:nvSpPr>
          <p:cNvPr id="21" name="Freeform: Shape 2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148480" y="1563968"/>
            <a:ext cx="6043520" cy="5294033"/>
          </a:xfrm>
          <a:custGeom>
            <a:avLst/>
            <a:gdLst>
              <a:gd name="connsiteX0" fmla="*/ 3600823 w 6043520"/>
              <a:gd name="connsiteY0" fmla="*/ 0 h 5294033"/>
              <a:gd name="connsiteX1" fmla="*/ 5891281 w 6043520"/>
              <a:gd name="connsiteY1" fmla="*/ 822253 h 5294033"/>
              <a:gd name="connsiteX2" fmla="*/ 6043520 w 6043520"/>
              <a:gd name="connsiteY2" fmla="*/ 960617 h 5294033"/>
              <a:gd name="connsiteX3" fmla="*/ 6043520 w 6043520"/>
              <a:gd name="connsiteY3" fmla="*/ 5294033 h 5294033"/>
              <a:gd name="connsiteX4" fmla="*/ 423445 w 6043520"/>
              <a:gd name="connsiteY4" fmla="*/ 5294033 h 5294033"/>
              <a:gd name="connsiteX5" fmla="*/ 282971 w 6043520"/>
              <a:gd name="connsiteY5" fmla="*/ 5002426 h 5294033"/>
              <a:gd name="connsiteX6" fmla="*/ 0 w 6043520"/>
              <a:gd name="connsiteY6" fmla="*/ 3600823 h 5294033"/>
              <a:gd name="connsiteX7" fmla="*/ 3600823 w 6043520"/>
              <a:gd name="connsiteY7" fmla="*/ 0 h 529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3520" h="5294033">
                <a:moveTo>
                  <a:pt x="3600823" y="0"/>
                </a:moveTo>
                <a:cubicBezTo>
                  <a:pt x="4470871" y="0"/>
                  <a:pt x="5268847" y="308574"/>
                  <a:pt x="5891281" y="822253"/>
                </a:cubicBezTo>
                <a:lnTo>
                  <a:pt x="6043520" y="960617"/>
                </a:lnTo>
                <a:lnTo>
                  <a:pt x="6043520" y="5294033"/>
                </a:lnTo>
                <a:lnTo>
                  <a:pt x="423445" y="5294033"/>
                </a:lnTo>
                <a:lnTo>
                  <a:pt x="282971" y="5002426"/>
                </a:lnTo>
                <a:cubicBezTo>
                  <a:pt x="100759" y="4571630"/>
                  <a:pt x="0" y="4097993"/>
                  <a:pt x="0" y="3600823"/>
                </a:cubicBezTo>
                <a:cubicBezTo>
                  <a:pt x="0" y="1612143"/>
                  <a:pt x="1612143" y="0"/>
                  <a:pt x="36008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8" r="12121"/>
          <a:stretch>
            <a:fillRect/>
          </a:stretch>
        </p:blipFill>
        <p:spPr>
          <a:xfrm>
            <a:off x="6283728" y="1699213"/>
            <a:ext cx="5908273" cy="5158786"/>
          </a:xfrm>
          <a:custGeom>
            <a:avLst/>
            <a:gdLst>
              <a:gd name="connsiteX0" fmla="*/ 3465576 w 5908273"/>
              <a:gd name="connsiteY0" fmla="*/ 0 h 5158786"/>
              <a:gd name="connsiteX1" fmla="*/ 5670004 w 5908273"/>
              <a:gd name="connsiteY1" fmla="*/ 791369 h 5158786"/>
              <a:gd name="connsiteX2" fmla="*/ 5908273 w 5908273"/>
              <a:gd name="connsiteY2" fmla="*/ 1007923 h 5158786"/>
              <a:gd name="connsiteX3" fmla="*/ 5908273 w 5908273"/>
              <a:gd name="connsiteY3" fmla="*/ 5158786 h 5158786"/>
              <a:gd name="connsiteX4" fmla="*/ 443374 w 5908273"/>
              <a:gd name="connsiteY4" fmla="*/ 5158786 h 5158786"/>
              <a:gd name="connsiteX5" fmla="*/ 418277 w 5908273"/>
              <a:gd name="connsiteY5" fmla="*/ 5117476 h 5158786"/>
              <a:gd name="connsiteX6" fmla="*/ 0 w 5908273"/>
              <a:gd name="connsiteY6" fmla="*/ 3465576 h 5158786"/>
              <a:gd name="connsiteX7" fmla="*/ 3465576 w 5908273"/>
              <a:gd name="connsiteY7" fmla="*/ 0 h 51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08273" h="5158786">
                <a:moveTo>
                  <a:pt x="3465576" y="0"/>
                </a:moveTo>
                <a:cubicBezTo>
                  <a:pt x="4302945" y="0"/>
                  <a:pt x="5070948" y="296984"/>
                  <a:pt x="5670004" y="791369"/>
                </a:cubicBezTo>
                <a:lnTo>
                  <a:pt x="5908273" y="1007923"/>
                </a:lnTo>
                <a:lnTo>
                  <a:pt x="5908273" y="5158786"/>
                </a:lnTo>
                <a:lnTo>
                  <a:pt x="443374" y="5158786"/>
                </a:lnTo>
                <a:lnTo>
                  <a:pt x="418277" y="5117476"/>
                </a:lnTo>
                <a:cubicBezTo>
                  <a:pt x="151523" y="4626427"/>
                  <a:pt x="0" y="4063697"/>
                  <a:pt x="0" y="3465576"/>
                </a:cubicBezTo>
                <a:cubicBezTo>
                  <a:pt x="0" y="1551591"/>
                  <a:pt x="1551591" y="0"/>
                  <a:pt x="3465576" y="0"/>
                </a:cubicBezTo>
                <a:close/>
              </a:path>
            </a:pathLst>
          </a:custGeom>
        </p:spPr>
      </p:pic>
      <p:sp>
        <p:nvSpPr>
          <p:cNvPr id="23" name="Oval 2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150534" y="1716727"/>
            <a:ext cx="4572000" cy="45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6" b="3574"/>
          <a:stretch>
            <a:fillRect/>
          </a:stretch>
        </p:blipFill>
        <p:spPr>
          <a:xfrm>
            <a:off x="3287694" y="1853886"/>
            <a:ext cx="4297680" cy="4297680"/>
          </a:xfrm>
          <a:custGeom>
            <a:avLst/>
            <a:gdLst>
              <a:gd name="connsiteX0" fmla="*/ 2148840 w 4297680"/>
              <a:gd name="connsiteY0" fmla="*/ 0 h 4297680"/>
              <a:gd name="connsiteX1" fmla="*/ 4297680 w 4297680"/>
              <a:gd name="connsiteY1" fmla="*/ 2148840 h 4297680"/>
              <a:gd name="connsiteX2" fmla="*/ 2148840 w 4297680"/>
              <a:gd name="connsiteY2" fmla="*/ 4297680 h 4297680"/>
              <a:gd name="connsiteX3" fmla="*/ 0 w 4297680"/>
              <a:gd name="connsiteY3" fmla="*/ 2148840 h 4297680"/>
              <a:gd name="connsiteX4" fmla="*/ 2148840 w 4297680"/>
              <a:gd name="connsiteY4" fmla="*/ 0 h 429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7680" h="4297680">
                <a:moveTo>
                  <a:pt x="2148840" y="0"/>
                </a:moveTo>
                <a:cubicBezTo>
                  <a:pt x="3335612" y="0"/>
                  <a:pt x="4297680" y="962068"/>
                  <a:pt x="4297680" y="2148840"/>
                </a:cubicBezTo>
                <a:cubicBezTo>
                  <a:pt x="4297680" y="3335612"/>
                  <a:pt x="3335612" y="4297680"/>
                  <a:pt x="2148840" y="4297680"/>
                </a:cubicBezTo>
                <a:cubicBezTo>
                  <a:pt x="962068" y="4297680"/>
                  <a:pt x="0" y="3335612"/>
                  <a:pt x="0" y="2148840"/>
                </a:cubicBezTo>
                <a:cubicBezTo>
                  <a:pt x="0" y="962068"/>
                  <a:pt x="962068" y="0"/>
                  <a:pt x="2148840" y="0"/>
                </a:cubicBezTo>
                <a:close/>
              </a:path>
            </a:pathLst>
          </a:custGeom>
        </p:spPr>
      </p:pic>
      <p:sp>
        <p:nvSpPr>
          <p:cNvPr id="25" name="Freeform: Shape 2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7762313" y="-1"/>
            <a:ext cx="4444096" cy="3211788"/>
          </a:xfrm>
          <a:custGeom>
            <a:avLst/>
            <a:gdLst>
              <a:gd name="connsiteX0" fmla="*/ 5102 w 4444096"/>
              <a:gd name="connsiteY0" fmla="*/ 0 h 3211788"/>
              <a:gd name="connsiteX1" fmla="*/ 4444096 w 4444096"/>
              <a:gd name="connsiteY1" fmla="*/ 0 h 3211788"/>
              <a:gd name="connsiteX2" fmla="*/ 4444096 w 4444096"/>
              <a:gd name="connsiteY2" fmla="*/ 2908319 h 3211788"/>
              <a:gd name="connsiteX3" fmla="*/ 4321598 w 4444096"/>
              <a:gd name="connsiteY3" fmla="*/ 2967330 h 3211788"/>
              <a:gd name="connsiteX4" fmla="*/ 3110753 w 4444096"/>
              <a:gd name="connsiteY4" fmla="*/ 3211788 h 3211788"/>
              <a:gd name="connsiteX5" fmla="*/ 0 w 4444096"/>
              <a:gd name="connsiteY5" fmla="*/ 101035 h 321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44096" h="3211788">
                <a:moveTo>
                  <a:pt x="5102" y="0"/>
                </a:moveTo>
                <a:lnTo>
                  <a:pt x="4444096" y="0"/>
                </a:lnTo>
                <a:lnTo>
                  <a:pt x="4444096" y="2908319"/>
                </a:lnTo>
                <a:lnTo>
                  <a:pt x="4321598" y="2967330"/>
                </a:lnTo>
                <a:cubicBezTo>
                  <a:pt x="3949433" y="3124742"/>
                  <a:pt x="3540258" y="3211788"/>
                  <a:pt x="3110753" y="3211788"/>
                </a:cubicBezTo>
                <a:cubicBezTo>
                  <a:pt x="1392732" y="3211788"/>
                  <a:pt x="0" y="1819056"/>
                  <a:pt x="0" y="1010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5074"/>
          <a:stretch>
            <a:fillRect/>
          </a:stretch>
        </p:blipFill>
        <p:spPr>
          <a:xfrm>
            <a:off x="7928700" y="-1"/>
            <a:ext cx="4277711" cy="3045402"/>
          </a:xfrm>
          <a:custGeom>
            <a:avLst/>
            <a:gdLst>
              <a:gd name="connsiteX0" fmla="*/ 5102 w 4277711"/>
              <a:gd name="connsiteY0" fmla="*/ 0 h 3045402"/>
              <a:gd name="connsiteX1" fmla="*/ 4277711 w 4277711"/>
              <a:gd name="connsiteY1" fmla="*/ 0 h 3045402"/>
              <a:gd name="connsiteX2" fmla="*/ 4277711 w 4277711"/>
              <a:gd name="connsiteY2" fmla="*/ 2723810 h 3045402"/>
              <a:gd name="connsiteX3" fmla="*/ 4090449 w 4277711"/>
              <a:gd name="connsiteY3" fmla="*/ 2814019 h 3045402"/>
              <a:gd name="connsiteX4" fmla="*/ 2944368 w 4277711"/>
              <a:gd name="connsiteY4" fmla="*/ 3045402 h 3045402"/>
              <a:gd name="connsiteX5" fmla="*/ 0 w 4277711"/>
              <a:gd name="connsiteY5" fmla="*/ 101034 h 304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77711" h="3045402">
                <a:moveTo>
                  <a:pt x="5102" y="0"/>
                </a:moveTo>
                <a:lnTo>
                  <a:pt x="4277711" y="0"/>
                </a:lnTo>
                <a:lnTo>
                  <a:pt x="4277711" y="2723810"/>
                </a:lnTo>
                <a:lnTo>
                  <a:pt x="4090449" y="2814019"/>
                </a:lnTo>
                <a:cubicBezTo>
                  <a:pt x="3738190" y="2963012"/>
                  <a:pt x="3350901" y="3045402"/>
                  <a:pt x="2944368" y="3045402"/>
                </a:cubicBezTo>
                <a:cubicBezTo>
                  <a:pt x="1318238" y="3045402"/>
                  <a:pt x="0" y="1727164"/>
                  <a:pt x="0" y="101034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2603"/>
            <a:ext cx="10515600" cy="8275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043" y="1285461"/>
            <a:ext cx="11608905" cy="5339936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2603"/>
            <a:ext cx="10515600" cy="8275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043" y="1285461"/>
            <a:ext cx="11608905" cy="5339936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2603"/>
            <a:ext cx="10515600" cy="8275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043" y="1285461"/>
            <a:ext cx="11608905" cy="5339936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70" y="3522244"/>
            <a:ext cx="12093526" cy="3300607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John 10:10 -Jesus Came to Give Us An Abundant, Full Life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Too Many Line Up with the 1</a:t>
            </a:r>
            <a:r>
              <a:rPr lang="en-U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st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Part –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“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 thief cometh to kill steal destroy…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But Fall Short on the 2</a:t>
            </a:r>
            <a:r>
              <a:rPr lang="en-U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nd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part of that verse –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…I am come to that they may have life and life more abundant”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Eph 3:20 -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God is able to do more than we could ever think or imagine 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5368" y="1767754"/>
            <a:ext cx="6105194" cy="2031055"/>
          </a:xfrm>
        </p:spPr>
        <p:txBody>
          <a:bodyPr>
            <a:normAutofit/>
          </a:bodyPr>
          <a:lstStyle/>
          <a:p>
            <a:r>
              <a:rPr lang="en-US" sz="47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You Dreaming Big Enough?    -pt2</a:t>
            </a:r>
            <a:endParaRPr lang="en-US" sz="4700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9164" y="4074718"/>
            <a:ext cx="3571397" cy="68207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Isa 54:2</a:t>
            </a:r>
            <a:endParaRPr lang="en-US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2097" y="202686"/>
            <a:ext cx="2169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Edward Church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70609" y="154741"/>
            <a:ext cx="2445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February 24, 2019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2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of the Hour</a:t>
            </a:r>
            <a:endParaRPr lang="en-US" sz="4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9226" y="2602523"/>
            <a:ext cx="9833548" cy="41499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What is the Biggest Enemy of the Church?</a:t>
            </a: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/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Families?</a:t>
            </a:r>
            <a:endParaRPr 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/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Marriages?</a:t>
            </a:r>
            <a:endParaRPr 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/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Work?</a:t>
            </a:r>
            <a:endParaRPr 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457200" lvl="1" indent="0">
              <a:buNone/>
            </a:pPr>
            <a:endParaRPr 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4">
              <a:buFont typeface="Courier New" panose="02070309020205020404" pitchFamily="49" charset="0"/>
              <a:buChar char="o"/>
            </a:pP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Satan?</a:t>
            </a:r>
            <a:endParaRPr 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4">
              <a:buFont typeface="Courier New" panose="02070309020205020404" pitchFamily="49" charset="0"/>
              <a:buChar char="o"/>
            </a:pP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World?</a:t>
            </a:r>
            <a:endParaRPr 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4">
              <a:buFont typeface="Courier New" panose="02070309020205020404" pitchFamily="49" charset="0"/>
              <a:buChar char="o"/>
            </a:pP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Nope…</a:t>
            </a:r>
            <a:endParaRPr 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1828800" lvl="4" indent="0">
              <a:buNone/>
            </a:pP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   Mediocrity </a:t>
            </a:r>
            <a:endParaRPr lang="en-US" sz="1600" b="1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60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966" y="150055"/>
            <a:ext cx="9607826" cy="5561428"/>
          </a:xfrm>
          <a:solidFill>
            <a:schemeClr val="bg1">
              <a:alpha val="75000"/>
            </a:schemeClr>
          </a:solidFill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If 99.9% Is Good Enough, Then . . 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12 newborns will be given to the wrong parents daily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114,500 mismatched pairs of shoes will be shipped/year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18,322 pieces of mail will be mishandled/hour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2.5 million books will be shipped with the wrong covers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Two planes crash at Chicago's O'Hare airport daily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315 entries in Webster's dictionary will be misspelled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20,000 incorrect drug scripts will be written this year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103,260 income tax returns will be processed incorrectly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291 pacemaker operations will be performed incorrectly.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868" y="109484"/>
            <a:ext cx="5861132" cy="1592707"/>
          </a:xfrm>
          <a:solidFill>
            <a:schemeClr val="bg1">
              <a:alpha val="80000"/>
            </a:schemeClr>
          </a:solidFill>
          <a:effectLst>
            <a:softEdge rad="38100"/>
          </a:effectLst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Arial Rounded MT Bold" panose="020F0704030504030204" pitchFamily="34" charset="0"/>
              </a:rPr>
              <a:t>The Choice is Ours…</a:t>
            </a:r>
            <a:endParaRPr lang="en-US" b="1" dirty="0">
              <a:latin typeface="Arial Rounded MT Bold" panose="020F0704030504030204" pitchFamily="34" charset="0"/>
            </a:endParaRPr>
          </a:p>
          <a:p>
            <a:r>
              <a:rPr lang="en-US" b="1" dirty="0">
                <a:latin typeface="Arial Rounded MT Bold" panose="020F0704030504030204" pitchFamily="34" charset="0"/>
              </a:rPr>
              <a:t>Mediocre = (med= Get By) </a:t>
            </a:r>
            <a:endParaRPr lang="en-US" b="1" dirty="0">
              <a:latin typeface="Arial Rounded MT Bold" panose="020F0704030504030204" pitchFamily="34" charset="0"/>
            </a:endParaRPr>
          </a:p>
          <a:p>
            <a:r>
              <a:rPr lang="en-US" b="1" dirty="0">
                <a:latin typeface="Arial Rounded MT Bold" panose="020F0704030504030204" pitchFamily="34" charset="0"/>
              </a:rPr>
              <a:t>Excellent (excel= Go Beyond)</a:t>
            </a:r>
            <a:endParaRPr lang="en-US" b="1" dirty="0">
              <a:latin typeface="Arial Rounded MT Bold" panose="020F0704030504030204" pitchFamily="34" charset="0"/>
            </a:endParaRPr>
          </a:p>
        </p:txBody>
      </p:sp>
      <p:sp>
        <p:nvSpPr>
          <p:cNvPr id="4" name="Content Placeholder 2"/>
          <p:cNvSpPr txBox="1"/>
          <p:nvPr/>
        </p:nvSpPr>
        <p:spPr>
          <a:xfrm>
            <a:off x="4771699" y="2590087"/>
            <a:ext cx="7239765" cy="2087421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softEdge rad="38100"/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latin typeface="Arial Rounded MT Bold" panose="020F0704030504030204" pitchFamily="34" charset="0"/>
              </a:rPr>
              <a:t>God Called Israel to Excel…</a:t>
            </a:r>
            <a:endParaRPr lang="en-US" b="1" dirty="0">
              <a:latin typeface="Arial Rounded MT Bold" panose="020F07040305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latin typeface="Arial Rounded MT Bold" panose="020F0704030504030204" pitchFamily="34" charset="0"/>
              </a:rPr>
              <a:t>         …They Chose to Get By</a:t>
            </a:r>
            <a:endParaRPr lang="en-US" b="1" dirty="0">
              <a:latin typeface="Arial Rounded MT Bold" panose="020F07040305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latin typeface="Arial Rounded MT Bold" panose="020F0704030504030204" pitchFamily="34" charset="0"/>
              </a:rPr>
              <a:t>                  …They Lost Their Freedom</a:t>
            </a:r>
            <a:endParaRPr lang="en-US" b="1" dirty="0">
              <a:latin typeface="Arial Rounded MT Bold" panose="020F07040305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latin typeface="Arial Rounded MT Bold" panose="020F0704030504030204" pitchFamily="34" charset="0"/>
              </a:rPr>
              <a:t>                           …They Didn’t Lose Grace</a:t>
            </a:r>
            <a:endParaRPr lang="en-US" b="1" dirty="0"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47" y="3079093"/>
            <a:ext cx="11608905" cy="3504588"/>
          </a:xfrm>
          <a:solidFill>
            <a:schemeClr val="bg1">
              <a:alpha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i="1" dirty="0"/>
              <a:t>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“Enlarge the place of your tent, stretch your tent curtains wide, do not hold back; lengthen your cords, strengthen your stakes.”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 54:2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Extreme Time in Israel’s History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Some Going Into Captivity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Some Coming Out of Captivity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1371600" lvl="3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All Got this Challenge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3910" y="3582432"/>
            <a:ext cx="10393858" cy="3118618"/>
          </a:xfrm>
          <a:solidFill>
            <a:schemeClr val="bg1">
              <a:alpha val="80000"/>
            </a:schemeClr>
          </a:solidFill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Everything About this Verse Speaks of Increase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0">
              <a:lnSpc>
                <a:spcPct val="10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Nothing that Encourages Us to Maintain the Status Quo…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             …But to Enlarge Our Perspective of God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0">
              <a:lnSpc>
                <a:spcPct val="10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Some People See God as Limiting and Controlling…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…As If His Nature Is to Hold Us Back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Nothing Could Be Further from the Truth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5292</Words>
  <Application>WPS Presentation</Application>
  <PresentationFormat>Widescreen</PresentationFormat>
  <Paragraphs>140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0" baseType="lpstr">
      <vt:lpstr>Arial</vt:lpstr>
      <vt:lpstr>SimSun</vt:lpstr>
      <vt:lpstr>Wingdings</vt:lpstr>
      <vt:lpstr>Arial Rounded MT Bold</vt:lpstr>
      <vt:lpstr>Courier New</vt:lpstr>
      <vt:lpstr>Calibri</vt:lpstr>
      <vt:lpstr>Microsoft YaHei</vt:lpstr>
      <vt:lpstr/>
      <vt:lpstr>Arial Unicode MS</vt:lpstr>
      <vt:lpstr>Calibri Light</vt:lpstr>
      <vt:lpstr>Calibri</vt:lpstr>
      <vt:lpstr>Office Theme</vt:lpstr>
      <vt:lpstr>PowerPoint 演示文稿</vt:lpstr>
      <vt:lpstr>PowerPoint 演示文稿</vt:lpstr>
      <vt:lpstr>PowerPoint 演示文稿</vt:lpstr>
      <vt:lpstr>Are You Dreaming Big Enough?    -pt2</vt:lpstr>
      <vt:lpstr>Question of the Hour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Esther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Linton</dc:creator>
  <cp:lastModifiedBy>edwar</cp:lastModifiedBy>
  <cp:revision>65</cp:revision>
  <dcterms:created xsi:type="dcterms:W3CDTF">2019-02-15T03:19:00Z</dcterms:created>
  <dcterms:modified xsi:type="dcterms:W3CDTF">2019-02-24T22:08:03Z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1033-10.2.0.5978</vt:lpwstr>
  </property>
</Properties>
</file>