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259" r:id="rId4"/>
    <p:sldId id="260" r:id="rId5"/>
    <p:sldId id="281" r:id="rId6"/>
    <p:sldId id="262" r:id="rId7"/>
    <p:sldId id="263" r:id="rId8"/>
    <p:sldId id="264" r:id="rId9"/>
    <p:sldId id="265" r:id="rId10"/>
    <p:sldId id="266" r:id="rId11"/>
    <p:sldId id="267" r:id="rId12"/>
    <p:sldId id="284" r:id="rId13"/>
    <p:sldId id="283" r:id="rId14"/>
    <p:sldId id="286" r:id="rId15"/>
    <p:sldId id="282" r:id="rId16"/>
    <p:sldId id="261" r:id="rId17"/>
    <p:sldId id="268" r:id="rId18"/>
    <p:sldId id="269" r:id="rId19"/>
    <p:sldId id="270" r:id="rId20"/>
    <p:sldId id="273" r:id="rId21"/>
    <p:sldId id="274" r:id="rId22"/>
    <p:sldId id="275" r:id="rId23"/>
    <p:sldId id="272" r:id="rId24"/>
    <p:sldId id="276" r:id="rId25"/>
    <p:sldId id="258" r:id="rId26"/>
    <p:sldId id="277"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91897-9E23-47BB-845D-BC7365734A15}" type="datetimeFigureOut">
              <a:rPr lang="en-US" smtClean="0"/>
              <a:pPr/>
              <a:t>7/13/2019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1457-5FA3-486D-9B9E-A97910A9845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91897-9E23-47BB-845D-BC7365734A15}" type="datetimeFigureOut">
              <a:rPr lang="en-US" smtClean="0"/>
              <a:pPr/>
              <a:t>7/13/2019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51457-5FA3-486D-9B9E-A97910A984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5E6AB-2B73-4A49-99A0-C40A39B8DAF1}"/>
              </a:ext>
            </a:extLst>
          </p:cNvPr>
          <p:cNvSpPr>
            <a:spLocks noGrp="1"/>
          </p:cNvSpPr>
          <p:nvPr>
            <p:ph idx="1"/>
          </p:nvPr>
        </p:nvSpPr>
        <p:spPr>
          <a:xfrm>
            <a:off x="228600" y="152400"/>
            <a:ext cx="8763000" cy="6583363"/>
          </a:xfrm>
        </p:spPr>
        <p:txBody>
          <a:bodyPr>
            <a:normAutofit fontScale="70000" lnSpcReduction="20000"/>
          </a:bodyPr>
          <a:lstStyle/>
          <a:p>
            <a:pPr marL="0" indent="0">
              <a:buNone/>
            </a:pPr>
            <a:br>
              <a:rPr lang="en-US" dirty="0"/>
            </a:br>
            <a:endParaRPr lang="en-US" dirty="0"/>
          </a:p>
          <a:p>
            <a:r>
              <a:rPr lang="en-US" sz="3600" dirty="0">
                <a:effectLst>
                  <a:outerShdw blurRad="38100" dist="38100" dir="2700000" algn="tl">
                    <a:srgbClr val="000000">
                      <a:alpha val="43137"/>
                    </a:srgbClr>
                  </a:outerShdw>
                </a:effectLst>
              </a:rPr>
              <a:t>The minister was preoccupied with thoughts of how he was going to ask the congregation to come up with more money than they were expecting for repairs to the church building. </a:t>
            </a:r>
          </a:p>
          <a:p>
            <a:r>
              <a:rPr lang="en-US" sz="3600" dirty="0">
                <a:effectLst>
                  <a:outerShdw blurRad="38100" dist="38100" dir="2700000" algn="tl">
                    <a:srgbClr val="000000">
                      <a:alpha val="43137"/>
                    </a:srgbClr>
                  </a:outerShdw>
                </a:effectLst>
              </a:rPr>
              <a:t>Therefore, he was annoyed to find that the regular organist was sick and a substitute had been brought in at the last minute. The substitute wanted to know what to play. </a:t>
            </a:r>
          </a:p>
          <a:p>
            <a:r>
              <a:rPr lang="en-US" sz="3600" dirty="0">
                <a:effectLst>
                  <a:outerShdw blurRad="38100" dist="38100" dir="2700000" algn="tl">
                    <a:srgbClr val="000000">
                      <a:alpha val="43137"/>
                    </a:srgbClr>
                  </a:outerShdw>
                </a:effectLst>
              </a:rPr>
              <a:t>"Here's a copy of the service," the pastor said impatiently. "But, you'll have to think of something to play after I make the announcement about the finances."</a:t>
            </a:r>
          </a:p>
          <a:p>
            <a:r>
              <a:rPr lang="en-US" sz="3600" dirty="0">
                <a:effectLst>
                  <a:outerShdw blurRad="38100" dist="38100" dir="2700000" algn="tl">
                    <a:srgbClr val="000000">
                      <a:alpha val="43137"/>
                    </a:srgbClr>
                  </a:outerShdw>
                </a:effectLst>
              </a:rPr>
              <a:t>During the service, the minister paused and said, "Brothers and sisters, we are in great difficulty; the roof repairs cost twice as much as we expected and we need $4,000 more. Any of you who can pledge $100 or more, please stand up."</a:t>
            </a:r>
          </a:p>
          <a:p>
            <a:r>
              <a:rPr lang="en-US" sz="3600" dirty="0">
                <a:effectLst>
                  <a:outerShdw blurRad="38100" dist="38100" dir="2700000" algn="tl">
                    <a:srgbClr val="000000">
                      <a:alpha val="43137"/>
                    </a:srgbClr>
                  </a:outerShdw>
                </a:effectLst>
              </a:rPr>
              <a:t>At that moment, the substitute organist played "The Star Spangled Banner." </a:t>
            </a:r>
          </a:p>
          <a:p>
            <a:r>
              <a:rPr lang="en-US" sz="3600" dirty="0">
                <a:effectLst>
                  <a:outerShdw blurRad="38100" dist="38100" dir="2700000" algn="tl">
                    <a:srgbClr val="000000">
                      <a:alpha val="43137"/>
                    </a:srgbClr>
                  </a:outerShdw>
                </a:effectLst>
              </a:rPr>
              <a:t>And that is how the substitute became the regular organist.</a:t>
            </a:r>
          </a:p>
          <a:p>
            <a:pPr marL="0" indent="0">
              <a:buNone/>
            </a:pPr>
            <a:endParaRPr lang="en-US" dirty="0"/>
          </a:p>
        </p:txBody>
      </p:sp>
    </p:spTree>
    <p:extLst>
      <p:ext uri="{BB962C8B-B14F-4D97-AF65-F5344CB8AC3E}">
        <p14:creationId xmlns:p14="http://schemas.microsoft.com/office/powerpoint/2010/main" val="207622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2200" y="228600"/>
            <a:ext cx="2819401" cy="79184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Past</a:t>
            </a:r>
          </a:p>
        </p:txBody>
      </p:sp>
      <p:sp>
        <p:nvSpPr>
          <p:cNvPr id="3" name="Content Placeholder 2"/>
          <p:cNvSpPr>
            <a:spLocks noGrp="1"/>
          </p:cNvSpPr>
          <p:nvPr>
            <p:ph idx="1"/>
          </p:nvPr>
        </p:nvSpPr>
        <p:spPr>
          <a:xfrm>
            <a:off x="228600" y="1600200"/>
            <a:ext cx="7467600" cy="3124200"/>
          </a:xfrm>
          <a:solidFill>
            <a:schemeClr val="bg1">
              <a:alpha val="80000"/>
            </a:schemeClr>
          </a:solidFill>
          <a:effectLst>
            <a:softEdge rad="38100"/>
          </a:effectLst>
        </p:spPr>
        <p:txBody>
          <a:bodyPr wrap="square" lIns="91440" tIns="45720" rIns="91440" bIns="45720" anchor="t">
            <a:normAutofit/>
          </a:bodyPr>
          <a:lstStyle/>
          <a:p>
            <a:pPr marL="342900" indent="-342900" algn="l" defTabSz="914400" latinLnBrk="0">
              <a:lnSpc>
                <a:spcPct val="102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Came from Behind…</a:t>
            </a:r>
          </a:p>
          <a:p>
            <a:pPr marL="342900" indent="-342900" algn="l" defTabSz="914400" latinLnBrk="0">
              <a:lnSpc>
                <a:spcPct val="102000"/>
              </a:lnSpc>
              <a:spcBef>
                <a:spcPts val="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Not to Life of Excuses But…</a:t>
            </a:r>
            <a:endPar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02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Excel in Life</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742950" lvl="0" indent="-285750" algn="l" defTabSz="914400" latinLnBrk="0">
              <a:lnSpc>
                <a:spcPct val="102000"/>
              </a:lnSpc>
              <a:spcBef>
                <a:spcPts val="60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Among the 400 at Adullam</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742950" lvl="0" indent="-285750" algn="l" defTabSz="914400" latinLnBrk="0">
              <a:lnSpc>
                <a:spcPct val="102000"/>
              </a:lnSpc>
              <a:spcBef>
                <a:spcPts val="60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Focus was Ahead Not Behind</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742950" lvl="0" indent="-285750" algn="l" defTabSz="914400" latinLnBrk="0">
              <a:lnSpc>
                <a:spcPct val="102000"/>
              </a:lnSpc>
              <a:spcBef>
                <a:spcPts val="60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Past Didn’t Prevent But Propelled</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02000"/>
              </a:lnSpc>
              <a:spcBef>
                <a:spcPts val="700"/>
              </a:spcBef>
              <a:spcAft>
                <a:spcPts val="0"/>
              </a:spcAft>
              <a:buFontTx/>
              <a:buNone/>
            </a:pPr>
            <a:endParaRPr lang="ko-KR" altLang="en-US" sz="3200" dirty="0">
              <a:latin typeface="Calibri"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2.5"/>
                                          </p:val>
                                        </p:tav>
                                        <p:tav tm="100000">
                                          <p:val>
                                            <p:strVal val="#ppt_w"/>
                                          </p:val>
                                        </p:tav>
                                      </p:tavLst>
                                    </p:anim>
                                    <p:anim calcmode="lin" valueType="num">
                                      <p:cBhvr>
                                        <p:cTn id="8" dur="2000" fill="hold"/>
                                        <p:tgtEl>
                                          <p:spTgt spid="3">
                                            <p:bg/>
                                          </p:spTgt>
                                        </p:tgtEl>
                                        <p:attrNameLst>
                                          <p:attrName>ppt_h</p:attrName>
                                        </p:attrNameLst>
                                      </p:cBhvr>
                                      <p:tavLst>
                                        <p:tav tm="0">
                                          <p:val>
                                            <p:strVal val="#ppt_h*0.01"/>
                                          </p:val>
                                        </p:tav>
                                        <p:tav tm="100000">
                                          <p:val>
                                            <p:strVal val="#ppt_h"/>
                                          </p:val>
                                        </p:tav>
                                      </p:tavLst>
                                    </p:anim>
                                    <p:anim calcmode="lin" valueType="num">
                                      <p:cBhvr>
                                        <p:cTn id="9" dur="2000" fill="hold"/>
                                        <p:tgtEl>
                                          <p:spTgt spid="3">
                                            <p:bg/>
                                          </p:spTgt>
                                        </p:tgtEl>
                                        <p:attrNameLst>
                                          <p:attrName>ppt_x</p:attrName>
                                        </p:attrNameLst>
                                      </p:cBhvr>
                                      <p:tavLst>
                                        <p:tav tm="0">
                                          <p:val>
                                            <p:strVal val="#ppt_x"/>
                                          </p:val>
                                        </p:tav>
                                        <p:tav tm="100000">
                                          <p:val>
                                            <p:strVal val="#ppt_x"/>
                                          </p:val>
                                        </p:tav>
                                      </p:tavLst>
                                    </p:anim>
                                    <p:anim calcmode="lin" valueType="num">
                                      <p:cBhvr>
                                        <p:cTn id="10" dur="2000" fill="hold"/>
                                        <p:tgtEl>
                                          <p:spTgt spid="3">
                                            <p:bg/>
                                          </p:spTgt>
                                        </p:tgtEl>
                                        <p:attrNameLst>
                                          <p:attrName>ppt_y</p:attrName>
                                        </p:attrNameLst>
                                      </p:cBhvr>
                                      <p:tavLst>
                                        <p:tav tm="0">
                                          <p:val>
                                            <p:strVal val="#ppt_h+1"/>
                                          </p:val>
                                        </p:tav>
                                        <p:tav tm="100000">
                                          <p:val>
                                            <p:strVal val="#ppt_y"/>
                                          </p:val>
                                        </p:tav>
                                      </p:tavLst>
                                    </p:anim>
                                    <p:animEffect transition="in" filter="fade">
                                      <p:cBhvr>
                                        <p:cTn id="11" dur="2000"/>
                                        <p:tgtEl>
                                          <p:spTgt spid="3">
                                            <p:bg/>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2000"/>
                                        <p:tgtEl>
                                          <p:spTgt spid="3">
                                            <p:txEl>
                                              <p:pRg st="1" end="1"/>
                                            </p:txEl>
                                          </p:spTgt>
                                        </p:tgtEl>
                                      </p:cBhvr>
                                    </p:animEffect>
                                  </p:childTnLst>
                                </p:cTn>
                              </p:par>
                            </p:childTnLst>
                          </p:cTn>
                        </p:par>
                        <p:par>
                          <p:cTn id="28" fill="hold">
                            <p:stCondLst>
                              <p:cond delay="2000"/>
                            </p:stCondLst>
                            <p:childTnLst>
                              <p:par>
                                <p:cTn id="29" presetID="58" presetClass="entr" presetSubtype="0" accel="10000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2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1" dur="2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4" dur="2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2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0" dur="2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3" dur="2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2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9" dur="2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2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8686800" cy="1143000"/>
          </a:xfrm>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a:t>
            </a: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Present</a:t>
            </a: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a:t>
            </a:r>
          </a:p>
        </p:txBody>
      </p:sp>
      <p:sp>
        <p:nvSpPr>
          <p:cNvPr id="6147" name="Rectangle 3"/>
          <p:cNvSpPr>
            <a:spLocks noGrp="1" noChangeArrowheads="1"/>
          </p:cNvSpPr>
          <p:nvPr>
            <p:ph idx="1"/>
          </p:nvPr>
        </p:nvSpPr>
        <p:spPr>
          <a:xfrm>
            <a:off x="76200" y="1447800"/>
            <a:ext cx="5486400" cy="4724400"/>
          </a:xfrm>
          <a:solidFill>
            <a:schemeClr val="bg1">
              <a:alpha val="90000"/>
            </a:schemeClr>
          </a:solidFill>
          <a:effectLst>
            <a:softEdge rad="38100"/>
          </a:effectLst>
        </p:spPr>
        <p:txBody>
          <a:bodyPr>
            <a:normAutofit fontScale="92500"/>
          </a:bodyPr>
          <a:lstStyle/>
          <a:p>
            <a:pPr eaLnBrk="1" fontAlgn="auto" hangingPunct="1">
              <a:lnSpc>
                <a:spcPct val="90000"/>
              </a:lnSpc>
              <a:spcAft>
                <a:spcPts val="0"/>
              </a:spcAft>
              <a:buClr>
                <a:schemeClr val="accent3"/>
              </a:buClr>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Name</a:t>
            </a:r>
          </a:p>
          <a:p>
            <a:pPr marL="674370" lvl="1" indent="-274320">
              <a:lnSpc>
                <a:spcPct val="90000"/>
              </a:lnSpc>
              <a:spcBef>
                <a:spcPts val="600"/>
              </a:spcBef>
              <a:buFont typeface="Wingdings" pitchFamily="2" charset="2"/>
              <a:buChar char="§"/>
              <a:defRPr/>
            </a:pPr>
            <a:r>
              <a:rPr lang="en-US" sz="2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Eleazar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is Helper</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674370" lvl="1" indent="-274320">
              <a:spcBef>
                <a:spcPts val="600"/>
              </a:spcBef>
              <a:buFont typeface="Wingdings"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El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“Almighty”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surround”</a:t>
            </a:r>
          </a:p>
          <a:p>
            <a:pPr marL="674370" lvl="1" indent="-274320">
              <a:spcBef>
                <a:spcPts val="600"/>
              </a:spcBef>
              <a:buFont typeface="Wingdings" pitchFamily="2" charset="2"/>
              <a:buChar char="§"/>
              <a:defRPr/>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Dodo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burning love-passion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674370" lvl="1" indent="-274320">
              <a:lnSpc>
                <a:spcPct val="90000"/>
              </a:lnSpc>
              <a:spcAft>
                <a:spcPts val="1200"/>
              </a:spcAft>
              <a:buFont typeface="Wingdings" pitchFamily="2" charset="2"/>
              <a:buChar char="§"/>
              <a:defRPr/>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son of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builder -to carry on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eaLnBrk="1" fontAlgn="auto" hangingPunct="1">
              <a:lnSpc>
                <a:spcPct val="90000"/>
              </a:lnSpc>
              <a:spcAft>
                <a:spcPts val="0"/>
              </a:spcAft>
              <a:buClr>
                <a:schemeClr val="accent3"/>
              </a:buClr>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Position</a:t>
            </a:r>
          </a:p>
          <a:p>
            <a:pPr marL="674370" lvl="1" indent="-274320">
              <a:lnSpc>
                <a:spcPct val="90000"/>
              </a:lnSpc>
              <a:spcBef>
                <a:spcPts val="600"/>
              </a:spcBef>
              <a:buFont typeface="Wingdings" pitchFamily="2" charset="2"/>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2nd of David’s Mightiest</a:t>
            </a:r>
          </a:p>
          <a:p>
            <a:pPr marL="741363" lvl="1">
              <a:lnSpc>
                <a:spcPct val="90000"/>
              </a:lnSpc>
              <a:spcBef>
                <a:spcPts val="600"/>
              </a:spcBef>
              <a:buFont typeface="Wingdings"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Tribe of Benjamin…</a:t>
            </a:r>
          </a:p>
          <a:p>
            <a:pPr marL="341313" eaLnBrk="1" fontAlgn="auto" hangingPunct="1">
              <a:lnSpc>
                <a:spcPct val="90000"/>
              </a:lnSpc>
              <a:spcBef>
                <a:spcPts val="600"/>
              </a:spcBef>
              <a:spcAft>
                <a:spcPts val="1200"/>
              </a:spcAft>
              <a:buClr>
                <a:schemeClr val="accent3"/>
              </a:buClr>
              <a:buFont typeface="Wingdings 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…Most Warlike Tribe </a:t>
            </a:r>
          </a:p>
        </p:txBody>
      </p:sp>
      <p:pic>
        <p:nvPicPr>
          <p:cNvPr id="4" name="Picture 6" descr="http://i428.photobucket.com/albums/qq3/Speeluunjuur/Celtwarrior.jpg"/>
          <p:cNvPicPr>
            <a:picLocks noChangeAspect="1" noChangeArrowheads="1"/>
          </p:cNvPicPr>
          <p:nvPr/>
        </p:nvPicPr>
        <p:blipFill>
          <a:blip r:embed="rId2" cstate="print"/>
          <a:srcRect/>
          <a:stretch>
            <a:fillRect/>
          </a:stretch>
        </p:blipFill>
        <p:spPr bwMode="auto">
          <a:xfrm>
            <a:off x="5638800" y="1295399"/>
            <a:ext cx="3505200" cy="5562601"/>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800" decel="100000"/>
                                        <p:tgtEl>
                                          <p:spTgt spid="6147">
                                            <p:txEl>
                                              <p:pRg st="0" end="0"/>
                                            </p:txEl>
                                          </p:spTgt>
                                        </p:tgtEl>
                                      </p:cBhvr>
                                    </p:animEffect>
                                    <p:anim calcmode="lin" valueType="num">
                                      <p:cBhvr>
                                        <p:cTn id="16"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Effect transition="in" filter="fade">
                                      <p:cBhvr>
                                        <p:cTn id="24" dur="800" decel="100000"/>
                                        <p:tgtEl>
                                          <p:spTgt spid="6147">
                                            <p:txEl>
                                              <p:pRg st="1" end="1"/>
                                            </p:txEl>
                                          </p:spTgt>
                                        </p:tgtEl>
                                      </p:cBhvr>
                                    </p:animEffect>
                                    <p:anim calcmode="lin" valueType="num">
                                      <p:cBhvr>
                                        <p:cTn id="25"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grpId="0" nodeType="afterEffect">
                                  <p:stCondLst>
                                    <p:cond delay="0"/>
                                  </p:stCondLst>
                                  <p:childTnLst>
                                    <p:set>
                                      <p:cBhvr>
                                        <p:cTn id="32" dur="1" fill="hold">
                                          <p:stCondLst>
                                            <p:cond delay="0"/>
                                          </p:stCondLst>
                                        </p:cTn>
                                        <p:tgtEl>
                                          <p:spTgt spid="6147">
                                            <p:txEl>
                                              <p:pRg st="2" end="2"/>
                                            </p:txEl>
                                          </p:spTgt>
                                        </p:tgtEl>
                                        <p:attrNameLst>
                                          <p:attrName>style.visibility</p:attrName>
                                        </p:attrNameLst>
                                      </p:cBhvr>
                                      <p:to>
                                        <p:strVal val="visible"/>
                                      </p:to>
                                    </p:set>
                                    <p:animEffect transition="in" filter="fade">
                                      <p:cBhvr>
                                        <p:cTn id="33" dur="800" decel="100000"/>
                                        <p:tgtEl>
                                          <p:spTgt spid="6147">
                                            <p:txEl>
                                              <p:pRg st="2" end="2"/>
                                            </p:txEl>
                                          </p:spTgt>
                                        </p:tgtEl>
                                      </p:cBhvr>
                                    </p:animEffect>
                                    <p:anim calcmode="lin" valueType="num">
                                      <p:cBhvr>
                                        <p:cTn id="34"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6147">
                                            <p:txEl>
                                              <p:pRg st="3" end="3"/>
                                            </p:txEl>
                                          </p:spTgt>
                                        </p:tgtEl>
                                        <p:attrNameLst>
                                          <p:attrName>style.visibility</p:attrName>
                                        </p:attrNameLst>
                                      </p:cBhvr>
                                      <p:to>
                                        <p:strVal val="visible"/>
                                      </p:to>
                                    </p:set>
                                    <p:animEffect transition="in" filter="fade">
                                      <p:cBhvr>
                                        <p:cTn id="43" dur="800" decel="100000"/>
                                        <p:tgtEl>
                                          <p:spTgt spid="6147">
                                            <p:txEl>
                                              <p:pRg st="3" end="3"/>
                                            </p:txEl>
                                          </p:spTgt>
                                        </p:tgtEl>
                                      </p:cBhvr>
                                    </p:animEffect>
                                    <p:anim calcmode="lin" valueType="num">
                                      <p:cBhvr>
                                        <p:cTn id="44"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30" presetClass="entr" presetSubtype="0" fill="hold" grpId="0" nodeType="afterEffect">
                                  <p:stCondLst>
                                    <p:cond delay="0"/>
                                  </p:stCondLst>
                                  <p:childTnLst>
                                    <p:set>
                                      <p:cBhvr>
                                        <p:cTn id="51" dur="1" fill="hold">
                                          <p:stCondLst>
                                            <p:cond delay="0"/>
                                          </p:stCondLst>
                                        </p:cTn>
                                        <p:tgtEl>
                                          <p:spTgt spid="6147">
                                            <p:txEl>
                                              <p:pRg st="4" end="4"/>
                                            </p:txEl>
                                          </p:spTgt>
                                        </p:tgtEl>
                                        <p:attrNameLst>
                                          <p:attrName>style.visibility</p:attrName>
                                        </p:attrNameLst>
                                      </p:cBhvr>
                                      <p:to>
                                        <p:strVal val="visible"/>
                                      </p:to>
                                    </p:set>
                                    <p:animEffect transition="in" filter="fade">
                                      <p:cBhvr>
                                        <p:cTn id="52" dur="800" decel="100000"/>
                                        <p:tgtEl>
                                          <p:spTgt spid="6147">
                                            <p:txEl>
                                              <p:pRg st="4" end="4"/>
                                            </p:txEl>
                                          </p:spTgt>
                                        </p:tgtEl>
                                      </p:cBhvr>
                                    </p:animEffect>
                                    <p:anim calcmode="lin" valueType="num">
                                      <p:cBhvr>
                                        <p:cTn id="53"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6147">
                                            <p:txEl>
                                              <p:pRg st="5" end="5"/>
                                            </p:txEl>
                                          </p:spTgt>
                                        </p:tgtEl>
                                        <p:attrNameLst>
                                          <p:attrName>style.visibility</p:attrName>
                                        </p:attrNameLst>
                                      </p:cBhvr>
                                      <p:to>
                                        <p:strVal val="visible"/>
                                      </p:to>
                                    </p:set>
                                    <p:animEffect transition="in" filter="fade">
                                      <p:cBhvr>
                                        <p:cTn id="62" dur="800" decel="100000"/>
                                        <p:tgtEl>
                                          <p:spTgt spid="6147">
                                            <p:txEl>
                                              <p:pRg st="5" end="5"/>
                                            </p:txEl>
                                          </p:spTgt>
                                        </p:tgtEl>
                                      </p:cBhvr>
                                    </p:animEffect>
                                    <p:anim calcmode="lin" valueType="num">
                                      <p:cBhvr>
                                        <p:cTn id="63"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par>
                          <p:cTn id="68" fill="hold">
                            <p:stCondLst>
                              <p:cond delay="1000"/>
                            </p:stCondLst>
                            <p:childTnLst>
                              <p:par>
                                <p:cTn id="69" presetID="30" presetClass="entr" presetSubtype="0" fill="hold" grpId="0" nodeType="afterEffect">
                                  <p:stCondLst>
                                    <p:cond delay="0"/>
                                  </p:stCondLst>
                                  <p:childTnLst>
                                    <p:set>
                                      <p:cBhvr>
                                        <p:cTn id="70" dur="1" fill="hold">
                                          <p:stCondLst>
                                            <p:cond delay="0"/>
                                          </p:stCondLst>
                                        </p:cTn>
                                        <p:tgtEl>
                                          <p:spTgt spid="6147">
                                            <p:txEl>
                                              <p:pRg st="6" end="6"/>
                                            </p:txEl>
                                          </p:spTgt>
                                        </p:tgtEl>
                                        <p:attrNameLst>
                                          <p:attrName>style.visibility</p:attrName>
                                        </p:attrNameLst>
                                      </p:cBhvr>
                                      <p:to>
                                        <p:strVal val="visible"/>
                                      </p:to>
                                    </p:set>
                                    <p:animEffect transition="in" filter="fade">
                                      <p:cBhvr>
                                        <p:cTn id="71" dur="800" decel="100000"/>
                                        <p:tgtEl>
                                          <p:spTgt spid="6147">
                                            <p:txEl>
                                              <p:pRg st="6" end="6"/>
                                            </p:txEl>
                                          </p:spTgt>
                                        </p:tgtEl>
                                      </p:cBhvr>
                                    </p:animEffect>
                                    <p:anim calcmode="lin" valueType="num">
                                      <p:cBhvr>
                                        <p:cTn id="72"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6147">
                                            <p:txEl>
                                              <p:pRg st="7" end="7"/>
                                            </p:txEl>
                                          </p:spTgt>
                                        </p:tgtEl>
                                        <p:attrNameLst>
                                          <p:attrName>style.visibility</p:attrName>
                                        </p:attrNameLst>
                                      </p:cBhvr>
                                      <p:to>
                                        <p:strVal val="visible"/>
                                      </p:to>
                                    </p:set>
                                    <p:animEffect transition="in" filter="fade">
                                      <p:cBhvr>
                                        <p:cTn id="81" dur="800" decel="100000"/>
                                        <p:tgtEl>
                                          <p:spTgt spid="6147">
                                            <p:txEl>
                                              <p:pRg st="7" end="7"/>
                                            </p:txEl>
                                          </p:spTgt>
                                        </p:tgtEl>
                                      </p:cBhvr>
                                    </p:animEffect>
                                    <p:anim calcmode="lin" valueType="num">
                                      <p:cBhvr>
                                        <p:cTn id="82"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par>
                          <p:cTn id="87" fill="hold">
                            <p:stCondLst>
                              <p:cond delay="1000"/>
                            </p:stCondLst>
                            <p:childTnLst>
                              <p:par>
                                <p:cTn id="88" presetID="30" presetClass="entr" presetSubtype="0" fill="hold" grpId="0" nodeType="afterEffect">
                                  <p:stCondLst>
                                    <p:cond delay="0"/>
                                  </p:stCondLst>
                                  <p:childTnLst>
                                    <p:set>
                                      <p:cBhvr>
                                        <p:cTn id="89" dur="1" fill="hold">
                                          <p:stCondLst>
                                            <p:cond delay="0"/>
                                          </p:stCondLst>
                                        </p:cTn>
                                        <p:tgtEl>
                                          <p:spTgt spid="6147">
                                            <p:txEl>
                                              <p:pRg st="8" end="8"/>
                                            </p:txEl>
                                          </p:spTgt>
                                        </p:tgtEl>
                                        <p:attrNameLst>
                                          <p:attrName>style.visibility</p:attrName>
                                        </p:attrNameLst>
                                      </p:cBhvr>
                                      <p:to>
                                        <p:strVal val="visible"/>
                                      </p:to>
                                    </p:set>
                                    <p:animEffect transition="in" filter="fade">
                                      <p:cBhvr>
                                        <p:cTn id="90" dur="800" decel="100000"/>
                                        <p:tgtEl>
                                          <p:spTgt spid="6147">
                                            <p:txEl>
                                              <p:pRg st="8" end="8"/>
                                            </p:txEl>
                                          </p:spTgt>
                                        </p:tgtEl>
                                      </p:cBhvr>
                                    </p:animEffect>
                                    <p:anim calcmode="lin" valueType="num">
                                      <p:cBhvr>
                                        <p:cTn id="91" dur="800" decel="100000" fill="hold"/>
                                        <p:tgtEl>
                                          <p:spTgt spid="6147">
                                            <p:txEl>
                                              <p:pRg st="8" end="8"/>
                                            </p:txEl>
                                          </p:spTgt>
                                        </p:tgtEl>
                                        <p:attrNameLst>
                                          <p:attrName>style.rotation</p:attrName>
                                        </p:attrNameLst>
                                      </p:cBhvr>
                                      <p:tavLst>
                                        <p:tav tm="0">
                                          <p:val>
                                            <p:fltVal val="-90"/>
                                          </p:val>
                                        </p:tav>
                                        <p:tav tm="100000">
                                          <p:val>
                                            <p:fltVal val="0"/>
                                          </p:val>
                                        </p:tav>
                                      </p:tavLst>
                                    </p:anim>
                                    <p:anim calcmode="lin" valueType="num">
                                      <p:cBhvr>
                                        <p:cTn id="92" dur="800" decel="100000" fill="hold"/>
                                        <p:tgtEl>
                                          <p:spTgt spid="6147">
                                            <p:txEl>
                                              <p:pRg st="8" end="8"/>
                                            </p:txEl>
                                          </p:spTgt>
                                        </p:tgtEl>
                                        <p:attrNameLst>
                                          <p:attrName>ppt_x</p:attrName>
                                        </p:attrNameLst>
                                      </p:cBhvr>
                                      <p:tavLst>
                                        <p:tav tm="0">
                                          <p:val>
                                            <p:strVal val="#ppt_x+0.4"/>
                                          </p:val>
                                        </p:tav>
                                        <p:tav tm="100000">
                                          <p:val>
                                            <p:strVal val="#ppt_x-0.05"/>
                                          </p:val>
                                        </p:tav>
                                      </p:tavLst>
                                    </p:anim>
                                    <p:anim calcmode="lin" valueType="num">
                                      <p:cBhvr>
                                        <p:cTn id="93" dur="800" decel="100000" fill="hold"/>
                                        <p:tgtEl>
                                          <p:spTgt spid="6147">
                                            <p:txEl>
                                              <p:pRg st="8" end="8"/>
                                            </p:txEl>
                                          </p:spTgt>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6147">
                                            <p:txEl>
                                              <p:pRg st="8" end="8"/>
                                            </p:txEl>
                                          </p:spTgt>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6147">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506ACEB-03FE-4AED-8842-C4E403201F05}"/>
              </a:ext>
            </a:extLst>
          </p:cNvPr>
          <p:cNvSpPr>
            <a:spLocks noGrp="1"/>
          </p:cNvSpPr>
          <p:nvPr>
            <p:ph idx="1"/>
          </p:nvPr>
        </p:nvSpPr>
        <p:spPr>
          <a:xfrm>
            <a:off x="152400" y="0"/>
            <a:ext cx="8839200" cy="1676399"/>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Hebrews 10:35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35 </a:t>
            </a:r>
            <a:r>
              <a:rPr lang="en-US" dirty="0">
                <a:effectLst>
                  <a:outerShdw blurRad="38100" dist="38100" dir="2700000" algn="tl">
                    <a:srgbClr val="000000">
                      <a:alpha val="43137"/>
                    </a:srgbClr>
                  </a:outerShdw>
                </a:effectLst>
                <a:latin typeface="Arial Rounded MT Bold" panose="020F0704030504030204" pitchFamily="34" charset="0"/>
              </a:rPr>
              <a:t> Cast not away therefore your confidence, which hath great recompence of reward. </a:t>
            </a:r>
          </a:p>
        </p:txBody>
      </p:sp>
    </p:spTree>
    <p:extLst>
      <p:ext uri="{BB962C8B-B14F-4D97-AF65-F5344CB8AC3E}">
        <p14:creationId xmlns:p14="http://schemas.microsoft.com/office/powerpoint/2010/main" val="3824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5394-0591-4734-BEBB-7C0D061FED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FDDE36-D7B0-4AF7-AA78-12D4769EC629}"/>
              </a:ext>
            </a:extLst>
          </p:cNvPr>
          <p:cNvSpPr>
            <a:spLocks noGrp="1"/>
          </p:cNvSpPr>
          <p:nvPr>
            <p:ph idx="1"/>
          </p:nvPr>
        </p:nvSpPr>
        <p:spPr/>
        <p:txBody>
          <a:bodyPr/>
          <a:lstStyle/>
          <a:p>
            <a:r>
              <a:rPr lang="en-US" b="1" dirty="0"/>
              <a:t>Hebrews 10:35 (KJV) </a:t>
            </a:r>
            <a:br>
              <a:rPr lang="en-US" dirty="0"/>
            </a:br>
            <a:r>
              <a:rPr lang="en-US" baseline="30000" dirty="0"/>
              <a:t>35 </a:t>
            </a:r>
            <a:r>
              <a:rPr lang="en-US" dirty="0"/>
              <a:t> Cast not away therefore your confidence, which hath great recompence of reward. </a:t>
            </a:r>
            <a:br>
              <a:rPr lang="en-US" dirty="0"/>
            </a:br>
            <a:r>
              <a:rPr lang="en-US" dirty="0"/>
              <a:t> </a:t>
            </a:r>
          </a:p>
        </p:txBody>
      </p:sp>
    </p:spTree>
    <p:extLst>
      <p:ext uri="{BB962C8B-B14F-4D97-AF65-F5344CB8AC3E}">
        <p14:creationId xmlns:p14="http://schemas.microsoft.com/office/powerpoint/2010/main" val="346269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A picture containing outdoor, horse&#10;&#10;Description automatically generated">
            <a:extLst>
              <a:ext uri="{FF2B5EF4-FFF2-40B4-BE49-F238E27FC236}">
                <a16:creationId xmlns:a16="http://schemas.microsoft.com/office/drawing/2014/main" id="{994018AD-5B8E-489F-A3CA-263619B0E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1"/>
            <a:ext cx="2609850" cy="1981200"/>
          </a:xfrm>
          <a:prstGeom prst="rect">
            <a:avLst/>
          </a:prstGeom>
        </p:spPr>
      </p:pic>
      <p:pic>
        <p:nvPicPr>
          <p:cNvPr id="5" name="Picture 4" descr="A picture containing outdoor&#10;&#10;Description automatically generated">
            <a:extLst>
              <a:ext uri="{FF2B5EF4-FFF2-40B4-BE49-F238E27FC236}">
                <a16:creationId xmlns:a16="http://schemas.microsoft.com/office/drawing/2014/main" id="{BEA728A4-77BE-4066-AEEF-76807CEFA9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667"/>
          <a:stretch/>
        </p:blipFill>
        <p:spPr>
          <a:xfrm>
            <a:off x="2895600" y="152401"/>
            <a:ext cx="2971800" cy="1981200"/>
          </a:xfrm>
          <a:prstGeom prst="rect">
            <a:avLst/>
          </a:prstGeom>
        </p:spPr>
      </p:pic>
      <p:pic>
        <p:nvPicPr>
          <p:cNvPr id="7" name="Picture 6" descr="A picture containing outdoor, tree, grass, mammal&#10;&#10;Description automatically generated">
            <a:extLst>
              <a:ext uri="{FF2B5EF4-FFF2-40B4-BE49-F238E27FC236}">
                <a16:creationId xmlns:a16="http://schemas.microsoft.com/office/drawing/2014/main" id="{1B1A945D-36C2-4A16-BA4A-70458517E7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228600"/>
            <a:ext cx="2209800" cy="1905001"/>
          </a:xfrm>
          <a:prstGeom prst="rect">
            <a:avLst/>
          </a:prstGeom>
        </p:spPr>
      </p:pic>
      <p:pic>
        <p:nvPicPr>
          <p:cNvPr id="9" name="Picture 8" descr="A close up of a sign&#10;&#10;Description automatically generated">
            <a:extLst>
              <a:ext uri="{FF2B5EF4-FFF2-40B4-BE49-F238E27FC236}">
                <a16:creationId xmlns:a16="http://schemas.microsoft.com/office/drawing/2014/main" id="{0269DAEB-5136-4293-A9E9-61D6DACC7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2286000"/>
            <a:ext cx="1737360" cy="1787652"/>
          </a:xfrm>
          <a:prstGeom prst="rect">
            <a:avLst/>
          </a:prstGeom>
        </p:spPr>
      </p:pic>
      <p:pic>
        <p:nvPicPr>
          <p:cNvPr id="11" name="Picture 10">
            <a:extLst>
              <a:ext uri="{FF2B5EF4-FFF2-40B4-BE49-F238E27FC236}">
                <a16:creationId xmlns:a16="http://schemas.microsoft.com/office/drawing/2014/main" id="{FC513F7E-AD86-4574-A166-AE8342C2084B}"/>
              </a:ext>
            </a:extLst>
          </p:cNvPr>
          <p:cNvPicPr>
            <a:picLocks noChangeAspect="1"/>
          </p:cNvPicPr>
          <p:nvPr/>
        </p:nvPicPr>
        <p:blipFill rotWithShape="1">
          <a:blip r:embed="rId7">
            <a:extLst>
              <a:ext uri="{28A0092B-C50C-407E-A947-70E740481C1C}">
                <a14:useLocalDpi xmlns:a14="http://schemas.microsoft.com/office/drawing/2010/main" val="0"/>
              </a:ext>
            </a:extLst>
          </a:blip>
          <a:srcRect r="3061"/>
          <a:stretch/>
        </p:blipFill>
        <p:spPr>
          <a:xfrm>
            <a:off x="2057400" y="2362200"/>
            <a:ext cx="3619500" cy="1590675"/>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22F9B78C-1533-488D-A068-B646A5F6B7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875" y="2286000"/>
            <a:ext cx="2676525" cy="1590675"/>
          </a:xfrm>
          <a:prstGeom prst="rect">
            <a:avLst/>
          </a:prstGeom>
        </p:spPr>
      </p:pic>
      <p:pic>
        <p:nvPicPr>
          <p:cNvPr id="14" name="Picture 4" descr="http://4.bp.blogspot.com/_H1iZ0osNp3U/SRMTJgCUiZI/AAAAAAAAASQ/xTX5T1XvSAw/s400/hpqscan0005.jpg">
            <a:extLst>
              <a:ext uri="{FF2B5EF4-FFF2-40B4-BE49-F238E27FC236}">
                <a16:creationId xmlns:a16="http://schemas.microsoft.com/office/drawing/2014/main" id="{FABD0BBF-F2AB-40C2-B68F-BB7F4211065D}"/>
              </a:ext>
            </a:extLst>
          </p:cNvPr>
          <p:cNvPicPr>
            <a:picLocks noChangeAspect="1" noChangeArrowheads="1"/>
          </p:cNvPicPr>
          <p:nvPr/>
        </p:nvPicPr>
        <p:blipFill>
          <a:blip r:embed="rId9" cstate="print"/>
          <a:srcRect/>
          <a:stretch>
            <a:fillRect/>
          </a:stretch>
        </p:blipFill>
        <p:spPr bwMode="auto">
          <a:xfrm>
            <a:off x="6629400" y="4038600"/>
            <a:ext cx="1524000" cy="2743200"/>
          </a:xfrm>
          <a:prstGeom prst="rect">
            <a:avLst/>
          </a:prstGeom>
          <a:noFill/>
        </p:spPr>
      </p:pic>
      <p:pic>
        <p:nvPicPr>
          <p:cNvPr id="16" name="Picture 15" descr="A close up of a sign&#10;&#10;Description automatically generated">
            <a:extLst>
              <a:ext uri="{FF2B5EF4-FFF2-40B4-BE49-F238E27FC236}">
                <a16:creationId xmlns:a16="http://schemas.microsoft.com/office/drawing/2014/main" id="{E292509E-8246-4A1D-AFED-B90D438CDC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4297171"/>
            <a:ext cx="3481388" cy="1905001"/>
          </a:xfrm>
          <a:prstGeom prst="rect">
            <a:avLst/>
          </a:prstGeom>
        </p:spPr>
      </p:pic>
    </p:spTree>
    <p:extLst>
      <p:ext uri="{BB962C8B-B14F-4D97-AF65-F5344CB8AC3E}">
        <p14:creationId xmlns:p14="http://schemas.microsoft.com/office/powerpoint/2010/main" val="148041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wrap="square" lIns="0" tIns="0" rIns="0" bIns="0" anchor="ctr">
            <a:normAutofit/>
          </a:bodyPr>
          <a:lstStyle/>
          <a:p>
            <a:pPr marL="0" indent="0" algn="ctr" defTabSz="914400" latinLnBrk="0">
              <a:lnSpc>
                <a:spcPct val="106000"/>
              </a:lnSpc>
              <a:spcBef>
                <a:spcPts val="0"/>
              </a:spcBef>
              <a:spcAft>
                <a:spcPts val="0"/>
              </a:spcAft>
              <a:buFontTx/>
              <a:buNone/>
            </a:pPr>
            <a:r>
              <a:rPr lang="en-US" altLang="ko-KR" sz="4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Eleazar's Moment</a:t>
            </a:r>
            <a:endParaRPr lang="ko-KR" alt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00200"/>
            <a:ext cx="8534400" cy="4526915"/>
          </a:xfrm>
        </p:spPr>
        <p:txBody>
          <a:bodyPr wrap="square" lIns="91440" tIns="45720" rIns="91440" bIns="45720" anchor="t">
            <a:normAutofit/>
          </a:bodyPr>
          <a:lstStyle/>
          <a:p>
            <a:pPr marL="342900" lvl="0" indent="-342900" algn="l" defTabSz="914400" latinLnBrk="0">
              <a:lnSpc>
                <a:spcPct val="104000"/>
              </a:lnSpc>
              <a:spcBef>
                <a:spcPts val="0"/>
              </a:spcBef>
              <a:spcAft>
                <a:spcPts val="0"/>
              </a:spcAft>
              <a:buClr>
                <a:srgbClr val="000000"/>
              </a:buClr>
              <a:buFont typeface="Wingdings"/>
              <a:buChar char="u"/>
            </a:pPr>
            <a:r>
              <a:rPr lang="en-US" altLang="ko-KR" sz="2800" b="1" dirty="0">
                <a:solidFill>
                  <a:srgbClr val="000000"/>
                </a:solidFill>
                <a:effectLst>
                  <a:outerShdw blurRad="38100" dist="38100" dir="2700000" algn="tl">
                    <a:srgbClr val="C0C0C0"/>
                  </a:outerShdw>
                </a:effectLst>
                <a:latin typeface="Arial Unicode MS" charset="0"/>
              </a:rPr>
              <a:t> look @ situation </a:t>
            </a:r>
            <a:r>
              <a:rPr lang="en-US" altLang="ko-KR" sz="1200" b="1" dirty="0">
                <a:solidFill>
                  <a:srgbClr val="000000"/>
                </a:solidFill>
                <a:effectLst>
                  <a:outerShdw blurRad="38100" dist="38100" dir="2700000" algn="tl">
                    <a:srgbClr val="C0C0C0"/>
                  </a:outerShdw>
                </a:effectLst>
                <a:latin typeface="Arial Unicode MS" charset="0"/>
              </a:rPr>
              <a:t>his time..stand in gap/watch God move or refuse to stand /watch satan win</a:t>
            </a:r>
            <a:endParaRPr lang="ko-KR" altLang="en-US" sz="1200" b="1" dirty="0">
              <a:latin typeface="Arial Unicode MS" charset="0"/>
            </a:endParaRPr>
          </a:p>
          <a:p>
            <a:pPr marL="342900" lvl="0" indent="-342900" algn="l" defTabSz="914400" latinLnBrk="0">
              <a:lnSpc>
                <a:spcPct val="104000"/>
              </a:lnSpc>
              <a:spcBef>
                <a:spcPts val="600"/>
              </a:spcBef>
              <a:spcAft>
                <a:spcPts val="0"/>
              </a:spcAft>
              <a:buClr>
                <a:srgbClr val="000000"/>
              </a:buClr>
              <a:buFont typeface="Wingdings"/>
              <a:buChar char="u"/>
            </a:pPr>
            <a:r>
              <a:rPr lang="en-US" altLang="ko-KR" sz="3200" b="1" dirty="0">
                <a:solidFill>
                  <a:srgbClr val="000000"/>
                </a:solidFill>
                <a:effectLst>
                  <a:outerShdw blurRad="38100" dist="38100" dir="2700000" algn="tl">
                    <a:srgbClr val="C0C0C0"/>
                  </a:outerShdw>
                </a:effectLst>
                <a:latin typeface="Arial Unicode MS" charset="0"/>
              </a:rPr>
              <a:t> the Surge of Demonic Activity</a:t>
            </a:r>
            <a:endParaRPr lang="ko-KR" altLang="en-US" sz="3200" b="1" dirty="0">
              <a:latin typeface="Arial Unicode MS" charset="0"/>
            </a:endParaRPr>
          </a:p>
          <a:p>
            <a:pPr marL="742950" lvl="0" indent="-342900" algn="l" defTabSz="914400" latinLnBrk="0">
              <a:lnSpc>
                <a:spcPct val="104000"/>
              </a:lnSpc>
              <a:spcBef>
                <a:spcPts val="600"/>
              </a:spcBef>
              <a:spcAft>
                <a:spcPts val="0"/>
              </a:spcAft>
              <a:buClr>
                <a:srgbClr val="000000"/>
              </a:buClr>
              <a:buFont typeface="Wingdings"/>
              <a:buChar char="§"/>
            </a:pPr>
            <a:r>
              <a:rPr lang="en-US" altLang="ko-KR" sz="2800" b="1" dirty="0">
                <a:solidFill>
                  <a:srgbClr val="000000"/>
                </a:solidFill>
                <a:effectLst>
                  <a:outerShdw blurRad="38100" dist="38100" dir="2700000" algn="tl">
                    <a:srgbClr val="C0C0C0"/>
                  </a:outerShdw>
                </a:effectLst>
                <a:latin typeface="Arial Unicode MS" charset="0"/>
              </a:rPr>
              <a:t>Phil. </a:t>
            </a:r>
            <a:r>
              <a:rPr lang="en-US" altLang="ko-KR" sz="2800" b="1" u="sng" dirty="0">
                <a:solidFill>
                  <a:srgbClr val="000000"/>
                </a:solidFill>
                <a:effectLst>
                  <a:outerShdw blurRad="38100" dist="38100" dir="2700000" algn="tl">
                    <a:srgbClr val="C0C0C0"/>
                  </a:outerShdw>
                </a:effectLst>
                <a:latin typeface="Arial Unicode MS" charset="0"/>
              </a:rPr>
              <a:t>gathered</a:t>
            </a:r>
            <a:r>
              <a:rPr lang="en-US" altLang="ko-KR" sz="2800" b="1" dirty="0">
                <a:solidFill>
                  <a:srgbClr val="000000"/>
                </a:solidFill>
                <a:effectLst>
                  <a:outerShdw blurRad="38100" dist="38100" dir="2700000" algn="tl">
                    <a:srgbClr val="C0C0C0"/>
                  </a:outerShdw>
                </a:effectLst>
                <a:latin typeface="Arial Unicode MS" charset="0"/>
              </a:rPr>
              <a:t>(</a:t>
            </a:r>
            <a:r>
              <a:rPr lang="en-US" altLang="ko-KR" sz="2800" i="1" dirty="0">
                <a:solidFill>
                  <a:srgbClr val="000000"/>
                </a:solidFill>
                <a:effectLst>
                  <a:outerShdw blurRad="38100" dist="38100" dir="2700000" algn="tl">
                    <a:srgbClr val="C0C0C0"/>
                  </a:outerShdw>
                </a:effectLst>
                <a:latin typeface="Arial Unicode MS" charset="0"/>
              </a:rPr>
              <a:t>come to bring destruction</a:t>
            </a:r>
            <a:r>
              <a:rPr lang="en-US" altLang="ko-KR" sz="2800" b="1" dirty="0">
                <a:solidFill>
                  <a:srgbClr val="000000"/>
                </a:solidFill>
                <a:effectLst>
                  <a:outerShdw blurRad="38100" dist="38100" dir="2700000" algn="tl">
                    <a:srgbClr val="C0C0C0"/>
                  </a:outerShdw>
                </a:effectLst>
                <a:latin typeface="Arial Unicode MS" charset="0"/>
              </a:rPr>
              <a:t>)</a:t>
            </a:r>
            <a:endParaRPr lang="ko-KR" altLang="en-US" sz="2800" b="1" dirty="0">
              <a:latin typeface="Arial Unicode MS" charset="0"/>
            </a:endParaRPr>
          </a:p>
          <a:p>
            <a:pPr marL="742950" lvl="0" indent="-342900" algn="l" defTabSz="914400" latinLnBrk="0">
              <a:lnSpc>
                <a:spcPct val="104000"/>
              </a:lnSpc>
              <a:spcBef>
                <a:spcPts val="600"/>
              </a:spcBef>
              <a:spcAft>
                <a:spcPts val="0"/>
              </a:spcAft>
              <a:buClr>
                <a:srgbClr val="000000"/>
              </a:buClr>
              <a:buFont typeface="Wingdings"/>
              <a:buChar char="§"/>
            </a:pPr>
            <a:r>
              <a:rPr lang="en-US" altLang="ko-KR" sz="2800" b="1" dirty="0">
                <a:solidFill>
                  <a:srgbClr val="000000"/>
                </a:solidFill>
                <a:effectLst>
                  <a:outerShdw blurRad="38100" dist="38100" dir="2700000" algn="tl">
                    <a:srgbClr val="C0C0C0"/>
                  </a:outerShdw>
                </a:effectLst>
                <a:latin typeface="Arial Unicode MS" charset="0"/>
              </a:rPr>
              <a:t>to </a:t>
            </a:r>
            <a:r>
              <a:rPr lang="en-US" altLang="ko-KR" sz="2800" b="1" u="sng" dirty="0">
                <a:solidFill>
                  <a:srgbClr val="000000"/>
                </a:solidFill>
                <a:effectLst>
                  <a:outerShdw blurRad="38100" dist="38100" dir="2700000" algn="tl">
                    <a:srgbClr val="C0C0C0"/>
                  </a:outerShdw>
                </a:effectLst>
                <a:latin typeface="Arial Unicode MS" charset="0"/>
              </a:rPr>
              <a:t>battle</a:t>
            </a:r>
            <a:r>
              <a:rPr lang="en-US" altLang="ko-KR" sz="2800" b="1" dirty="0">
                <a:solidFill>
                  <a:srgbClr val="000000"/>
                </a:solidFill>
                <a:effectLst>
                  <a:outerShdw blurRad="38100" dist="38100" dir="2700000" algn="tl">
                    <a:srgbClr val="C0C0C0"/>
                  </a:outerShdw>
                </a:effectLst>
                <a:latin typeface="Arial Unicode MS" charset="0"/>
              </a:rPr>
              <a:t>(</a:t>
            </a:r>
            <a:r>
              <a:rPr lang="en-US" altLang="ko-KR" sz="2800" i="1" dirty="0">
                <a:solidFill>
                  <a:srgbClr val="000000"/>
                </a:solidFill>
                <a:effectLst>
                  <a:outerShdw blurRad="38100" dist="38100" dir="2700000" algn="tl">
                    <a:srgbClr val="C0C0C0"/>
                  </a:outerShdw>
                </a:effectLst>
                <a:latin typeface="Arial Unicode MS" charset="0"/>
              </a:rPr>
              <a:t>to engage in actual warfare…</a:t>
            </a:r>
            <a:r>
              <a:rPr lang="en-US" altLang="ko-KR" sz="2800" b="1" dirty="0">
                <a:solidFill>
                  <a:srgbClr val="000000"/>
                </a:solidFill>
                <a:effectLst>
                  <a:outerShdw blurRad="38100" dist="38100" dir="2700000" algn="tl">
                    <a:srgbClr val="C0C0C0"/>
                  </a:outerShdw>
                </a:effectLst>
                <a:latin typeface="Arial Unicode MS" charset="0"/>
              </a:rPr>
              <a:t>)</a:t>
            </a:r>
            <a:endParaRPr lang="ko-KR" altLang="en-US" sz="2800" b="1" dirty="0">
              <a:latin typeface="Arial Unicode MS" charset="0"/>
            </a:endParaRPr>
          </a:p>
          <a:p>
            <a:pPr marL="342900" lvl="0" indent="-342900" algn="l" defTabSz="914400" latinLnBrk="0">
              <a:lnSpc>
                <a:spcPct val="104000"/>
              </a:lnSpc>
              <a:spcBef>
                <a:spcPts val="600"/>
              </a:spcBef>
              <a:spcAft>
                <a:spcPts val="0"/>
              </a:spcAft>
              <a:buClr>
                <a:srgbClr val="000000"/>
              </a:buClr>
              <a:buFont typeface="Wingdings"/>
              <a:buChar char="u"/>
            </a:pPr>
            <a:r>
              <a:rPr lang="en-US" altLang="ko-KR" sz="3200" b="1" dirty="0">
                <a:solidFill>
                  <a:srgbClr val="000000"/>
                </a:solidFill>
                <a:effectLst>
                  <a:outerShdw blurRad="38100" dist="38100" dir="2700000" algn="tl">
                    <a:srgbClr val="C0C0C0"/>
                  </a:outerShdw>
                </a:effectLst>
                <a:latin typeface="Arial Unicode MS" charset="0"/>
              </a:rPr>
              <a:t> the Surrender</a:t>
            </a:r>
            <a:endParaRPr lang="ko-KR" altLang="en-US" sz="3200" b="1" dirty="0">
              <a:latin typeface="Arial Unicode MS" charset="0"/>
            </a:endParaRPr>
          </a:p>
          <a:p>
            <a:pPr marL="742950" lvl="0" indent="-285750" algn="l" defTabSz="914400" latinLnBrk="0">
              <a:lnSpc>
                <a:spcPct val="104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C0C0C0"/>
                  </a:outerShdw>
                </a:effectLst>
                <a:latin typeface="Arial Unicode MS" charset="0"/>
              </a:rPr>
              <a:t>Army </a:t>
            </a:r>
            <a:r>
              <a:rPr lang="en-US" altLang="ko-KR" sz="2800" b="1" u="sng" dirty="0">
                <a:solidFill>
                  <a:srgbClr val="000000"/>
                </a:solidFill>
                <a:effectLst>
                  <a:outerShdw blurRad="38100" dist="38100" dir="2700000" algn="tl">
                    <a:srgbClr val="C0C0C0"/>
                  </a:outerShdw>
                </a:effectLst>
                <a:latin typeface="Arial Unicode MS" charset="0"/>
              </a:rPr>
              <a:t>gone away</a:t>
            </a:r>
            <a:r>
              <a:rPr lang="en-US" altLang="ko-KR" sz="2800" b="1" dirty="0">
                <a:solidFill>
                  <a:srgbClr val="000000"/>
                </a:solidFill>
                <a:effectLst>
                  <a:outerShdw blurRad="38100" dist="38100" dir="2700000" algn="tl">
                    <a:srgbClr val="C0C0C0"/>
                  </a:outerShdw>
                </a:effectLst>
                <a:latin typeface="Arial Unicode MS" charset="0"/>
              </a:rPr>
              <a:t>(</a:t>
            </a:r>
            <a:r>
              <a:rPr lang="en-US" altLang="ko-KR" sz="2800" i="1" dirty="0">
                <a:solidFill>
                  <a:srgbClr val="000000"/>
                </a:solidFill>
                <a:effectLst>
                  <a:outerShdw blurRad="38100" dist="38100" dir="2700000" algn="tl">
                    <a:srgbClr val="C0C0C0"/>
                  </a:outerShdw>
                </a:effectLst>
                <a:latin typeface="Arial Unicode MS" charset="0"/>
              </a:rPr>
              <a:t>move to higher ground</a:t>
            </a:r>
            <a:r>
              <a:rPr lang="en-US" altLang="ko-KR" sz="2800" b="1" dirty="0">
                <a:solidFill>
                  <a:srgbClr val="000000"/>
                </a:solidFill>
                <a:effectLst>
                  <a:outerShdw blurRad="38100" dist="38100" dir="2700000" algn="tl">
                    <a:srgbClr val="C0C0C0"/>
                  </a:outerShdw>
                </a:effectLst>
                <a:latin typeface="Arial Unicode MS" charset="0"/>
              </a:rPr>
              <a:t>) </a:t>
            </a:r>
            <a:endParaRPr lang="ko-KR" altLang="en-US" sz="2800" b="1" dirty="0">
              <a:latin typeface="Arial Unicode MS" charset="0"/>
            </a:endParaRPr>
          </a:p>
          <a:p>
            <a:pPr marL="342900" indent="-342900" algn="l" defTabSz="914400" latinLnBrk="0">
              <a:lnSpc>
                <a:spcPct val="104000"/>
              </a:lnSpc>
              <a:spcBef>
                <a:spcPts val="600"/>
              </a:spcBef>
              <a:spcAft>
                <a:spcPts val="0"/>
              </a:spcAft>
              <a:buFontTx/>
              <a:buNone/>
            </a:pPr>
            <a:endParaRPr lang="ko-KR" altLang="en-US" sz="2800" b="1" dirty="0">
              <a:latin typeface="Arial Unicode MS"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His Example</a:t>
            </a:r>
            <a:endParaRPr lang="ko-KR" altLang="en-US" sz="4400" b="1" dirty="0">
              <a:latin typeface="Arial Unicode MS" charset="0"/>
            </a:endParaRPr>
          </a:p>
        </p:txBody>
      </p:sp>
      <p:sp>
        <p:nvSpPr>
          <p:cNvPr id="3" name="Content Placeholder 2"/>
          <p:cNvSpPr>
            <a:spLocks noGrp="1"/>
          </p:cNvSpPr>
          <p:nvPr>
            <p:ph idx="1"/>
          </p:nvPr>
        </p:nvSpPr>
        <p:spPr>
          <a:xfrm>
            <a:off x="228600" y="1600200"/>
            <a:ext cx="5715000" cy="3200400"/>
          </a:xfrm>
        </p:spPr>
        <p:txBody>
          <a:bodyPr wrap="square" lIns="91440" tIns="45720" rIns="91440" bIns="45720" anchor="t">
            <a:normAutofit/>
          </a:bodyPr>
          <a:lstStyle/>
          <a:p>
            <a:pPr marL="342900" indent="-342900" algn="l" defTabSz="914400" latinLnBrk="0">
              <a:lnSpc>
                <a:spcPct val="104000"/>
              </a:lnSpc>
              <a:spcBef>
                <a:spcPts val="0"/>
              </a:spcBef>
              <a:spcAft>
                <a:spcPts val="0"/>
              </a:spcAft>
              <a:buFontTx/>
              <a:buNone/>
            </a:pPr>
            <a:r>
              <a:rPr lang="en-US" altLang="ko-KR" b="1" dirty="0">
                <a:solidFill>
                  <a:srgbClr val="000000"/>
                </a:solidFill>
                <a:effectLst>
                  <a:outerShdw blurRad="38100" dist="38100" dir="2700000" algn="tl">
                    <a:srgbClr val="C0C0C0"/>
                  </a:outerShdw>
                </a:effectLst>
                <a:latin typeface="Arial Unicode MS" charset="0"/>
              </a:rPr>
              <a:t>Had a Great Example "David</a:t>
            </a:r>
            <a:r>
              <a:rPr lang="en-US" altLang="ko-KR" b="1" i="1" dirty="0">
                <a:solidFill>
                  <a:srgbClr val="000000"/>
                </a:solidFill>
                <a:effectLst>
                  <a:outerShdw blurRad="38100" dist="38100" dir="2700000" algn="tl">
                    <a:srgbClr val="C0C0C0"/>
                  </a:outerShdw>
                </a:effectLst>
                <a:latin typeface="Arial Unicode MS" charset="0"/>
              </a:rPr>
              <a:t>”</a:t>
            </a:r>
          </a:p>
          <a:p>
            <a:pPr marL="342900" indent="-342900" algn="l" defTabSz="914400" latinLnBrk="0">
              <a:spcBef>
                <a:spcPts val="600"/>
              </a:spcBef>
              <a:spcAft>
                <a:spcPts val="0"/>
              </a:spcAft>
              <a:buFont typeface="Wingdings" pitchFamily="2" charset="2"/>
              <a:buChar char="§"/>
            </a:pPr>
            <a:r>
              <a:rPr lang="en-US" altLang="ko-KR" sz="2800" b="1" dirty="0">
                <a:solidFill>
                  <a:srgbClr val="000000"/>
                </a:solidFill>
                <a:effectLst>
                  <a:outerShdw blurRad="38100" dist="38100" dir="2700000" algn="tl">
                    <a:srgbClr val="C0C0C0"/>
                  </a:outerShdw>
                </a:effectLst>
                <a:latin typeface="Arial Unicode MS" charset="0"/>
              </a:rPr>
              <a:t>Not Afraid of Challenge</a:t>
            </a:r>
          </a:p>
          <a:p>
            <a:pPr marL="342900" indent="-342900" algn="l" defTabSz="914400" latinLnBrk="0">
              <a:spcBef>
                <a:spcPts val="600"/>
              </a:spcBef>
              <a:spcAft>
                <a:spcPts val="0"/>
              </a:spcAft>
              <a:buFont typeface="Wingdings" pitchFamily="2" charset="2"/>
              <a:buChar char="§"/>
            </a:pPr>
            <a:r>
              <a:rPr lang="en-US" altLang="ko-KR" sz="2800" b="1" dirty="0">
                <a:solidFill>
                  <a:srgbClr val="000000"/>
                </a:solidFill>
                <a:effectLst>
                  <a:outerShdw blurRad="38100" dist="38100" dir="2700000" algn="tl">
                    <a:srgbClr val="C0C0C0"/>
                  </a:outerShdw>
                </a:effectLst>
                <a:latin typeface="Arial Unicode MS" charset="0"/>
              </a:rPr>
              <a:t>Put It All On The Line...</a:t>
            </a:r>
            <a:endParaRPr lang="en-US" altLang="ko-KR" sz="2800" b="1" dirty="0">
              <a:latin typeface="Arial Unicode MS" charset="0"/>
            </a:endParaRPr>
          </a:p>
          <a:p>
            <a:pPr marL="342900" indent="-342900" algn="l" defTabSz="914400" latinLnBrk="0">
              <a:spcBef>
                <a:spcPts val="600"/>
              </a:spcBef>
              <a:spcAft>
                <a:spcPts val="0"/>
              </a:spcAft>
              <a:buFont typeface="Wingdings" pitchFamily="2" charset="2"/>
              <a:buChar char="§"/>
            </a:pPr>
            <a:r>
              <a:rPr lang="en-US" altLang="ko-KR" sz="2800" b="1" dirty="0">
                <a:solidFill>
                  <a:srgbClr val="000000"/>
                </a:solidFill>
                <a:effectLst>
                  <a:outerShdw blurRad="38100" dist="38100" dir="2700000" algn="tl">
                    <a:srgbClr val="C0C0C0"/>
                  </a:outerShdw>
                </a:effectLst>
                <a:latin typeface="Arial Unicode MS" charset="0"/>
              </a:rPr>
              <a:t>Gave It All to God</a:t>
            </a:r>
          </a:p>
          <a:p>
            <a:pPr marL="342900" indent="-342900" algn="l" defTabSz="914400" latinLnBrk="0">
              <a:spcBef>
                <a:spcPts val="600"/>
              </a:spcBef>
              <a:spcAft>
                <a:spcPts val="0"/>
              </a:spcAft>
              <a:buFont typeface="Wingdings" pitchFamily="2" charset="2"/>
              <a:buChar char="§"/>
            </a:pPr>
            <a:r>
              <a:rPr lang="en-US" altLang="ko-KR" sz="2800" b="1" dirty="0">
                <a:solidFill>
                  <a:srgbClr val="000000"/>
                </a:solidFill>
                <a:effectLst>
                  <a:outerShdw blurRad="38100" dist="38100" dir="2700000" algn="tl">
                    <a:srgbClr val="C0C0C0"/>
                  </a:outerShdw>
                </a:effectLst>
                <a:latin typeface="Arial Unicode MS" charset="0"/>
              </a:rPr>
              <a:t>Gave It All He Had</a:t>
            </a:r>
            <a:endParaRPr lang="ko-KR" altLang="en-US" sz="2800" b="1" dirty="0">
              <a:latin typeface="Arial Unicode MS" charset="0"/>
            </a:endParaRPr>
          </a:p>
          <a:p>
            <a:pPr marL="457200" indent="0" algn="l" defTabSz="914400" latinLnBrk="0">
              <a:lnSpc>
                <a:spcPct val="104000"/>
              </a:lnSpc>
              <a:spcBef>
                <a:spcPts val="600"/>
              </a:spcBef>
              <a:spcAft>
                <a:spcPts val="0"/>
              </a:spcAft>
              <a:buFontTx/>
              <a:buNone/>
            </a:pPr>
            <a:endParaRPr lang="ko-KR" altLang="en-US" sz="2800" b="1" dirty="0">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charset="0"/>
            </a:endParaRPr>
          </a:p>
        </p:txBody>
      </p:sp>
      <p:pic>
        <p:nvPicPr>
          <p:cNvPr id="4" name="Picture 6" descr="http://4.bp.blogspot.com/-aIiYY_BjjmM/URWT1Q5PMqI/AAAAAAAAG2g/sIxpus-tSS8/s1600/David-and-Goliath.jpg"/>
          <p:cNvPicPr>
            <a:picLocks noChangeAspect="1" noChangeArrowheads="1"/>
          </p:cNvPicPr>
          <p:nvPr/>
        </p:nvPicPr>
        <p:blipFill>
          <a:blip r:embed="rId2" cstate="print"/>
          <a:srcRect/>
          <a:stretch>
            <a:fillRect/>
          </a:stretch>
        </p:blipFill>
        <p:spPr bwMode="auto">
          <a:xfrm>
            <a:off x="4191000" y="3124199"/>
            <a:ext cx="4953000" cy="3733801"/>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0"/>
                                        <p:tgtEl>
                                          <p:spTgt spid="4"/>
                                        </p:tgtEl>
                                      </p:cBhvr>
                                    </p:animEffect>
                                    <p:anim calcmode="lin" valueType="num">
                                      <p:cBhvr>
                                        <p:cTn id="14" dur="5000" fill="hold"/>
                                        <p:tgtEl>
                                          <p:spTgt spid="4"/>
                                        </p:tgtEl>
                                        <p:attrNameLst>
                                          <p:attrName>style.rotation</p:attrName>
                                        </p:attrNameLst>
                                      </p:cBhvr>
                                      <p:tavLst>
                                        <p:tav tm="0">
                                          <p:val>
                                            <p:fltVal val="720"/>
                                          </p:val>
                                        </p:tav>
                                        <p:tav tm="100000">
                                          <p:val>
                                            <p:fltVal val="0"/>
                                          </p:val>
                                        </p:tav>
                                      </p:tavLst>
                                    </p:anim>
                                    <p:anim calcmode="lin" valueType="num">
                                      <p:cBhvr>
                                        <p:cTn id="15" dur="5000" fill="hold"/>
                                        <p:tgtEl>
                                          <p:spTgt spid="4"/>
                                        </p:tgtEl>
                                        <p:attrNameLst>
                                          <p:attrName>ppt_h</p:attrName>
                                        </p:attrNameLst>
                                      </p:cBhvr>
                                      <p:tavLst>
                                        <p:tav tm="0">
                                          <p:val>
                                            <p:fltVal val="0"/>
                                          </p:val>
                                        </p:tav>
                                        <p:tav tm="100000">
                                          <p:val>
                                            <p:strVal val="#ppt_h"/>
                                          </p:val>
                                        </p:tav>
                                      </p:tavLst>
                                    </p:anim>
                                    <p:anim calcmode="lin" valueType="num">
                                      <p:cBhvr>
                                        <p:cTn id="16" dur="5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childTnLst>
                          </p:cTn>
                        </p:par>
                        <p:par>
                          <p:cTn id="33" fill="hold">
                            <p:stCondLst>
                              <p:cond delay="1000"/>
                            </p:stCondLst>
                            <p:childTnLst>
                              <p:par>
                                <p:cTn id="34" presetID="48" presetClass="entr" presetSubtype="0" accel="5000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3" end="3"/>
                                            </p:txEl>
                                          </p:spTgt>
                                        </p:tgtEl>
                                      </p:cBhvr>
                                    </p:animEffect>
                                  </p:childTnLst>
                                </p:cTn>
                              </p:par>
                            </p:childTnLst>
                          </p:cTn>
                        </p:par>
                        <p:par>
                          <p:cTn id="40" fill="hold">
                            <p:stCondLst>
                              <p:cond delay="2000"/>
                            </p:stCondLst>
                            <p:childTnLst>
                              <p:par>
                                <p:cTn id="41" presetID="48" presetClass="entr" presetSubtype="0" accel="5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Example</a:t>
            </a:r>
            <a:endParaRPr lang="ko-KR" altLang="en-US" sz="4400" b="1" dirty="0">
              <a:latin typeface="Arial Unicode MS" charset="0"/>
            </a:endParaRPr>
          </a:p>
        </p:txBody>
      </p:sp>
      <p:sp>
        <p:nvSpPr>
          <p:cNvPr id="3" name="Content Placeholder 2"/>
          <p:cNvSpPr>
            <a:spLocks noGrp="1"/>
          </p:cNvSpPr>
          <p:nvPr>
            <p:ph idx="1"/>
          </p:nvPr>
        </p:nvSpPr>
        <p:spPr>
          <a:xfrm>
            <a:off x="228600" y="1600200"/>
            <a:ext cx="5181600" cy="4526280"/>
          </a:xfrm>
        </p:spPr>
        <p:txBody>
          <a:bodyPr wrap="square" lIns="91440" tIns="45720" rIns="91440" bIns="45720" anchor="t">
            <a:normAutofit/>
          </a:bodyPr>
          <a:lstStyle/>
          <a:p>
            <a:pPr marL="342900" indent="-34290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1st- You Follow Example</a:t>
            </a:r>
            <a:endParaRPr lang="ko-KR" alt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a:t>
            </a:r>
            <a:r>
              <a:rPr lang="en-US" altLang="ko-KR" sz="2800" i="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“ran toward giant”</a:t>
            </a:r>
            <a:endParaRPr lang="ko-KR" alt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Saul- </a:t>
            </a:r>
            <a:r>
              <a:rPr lang="en-US" altLang="ko-KR" sz="2800" i="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“ran from giant”</a:t>
            </a:r>
            <a:endParaRPr lang="ko-KR" alt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lgn="l" defTabSz="914400" latinLnBrk="0">
              <a:lnSpc>
                <a:spcPct val="104000"/>
              </a:lnSpc>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2nd- You Become an Example</a:t>
            </a:r>
            <a:endParaRPr lang="ko-KR" alt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Stood Ground</a:t>
            </a:r>
            <a:endParaRPr lang="ko-KR" alt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Refused to Quit</a:t>
            </a:r>
            <a:endParaRPr lang="ko-KR" alt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0" algn="l" defTabSz="914400" latinLnBrk="0">
              <a:lnSpc>
                <a:spcPct val="104000"/>
              </a:lnSpc>
              <a:spcBef>
                <a:spcPts val="600"/>
              </a:spcBef>
              <a:spcAft>
                <a:spcPts val="0"/>
              </a:spcAft>
              <a:buFontTx/>
              <a:buNone/>
            </a:pPr>
            <a:endParaRPr lang="ko-KR" altLang="en-US" sz="2800" b="1" dirty="0">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charset="0"/>
            </a:endParaRPr>
          </a:p>
        </p:txBody>
      </p:sp>
      <p:pic>
        <p:nvPicPr>
          <p:cNvPr id="4" name="Picture 6" descr="http://4.bp.blogspot.com/-aIiYY_BjjmM/URWT1Q5PMqI/AAAAAAAAG2g/sIxpus-tSS8/s1600/David-and-Goliath.jpg"/>
          <p:cNvPicPr>
            <a:picLocks noChangeAspect="1" noChangeArrowheads="1"/>
          </p:cNvPicPr>
          <p:nvPr/>
        </p:nvPicPr>
        <p:blipFill>
          <a:blip r:embed="rId2" cstate="print"/>
          <a:srcRect/>
          <a:stretch>
            <a:fillRect/>
          </a:stretch>
        </p:blipFill>
        <p:spPr bwMode="auto">
          <a:xfrm>
            <a:off x="5410200" y="1905000"/>
            <a:ext cx="3733800" cy="4953000"/>
          </a:xfrm>
          <a:prstGeom prst="rect">
            <a:avLst/>
          </a:prstGeom>
          <a:noFill/>
        </p:spPr>
      </p:pic>
      <p:pic>
        <p:nvPicPr>
          <p:cNvPr id="5" name="Picture 6" descr="http://i428.photobucket.com/albums/qq3/Speeluunjuur/Celtwarrior.jpg"/>
          <p:cNvPicPr>
            <a:picLocks noChangeAspect="1" noChangeArrowheads="1"/>
          </p:cNvPicPr>
          <p:nvPr/>
        </p:nvPicPr>
        <p:blipFill>
          <a:blip r:embed="rId3" cstate="print"/>
          <a:srcRect/>
          <a:stretch>
            <a:fillRect/>
          </a:stretch>
        </p:blipFill>
        <p:spPr bwMode="auto">
          <a:xfrm>
            <a:off x="5410200" y="1295399"/>
            <a:ext cx="3733800" cy="5562601"/>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58" presetClass="entr" presetSubtype="0" accel="10000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4000"/>
                            </p:stCondLst>
                            <p:childTnLst>
                              <p:par>
                                <p:cTn id="21" presetID="58" presetClass="entr" presetSubtype="0" ac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2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2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2000"/>
                                        <p:tgtEl>
                                          <p:spTgt spid="3">
                                            <p:txEl>
                                              <p:pRg st="3" end="3"/>
                                            </p:txEl>
                                          </p:spTgt>
                                        </p:tgtEl>
                                      </p:cBhvr>
                                    </p:animEffect>
                                  </p:childTnLst>
                                </p:cTn>
                              </p:par>
                              <p:par>
                                <p:cTn id="37" presetID="14" presetClass="entr" presetSubtype="5"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vertical)">
                                      <p:cBhvr>
                                        <p:cTn id="39" dur="2000"/>
                                        <p:tgtEl>
                                          <p:spTgt spid="5"/>
                                        </p:tgtEl>
                                      </p:cBhvr>
                                    </p:animEffect>
                                  </p:childTnLst>
                                </p:cTn>
                              </p:par>
                            </p:childTnLst>
                          </p:cTn>
                        </p:par>
                        <p:par>
                          <p:cTn id="40" fill="hold">
                            <p:stCondLst>
                              <p:cond delay="2000"/>
                            </p:stCondLst>
                            <p:childTnLst>
                              <p:par>
                                <p:cTn id="41" presetID="58" presetClass="entr" presetSubtype="0" accel="10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2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2000"/>
                                        <p:tgtEl>
                                          <p:spTgt spid="3">
                                            <p:txEl>
                                              <p:pRg st="4" end="4"/>
                                            </p:txEl>
                                          </p:spTgt>
                                        </p:tgtEl>
                                      </p:cBhvr>
                                    </p:animEffect>
                                  </p:childTnLst>
                                </p:cTn>
                              </p:par>
                            </p:childTnLst>
                          </p:cTn>
                        </p:par>
                        <p:par>
                          <p:cTn id="48" fill="hold">
                            <p:stCondLst>
                              <p:cond delay="4000"/>
                            </p:stCondLst>
                            <p:childTnLst>
                              <p:par>
                                <p:cTn id="49" presetID="58" presetClass="entr" presetSubtype="0" accel="10000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2" dur="2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2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His Place of Battle</a:t>
            </a:r>
            <a:endParaRPr lang="ko-KR" altLang="en-US" sz="4400" b="1" dirty="0">
              <a:latin typeface="Arial Unicode MS" charset="0"/>
            </a:endParaRPr>
          </a:p>
        </p:txBody>
      </p:sp>
      <p:sp>
        <p:nvSpPr>
          <p:cNvPr id="3" name="Content Placeholder 2"/>
          <p:cNvSpPr>
            <a:spLocks noGrp="1"/>
          </p:cNvSpPr>
          <p:nvPr>
            <p:ph idx="1"/>
          </p:nvPr>
        </p:nvSpPr>
        <p:spPr>
          <a:xfrm>
            <a:off x="0" y="1447800"/>
            <a:ext cx="5029201" cy="5257800"/>
          </a:xfrm>
        </p:spPr>
        <p:txBody>
          <a:bodyPr>
            <a:normAutofit fontScale="40000" lnSpcReduction="20000"/>
          </a:bodyPr>
          <a:lstStyle/>
          <a:p>
            <a:pPr>
              <a:buNone/>
            </a:pPr>
            <a:r>
              <a:rPr lang="en-US" sz="7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was on a Field of</a:t>
            </a:r>
          </a:p>
          <a:p>
            <a:pPr>
              <a:buFont typeface="Wingdings" pitchFamily="2" charset="2"/>
              <a:buChar char="§"/>
            </a:pPr>
            <a:r>
              <a:rPr lang="en-US" sz="7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Harvest – </a:t>
            </a:r>
            <a:r>
              <a:rPr lang="en-US" sz="7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“Lentils”</a:t>
            </a:r>
          </a:p>
          <a:p>
            <a:pPr lvl="1">
              <a:buFont typeface="Courier New" pitchFamily="49" charset="0"/>
              <a:buChar char="o"/>
            </a:pPr>
            <a:r>
              <a:rPr lang="en-US" sz="59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John 4:35</a:t>
            </a:r>
            <a:r>
              <a:rPr lang="en-US" sz="59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a:t>
            </a: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Say not ye,</a:t>
            </a: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There are yet four months, /cometh</a:t>
            </a: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harvest? behold, .Lift up your eyes/</a:t>
            </a: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look on the fields; for they are </a:t>
            </a: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white already to harvest.</a:t>
            </a:r>
          </a:p>
          <a:p>
            <a:pPr lvl="1">
              <a:spcBef>
                <a:spcPts val="1200"/>
              </a:spcBef>
              <a:buFont typeface="Courier New" pitchFamily="49" charset="0"/>
              <a:buChar char="o"/>
            </a:pPr>
            <a:r>
              <a:rPr lang="en-US" sz="5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9:37</a:t>
            </a:r>
            <a:r>
              <a:rPr lang="en-US" sz="55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harvest truly</a:t>
            </a: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plenteous, but the </a:t>
            </a:r>
            <a:r>
              <a:rPr lang="en-US" sz="5900" i="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labourers</a:t>
            </a:r>
            <a:endPar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59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[are] few;</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a:buNone/>
            </a:pP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Font typeface="Wingdings" pitchFamily="2" charset="2"/>
              <a:buChar char="§"/>
            </a:pPr>
            <a:r>
              <a:rPr lang="en-US" sz="7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Battle – </a:t>
            </a:r>
            <a:r>
              <a:rPr lang="en-US" sz="7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“Pasdammin”</a:t>
            </a:r>
          </a:p>
          <a:p>
            <a:pPr lvl="1">
              <a:spcBef>
                <a:spcPts val="1200"/>
              </a:spcBef>
              <a:buFont typeface="Courier New" pitchFamily="49" charset="0"/>
              <a:buChar char="o"/>
            </a:pPr>
            <a:r>
              <a:rPr lang="en-US" sz="6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Boundary of Blood </a:t>
            </a:r>
          </a:p>
        </p:txBody>
      </p:sp>
      <p:pic>
        <p:nvPicPr>
          <p:cNvPr id="4" name="Picture 2" descr="http://wallpaper.si/wp-content/uploads/2009/09/Harvest-Time-Wallpaper.jpg"/>
          <p:cNvPicPr>
            <a:picLocks noChangeAspect="1" noChangeArrowheads="1"/>
          </p:cNvPicPr>
          <p:nvPr/>
        </p:nvPicPr>
        <p:blipFill>
          <a:blip r:embed="rId2" cstate="print"/>
          <a:srcRect/>
          <a:stretch>
            <a:fillRect/>
          </a:stretch>
        </p:blipFill>
        <p:spPr bwMode="auto">
          <a:xfrm>
            <a:off x="5181600" y="1752600"/>
            <a:ext cx="3962400" cy="5105400"/>
          </a:xfrm>
          <a:prstGeom prst="rect">
            <a:avLst/>
          </a:prstGeom>
          <a:noFill/>
        </p:spPr>
      </p:pic>
      <p:pic>
        <p:nvPicPr>
          <p:cNvPr id="5" name="Picture 4" descr="http://endoftheworld.net/Jesus/wp-content/uploads/2010/03/Battle.jpg"/>
          <p:cNvPicPr>
            <a:picLocks noChangeAspect="1" noChangeArrowheads="1"/>
          </p:cNvPicPr>
          <p:nvPr/>
        </p:nvPicPr>
        <p:blipFill>
          <a:blip r:embed="rId3" cstate="print"/>
          <a:srcRect/>
          <a:stretch>
            <a:fillRect/>
          </a:stretch>
        </p:blipFill>
        <p:spPr bwMode="auto">
          <a:xfrm>
            <a:off x="4953000" y="1600200"/>
            <a:ext cx="4191000" cy="5257800"/>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7"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7" presetClass="entr" presetSubtype="0"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2" presetID="35"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3000"/>
                                        <p:tgtEl>
                                          <p:spTgt spid="5"/>
                                        </p:tgtEl>
                                      </p:cBhvr>
                                    </p:animEffect>
                                    <p:anim calcmode="lin" valueType="num">
                                      <p:cBhvr>
                                        <p:cTn id="75" dur="3000" fill="hold"/>
                                        <p:tgtEl>
                                          <p:spTgt spid="5"/>
                                        </p:tgtEl>
                                        <p:attrNameLst>
                                          <p:attrName>style.rotation</p:attrName>
                                        </p:attrNameLst>
                                      </p:cBhvr>
                                      <p:tavLst>
                                        <p:tav tm="0">
                                          <p:val>
                                            <p:fltVal val="720"/>
                                          </p:val>
                                        </p:tav>
                                        <p:tav tm="100000">
                                          <p:val>
                                            <p:fltVal val="0"/>
                                          </p:val>
                                        </p:tav>
                                      </p:tavLst>
                                    </p:anim>
                                    <p:anim calcmode="lin" valueType="num">
                                      <p:cBhvr>
                                        <p:cTn id="76" dur="3000" fill="hold"/>
                                        <p:tgtEl>
                                          <p:spTgt spid="5"/>
                                        </p:tgtEl>
                                        <p:attrNameLst>
                                          <p:attrName>ppt_h</p:attrName>
                                        </p:attrNameLst>
                                      </p:cBhvr>
                                      <p:tavLst>
                                        <p:tav tm="0">
                                          <p:val>
                                            <p:fltVal val="0"/>
                                          </p:val>
                                        </p:tav>
                                        <p:tav tm="100000">
                                          <p:val>
                                            <p:strVal val="#ppt_h"/>
                                          </p:val>
                                        </p:tav>
                                      </p:tavLst>
                                    </p:anim>
                                    <p:anim calcmode="lin" valueType="num">
                                      <p:cBhvr>
                                        <p:cTn id="77" dur="3000" fill="hold"/>
                                        <p:tgtEl>
                                          <p:spTgt spid="5"/>
                                        </p:tgtEl>
                                        <p:attrNameLst>
                                          <p:attrName>ppt_w</p:attrName>
                                        </p:attrNameLst>
                                      </p:cBhvr>
                                      <p:tavLst>
                                        <p:tav tm="0">
                                          <p:val>
                                            <p:fltVal val="0"/>
                                          </p:val>
                                        </p:tav>
                                        <p:tav tm="100000">
                                          <p:val>
                                            <p:strVal val="#ppt_w"/>
                                          </p:val>
                                        </p:tav>
                                      </p:tavLst>
                                    </p:anim>
                                  </p:childTnLst>
                                </p:cTn>
                              </p:par>
                            </p:childTnLst>
                          </p:cTn>
                        </p:par>
                        <p:par>
                          <p:cTn id="78" fill="hold">
                            <p:stCondLst>
                              <p:cond delay="3000"/>
                            </p:stCondLst>
                            <p:childTnLst>
                              <p:par>
                                <p:cTn id="79" presetID="47" presetClass="entr" presetSubtype="0" fill="hold" grpId="0"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fade">
                                      <p:cBhvr>
                                        <p:cTn id="81" dur="1000"/>
                                        <p:tgtEl>
                                          <p:spTgt spid="3">
                                            <p:txEl>
                                              <p:pRg st="12" end="12"/>
                                            </p:txEl>
                                          </p:spTgt>
                                        </p:tgtEl>
                                      </p:cBhvr>
                                    </p:animEffect>
                                    <p:anim calcmode="lin" valueType="num">
                                      <p:cBhvr>
                                        <p:cTn id="8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200" cy="4906963"/>
          </a:xfrm>
        </p:spPr>
        <p:txBody>
          <a:bodyPr>
            <a:normAutofit fontScale="85000" lnSpcReduction="10000"/>
          </a:bodyPr>
          <a:lstStyle/>
          <a:p>
            <a:r>
              <a:rPr lang="en-US" b="1" dirty="0">
                <a:effectLst>
                  <a:outerShdw blurRad="38100" dist="38100" dir="2700000" algn="tl">
                    <a:srgbClr val="000000">
                      <a:alpha val="43137"/>
                    </a:srgbClr>
                  </a:outerShdw>
                </a:effectLst>
                <a:latin typeface="Arial Rounded MT Bold" panose="020F0704030504030204" pitchFamily="34" charset="0"/>
              </a:rPr>
              <a:t>2 Samuel 23:9-10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9 </a:t>
            </a:r>
            <a:r>
              <a:rPr lang="en-US" dirty="0">
                <a:effectLst>
                  <a:outerShdw blurRad="38100" dist="38100" dir="2700000" algn="tl">
                    <a:srgbClr val="000000">
                      <a:alpha val="43137"/>
                    </a:srgbClr>
                  </a:outerShdw>
                </a:effectLst>
                <a:latin typeface="Arial Rounded MT Bold" panose="020F0704030504030204" pitchFamily="34" charset="0"/>
              </a:rPr>
              <a:t>And after him </a:t>
            </a:r>
            <a:r>
              <a:rPr lang="en-US" i="1" dirty="0">
                <a:effectLst>
                  <a:outerShdw blurRad="38100" dist="38100" dir="2700000" algn="tl">
                    <a:srgbClr val="000000">
                      <a:alpha val="43137"/>
                    </a:srgbClr>
                  </a:outerShdw>
                </a:effectLst>
                <a:latin typeface="Arial Rounded MT Bold" panose="020F0704030504030204" pitchFamily="34" charset="0"/>
              </a:rPr>
              <a:t>was</a:t>
            </a:r>
            <a:r>
              <a:rPr lang="en-US" dirty="0">
                <a:effectLst>
                  <a:outerShdw blurRad="38100" dist="38100" dir="2700000" algn="tl">
                    <a:srgbClr val="000000">
                      <a:alpha val="43137"/>
                    </a:srgbClr>
                  </a:outerShdw>
                </a:effectLst>
                <a:latin typeface="Arial Rounded MT Bold" panose="020F0704030504030204" pitchFamily="34" charset="0"/>
              </a:rPr>
              <a:t> Eleazar the son of Dodo the Ahohite, </a:t>
            </a:r>
            <a:r>
              <a:rPr lang="en-US" i="1" dirty="0">
                <a:effectLst>
                  <a:outerShdw blurRad="38100" dist="38100" dir="2700000" algn="tl">
                    <a:srgbClr val="000000">
                      <a:alpha val="43137"/>
                    </a:srgbClr>
                  </a:outerShdw>
                </a:effectLst>
                <a:latin typeface="Arial Rounded MT Bold" panose="020F0704030504030204" pitchFamily="34" charset="0"/>
              </a:rPr>
              <a:t>one</a:t>
            </a:r>
            <a:r>
              <a:rPr lang="en-US" dirty="0">
                <a:effectLst>
                  <a:outerShdw blurRad="38100" dist="38100" dir="2700000" algn="tl">
                    <a:srgbClr val="000000">
                      <a:alpha val="43137"/>
                    </a:srgbClr>
                  </a:outerShdw>
                </a:effectLst>
                <a:latin typeface="Arial Rounded MT Bold" panose="020F0704030504030204" pitchFamily="34" charset="0"/>
              </a:rPr>
              <a:t> of the three mighty men with David, when they defied the Philistines </a:t>
            </a:r>
            <a:r>
              <a:rPr lang="en-US" i="1" dirty="0">
                <a:effectLst>
                  <a:outerShdw blurRad="38100" dist="38100" dir="2700000" algn="tl">
                    <a:srgbClr val="000000">
                      <a:alpha val="43137"/>
                    </a:srgbClr>
                  </a:outerShdw>
                </a:effectLst>
                <a:latin typeface="Arial Rounded MT Bold" panose="020F0704030504030204" pitchFamily="34" charset="0"/>
              </a:rPr>
              <a:t>that</a:t>
            </a:r>
            <a:r>
              <a:rPr lang="en-US" dirty="0">
                <a:effectLst>
                  <a:outerShdw blurRad="38100" dist="38100" dir="2700000" algn="tl">
                    <a:srgbClr val="000000">
                      <a:alpha val="43137"/>
                    </a:srgbClr>
                  </a:outerShdw>
                </a:effectLst>
                <a:latin typeface="Arial Rounded MT Bold" panose="020F0704030504030204" pitchFamily="34" charset="0"/>
              </a:rPr>
              <a:t> were there gathered together to battle, and the men of Israel were gone away: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10 </a:t>
            </a:r>
            <a:r>
              <a:rPr lang="en-US" dirty="0">
                <a:effectLst>
                  <a:outerShdw blurRad="38100" dist="38100" dir="2700000" algn="tl">
                    <a:srgbClr val="000000">
                      <a:alpha val="43137"/>
                    </a:srgbClr>
                  </a:outerShdw>
                </a:effectLst>
                <a:latin typeface="Arial Rounded MT Bold" panose="020F0704030504030204" pitchFamily="34" charset="0"/>
              </a:rPr>
              <a:t>He arose, and smote the Philistines until his hand was weary, and his hand clave unto the sword: and the LORD wrought a great victory that day; and the people returned after him only to spoil. </a:t>
            </a:r>
            <a:br>
              <a:rPr lang="en-US" dirty="0">
                <a:effectLst>
                  <a:outerShdw blurRad="38100" dist="38100" dir="2700000" algn="tl">
                    <a:srgbClr val="000000">
                      <a:alpha val="43137"/>
                    </a:srgbClr>
                  </a:outerShdw>
                </a:effectLst>
                <a:latin typeface="Arial Rounded MT Bold" panose="020F0704030504030204" pitchFamily="34" charset="0"/>
              </a:rPr>
            </a:br>
            <a:br>
              <a:rPr lang="en-US" dirty="0"/>
            </a:b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02.deviantart.net/fs41/200H/i/2009/053/e/a/Hand_holding_a_Sword_by_Mysticsm.jpg"/>
          <p:cNvPicPr>
            <a:picLocks noChangeAspect="1" noChangeArrowheads="1"/>
          </p:cNvPicPr>
          <p:nvPr/>
        </p:nvPicPr>
        <p:blipFill>
          <a:blip r:embed="rId2" cstate="print"/>
          <a:srcRect/>
          <a:stretch>
            <a:fillRect/>
          </a:stretch>
        </p:blipFill>
        <p:spPr bwMode="auto">
          <a:xfrm>
            <a:off x="914400" y="1219200"/>
            <a:ext cx="6962775" cy="5257800"/>
          </a:xfrm>
          <a:prstGeom prst="rect">
            <a:avLst/>
          </a:prstGeom>
          <a:noFill/>
        </p:spPr>
      </p:pic>
      <p:sp>
        <p:nvSpPr>
          <p:cNvPr id="20482" name="Rectangle 2"/>
          <p:cNvSpPr>
            <a:spLocks noGrp="1" noChangeArrowheads="1"/>
          </p:cNvSpPr>
          <p:nvPr>
            <p:ph type="title"/>
          </p:nvPr>
        </p:nvSpPr>
        <p:spPr>
          <a:xfrm>
            <a:off x="0" y="152400"/>
            <a:ext cx="8686800" cy="1143000"/>
          </a:xfrm>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Weapon </a:t>
            </a: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a:t>
            </a:r>
          </a:p>
        </p:txBody>
      </p:sp>
      <p:sp>
        <p:nvSpPr>
          <p:cNvPr id="20483" name="Rectangle 3"/>
          <p:cNvSpPr>
            <a:spLocks noGrp="1" noChangeArrowheads="1"/>
          </p:cNvSpPr>
          <p:nvPr>
            <p:ph idx="1"/>
          </p:nvPr>
        </p:nvSpPr>
        <p:spPr>
          <a:xfrm>
            <a:off x="304800" y="1447800"/>
            <a:ext cx="8610600" cy="5181600"/>
          </a:xfrm>
          <a:solidFill>
            <a:schemeClr val="bg2">
              <a:alpha val="80000"/>
            </a:schemeClr>
          </a:solidFill>
        </p:spPr>
        <p:txBody>
          <a:bodyPr>
            <a:normAutofit/>
          </a:bodyPr>
          <a:lstStyle/>
          <a:p>
            <a:pPr>
              <a:spcBef>
                <a:spcPts val="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it was a Sure Weapon</a:t>
            </a:r>
          </a:p>
          <a:p>
            <a:pPr lvl="1">
              <a:spcBef>
                <a:spcPts val="0"/>
              </a:spcBef>
              <a:buFont typeface="Wingdings" pitchFamily="2" charset="2"/>
              <a:buChar char="§"/>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Sword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short 2-edged- curved up -12”…</a:t>
            </a:r>
          </a:p>
          <a:p>
            <a:pPr>
              <a:spcBef>
                <a:spcPts val="0"/>
              </a:spcBef>
              <a:buClrTx/>
              <a:buSzPct val="100000"/>
              <a:buFont typeface="Wingdings 2" pitchFamily="18" charset="2"/>
              <a:buNone/>
              <a:defRPr/>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…used in hand / hand combat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SzPct val="100000"/>
              <a:buFont typeface="Wingdings" pitchFamily="2" charset="2"/>
              <a:buChar char="§"/>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Prominent in Infantry</a:t>
            </a:r>
          </a:p>
          <a:p>
            <a:pPr>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it was a Powerful Weapon </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Font typeface="Wingdings" pitchFamily="2" charset="2"/>
              <a:buChar char="§"/>
              <a:defRPr/>
            </a:pP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Eph 6:17</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i="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Sword</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the Spirit”- “machete”</a:t>
            </a:r>
          </a:p>
          <a:p>
            <a:pPr lvl="2">
              <a:buClrTx/>
              <a:buSzPct val="100000"/>
              <a:buFont typeface="Wingdings" pitchFamily="2" charset="2"/>
              <a:buChar char="Ø"/>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Rhema Word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Word in Season …</a:t>
            </a:r>
          </a:p>
          <a:p>
            <a:pPr lvl="2">
              <a:buClrTx/>
              <a:buSzPct val="100000"/>
              <a:buFont typeface="Wingdings" pitchFamily="2" charset="2"/>
              <a:buChar char="Ø"/>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God’s Word Applied to my Situation</a:t>
            </a:r>
          </a:p>
          <a:p>
            <a:pPr lvl="2">
              <a:buClrTx/>
              <a:buSzPct val="100000"/>
              <a:buFont typeface="Wingdings" pitchFamily="2" charset="2"/>
              <a:buChar char="Ø"/>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Isa 50:4</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“word in season to weary..”</a:t>
            </a:r>
          </a:p>
          <a:p>
            <a:pPr lvl="1">
              <a:buClrTx/>
              <a:buSzPct val="100000"/>
              <a:buFont typeface="Wingdings 2" pitchFamily="18" charset="2"/>
              <a:buNone/>
              <a:defRPr/>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of Hope and Guidance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483">
                                            <p:txEl>
                                              <p:pRg st="0" end="0"/>
                                            </p:txEl>
                                          </p:spTgt>
                                        </p:tgtEl>
                                        <p:attrNameLst>
                                          <p:attrName>style.visibility</p:attrName>
                                        </p:attrNameLst>
                                      </p:cBhvr>
                                      <p:to>
                                        <p:strVal val="visible"/>
                                      </p:to>
                                    </p:set>
                                    <p:animEffect transition="in" filter="fade">
                                      <p:cBhvr>
                                        <p:cTn id="9" dur="1000"/>
                                        <p:tgtEl>
                                          <p:spTgt spid="20483">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000"/>
                                        <p:tgtEl>
                                          <p:spTgt spid="20483">
                                            <p:txEl>
                                              <p:pRg st="2" end="2"/>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1000"/>
                                        <p:tgtEl>
                                          <p:spTgt spid="20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1000"/>
                                        <p:tgtEl>
                                          <p:spTgt spid="20483">
                                            <p:txEl>
                                              <p:pRg st="4" end="4"/>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0483">
                                            <p:txEl>
                                              <p:pRg st="5" end="5"/>
                                            </p:txEl>
                                          </p:spTgt>
                                        </p:tgtEl>
                                        <p:attrNameLst>
                                          <p:attrName>style.visibility</p:attrName>
                                        </p:attrNameLst>
                                      </p:cBhvr>
                                      <p:to>
                                        <p:strVal val="visible"/>
                                      </p:to>
                                    </p:set>
                                    <p:animEffect transition="in" filter="fade">
                                      <p:cBhvr>
                                        <p:cTn id="30" dur="1000"/>
                                        <p:tgtEl>
                                          <p:spTgt spid="2048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483">
                                            <p:txEl>
                                              <p:pRg st="6" end="6"/>
                                            </p:txEl>
                                          </p:spTgt>
                                        </p:tgtEl>
                                        <p:attrNameLst>
                                          <p:attrName>style.visibility</p:attrName>
                                        </p:attrNameLst>
                                      </p:cBhvr>
                                      <p:to>
                                        <p:strVal val="visible"/>
                                      </p:to>
                                    </p:set>
                                    <p:animEffect transition="in" filter="fade">
                                      <p:cBhvr>
                                        <p:cTn id="35" dur="1000"/>
                                        <p:tgtEl>
                                          <p:spTgt spid="20483">
                                            <p:txEl>
                                              <p:pRg st="6" end="6"/>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0483">
                                            <p:txEl>
                                              <p:pRg st="7" end="7"/>
                                            </p:txEl>
                                          </p:spTgt>
                                        </p:tgtEl>
                                        <p:attrNameLst>
                                          <p:attrName>style.visibility</p:attrName>
                                        </p:attrNameLst>
                                      </p:cBhvr>
                                      <p:to>
                                        <p:strVal val="visible"/>
                                      </p:to>
                                    </p:set>
                                    <p:animEffect transition="in" filter="fade">
                                      <p:cBhvr>
                                        <p:cTn id="39" dur="1000"/>
                                        <p:tgtEl>
                                          <p:spTgt spid="2048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483">
                                            <p:txEl>
                                              <p:pRg st="8" end="8"/>
                                            </p:txEl>
                                          </p:spTgt>
                                        </p:tgtEl>
                                        <p:attrNameLst>
                                          <p:attrName>style.visibility</p:attrName>
                                        </p:attrNameLst>
                                      </p:cBhvr>
                                      <p:to>
                                        <p:strVal val="visible"/>
                                      </p:to>
                                    </p:set>
                                    <p:animEffect transition="in" filter="fade">
                                      <p:cBhvr>
                                        <p:cTn id="44" dur="1000"/>
                                        <p:tgtEl>
                                          <p:spTgt spid="20483">
                                            <p:txEl>
                                              <p:pRg st="8" end="8"/>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0483">
                                            <p:txEl>
                                              <p:pRg st="9" end="9"/>
                                            </p:txEl>
                                          </p:spTgt>
                                        </p:tgtEl>
                                        <p:attrNameLst>
                                          <p:attrName>style.visibility</p:attrName>
                                        </p:attrNameLst>
                                      </p:cBhvr>
                                      <p:to>
                                        <p:strVal val="visible"/>
                                      </p:to>
                                    </p:set>
                                    <p:animEffect transition="in" filter="fade">
                                      <p:cBhvr>
                                        <p:cTn id="48" dur="1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02.deviantart.net/fs41/200H/i/2009/053/e/a/Hand_holding_a_Sword_by_Mysticsm.jpg"/>
          <p:cNvPicPr>
            <a:picLocks noChangeAspect="1" noChangeArrowheads="1"/>
          </p:cNvPicPr>
          <p:nvPr/>
        </p:nvPicPr>
        <p:blipFill>
          <a:blip r:embed="rId2" cstate="print"/>
          <a:srcRect/>
          <a:stretch>
            <a:fillRect/>
          </a:stretch>
        </p:blipFill>
        <p:spPr bwMode="auto">
          <a:xfrm>
            <a:off x="914400" y="1219200"/>
            <a:ext cx="6962775" cy="5257800"/>
          </a:xfrm>
          <a:prstGeom prst="rect">
            <a:avLst/>
          </a:prstGeom>
          <a:noFill/>
        </p:spPr>
      </p:pic>
      <p:sp>
        <p:nvSpPr>
          <p:cNvPr id="20482" name="Rectangle 2"/>
          <p:cNvSpPr>
            <a:spLocks noGrp="1" noChangeArrowheads="1"/>
          </p:cNvSpPr>
          <p:nvPr>
            <p:ph type="title"/>
          </p:nvPr>
        </p:nvSpPr>
        <p:spPr>
          <a:xfrm>
            <a:off x="0" y="152400"/>
            <a:ext cx="8686800" cy="1143000"/>
          </a:xfrm>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Grip </a:t>
            </a: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a:t>
            </a:r>
          </a:p>
        </p:txBody>
      </p:sp>
      <p:sp>
        <p:nvSpPr>
          <p:cNvPr id="20483" name="Rectangle 3"/>
          <p:cNvSpPr>
            <a:spLocks noGrp="1" noChangeArrowheads="1"/>
          </p:cNvSpPr>
          <p:nvPr>
            <p:ph idx="1"/>
          </p:nvPr>
        </p:nvSpPr>
        <p:spPr>
          <a:xfrm>
            <a:off x="304800" y="1371600"/>
            <a:ext cx="8610600" cy="5486400"/>
          </a:xfrm>
          <a:solidFill>
            <a:schemeClr val="bg2">
              <a:alpha val="79999"/>
            </a:schemeClr>
          </a:solidFill>
        </p:spPr>
        <p:txBody>
          <a:bodyPr>
            <a:normAutofit fontScale="92500"/>
          </a:bodyPr>
          <a:lstStyle/>
          <a:p>
            <a:pPr marL="514350" indent="-514350" eaLnBrk="1" hangingPunct="1">
              <a:spcBef>
                <a:spcPts val="0"/>
              </a:spcBef>
              <a:buClrTx/>
              <a:buSzPct val="100000"/>
              <a:buNone/>
              <a:defRPr/>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Grasp was Made Firmer…</a:t>
            </a:r>
          </a:p>
          <a:p>
            <a:pPr marL="514350" indent="-514350" eaLnBrk="1" hangingPunct="1">
              <a:spcBef>
                <a:spcPts val="0"/>
              </a:spcBef>
              <a:buFont typeface="Wingdings 2" pitchFamily="18" charset="2"/>
              <a:buNone/>
              <a:defRPr/>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 the Conflict</a:t>
            </a:r>
          </a:p>
          <a:p>
            <a:pPr marL="514350" indent="-514350" eaLnBrk="1" hangingPunct="1">
              <a:spcBef>
                <a:spcPts val="1200"/>
              </a:spcBef>
              <a:buClrTx/>
              <a:buSzPct val="100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Heb 10:35,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Cast not away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therefore your </a:t>
            </a:r>
          </a:p>
          <a:p>
            <a:pPr marL="514350" indent="-514350" eaLnBrk="1" hangingPunct="1">
              <a:spcBef>
                <a:spcPts val="0"/>
              </a:spcBef>
              <a:buClrTx/>
              <a:buSzPct val="100000"/>
              <a:buNone/>
              <a:defRPr/>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confidence, which hath great </a:t>
            </a:r>
            <a:r>
              <a:rPr lang="en-US" sz="3000" i="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recompence</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a:t>
            </a:r>
          </a:p>
          <a:p>
            <a:pPr marL="514350" indent="-514350" eaLnBrk="1" hangingPunct="1">
              <a:spcBef>
                <a:spcPts val="0"/>
              </a:spcBef>
              <a:buClrTx/>
              <a:buSzPct val="100000"/>
              <a:buNone/>
              <a:defRPr/>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reward.”</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eaLnBrk="1" hangingPunct="1">
              <a:spcBef>
                <a:spcPts val="1200"/>
              </a:spcBef>
              <a:buClrTx/>
              <a:buSzPct val="100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 78:9,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children of Ephraim, being armed, and </a:t>
            </a:r>
          </a:p>
          <a:p>
            <a:pPr marL="514350" indent="-514350" eaLnBrk="1" hangingPunct="1">
              <a:spcBef>
                <a:spcPts val="0"/>
              </a:spcBef>
              <a:spcAft>
                <a:spcPts val="1200"/>
              </a:spcAft>
              <a:buClrTx/>
              <a:buSzPct val="100000"/>
              <a:buFont typeface="Wingdings 2" pitchFamily="18" charset="2"/>
              <a:buNone/>
              <a:defRPr/>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carrying bows, turned back in the day of battle.” </a:t>
            </a:r>
          </a:p>
          <a:p>
            <a:pPr marL="514350" indent="-514350" eaLnBrk="1" hangingPunct="1">
              <a:spcBef>
                <a:spcPts val="1200"/>
              </a:spcBef>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Eph 6:13-14</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“having done all to stand </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exhaust</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marL="514350" indent="-514350" eaLnBrk="1" hangingPunct="1">
              <a:spcBef>
                <a:spcPts val="0"/>
              </a:spcBef>
              <a:buNone/>
              <a:defRPr/>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self</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stand</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hold ground</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b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2800" dirty="0"/>
            </a:br>
            <a:endParaRPr lang="en-US" sz="2800" dirty="0"/>
          </a:p>
          <a:p>
            <a:pPr marL="514350" indent="-514350" eaLnBrk="1" hangingPunct="1">
              <a:spcBef>
                <a:spcPts val="0"/>
              </a:spcBef>
              <a:defRPr/>
            </a:pPr>
            <a:endParaRPr lang="en-US" sz="2800" dirty="0">
              <a:latin typeface="Arial Unicode MS" pitchFamily="34" charset="-128"/>
              <a:ea typeface="Arial Unicode MS" pitchFamily="34" charset="-128"/>
              <a:cs typeface="Arial Unicode MS" pitchFamily="34" charset="-128"/>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483">
                                            <p:txEl>
                                              <p:pRg st="0" end="0"/>
                                            </p:txEl>
                                          </p:spTgt>
                                        </p:tgtEl>
                                        <p:attrNameLst>
                                          <p:attrName>style.visibility</p:attrName>
                                        </p:attrNameLst>
                                      </p:cBhvr>
                                      <p:to>
                                        <p:strVal val="visible"/>
                                      </p:to>
                                    </p:set>
                                    <p:animEffect transition="in" filter="fade">
                                      <p:cBhvr>
                                        <p:cTn id="9" dur="1000"/>
                                        <p:tgtEl>
                                          <p:spTgt spid="20483">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fade">
                                      <p:cBhvr>
                                        <p:cTn id="18" dur="1000"/>
                                        <p:tgtEl>
                                          <p:spTgt spid="20483">
                                            <p:txEl>
                                              <p:pRg st="2" end="2"/>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1000"/>
                                        <p:tgtEl>
                                          <p:spTgt spid="20483">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1000"/>
                                        <p:tgtEl>
                                          <p:spTgt spid="2048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Effect transition="in" filter="fade">
                                      <p:cBhvr>
                                        <p:cTn id="31" dur="1000"/>
                                        <p:tgtEl>
                                          <p:spTgt spid="20483">
                                            <p:txEl>
                                              <p:pRg st="5" end="5"/>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0483">
                                            <p:txEl>
                                              <p:pRg st="6" end="6"/>
                                            </p:txEl>
                                          </p:spTgt>
                                        </p:tgtEl>
                                        <p:attrNameLst>
                                          <p:attrName>style.visibility</p:attrName>
                                        </p:attrNameLst>
                                      </p:cBhvr>
                                      <p:to>
                                        <p:strVal val="visible"/>
                                      </p:to>
                                    </p:set>
                                    <p:animEffect transition="in" filter="fade">
                                      <p:cBhvr>
                                        <p:cTn id="35" dur="1000"/>
                                        <p:tgtEl>
                                          <p:spTgt spid="2048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483">
                                            <p:txEl>
                                              <p:pRg st="7" end="7"/>
                                            </p:txEl>
                                          </p:spTgt>
                                        </p:tgtEl>
                                        <p:attrNameLst>
                                          <p:attrName>style.visibility</p:attrName>
                                        </p:attrNameLst>
                                      </p:cBhvr>
                                      <p:to>
                                        <p:strVal val="visible"/>
                                      </p:to>
                                    </p:set>
                                    <p:animEffect transition="in" filter="fade">
                                      <p:cBhvr>
                                        <p:cTn id="40" dur="1000"/>
                                        <p:tgtEl>
                                          <p:spTgt spid="20483">
                                            <p:txEl>
                                              <p:pRg st="7" end="7"/>
                                            </p:txEl>
                                          </p:spTgt>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0483">
                                            <p:txEl>
                                              <p:pRg st="8" end="8"/>
                                            </p:txEl>
                                          </p:spTgt>
                                        </p:tgtEl>
                                        <p:attrNameLst>
                                          <p:attrName>style.visibility</p:attrName>
                                        </p:attrNameLst>
                                      </p:cBhvr>
                                      <p:to>
                                        <p:strVal val="visible"/>
                                      </p:to>
                                    </p:set>
                                    <p:animEffect transition="in" filter="fade">
                                      <p:cBhvr>
                                        <p:cTn id="44" dur="10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02.deviantart.net/fs41/200H/i/2009/053/e/a/Hand_holding_a_Sword_by_Mysticsm.jpg"/>
          <p:cNvPicPr>
            <a:picLocks noChangeAspect="1" noChangeArrowheads="1"/>
          </p:cNvPicPr>
          <p:nvPr/>
        </p:nvPicPr>
        <p:blipFill>
          <a:blip r:embed="rId2" cstate="print"/>
          <a:srcRect/>
          <a:stretch>
            <a:fillRect/>
          </a:stretch>
        </p:blipFill>
        <p:spPr bwMode="auto">
          <a:xfrm>
            <a:off x="914400" y="1219200"/>
            <a:ext cx="6962775" cy="5257800"/>
          </a:xfrm>
          <a:prstGeom prst="rect">
            <a:avLst/>
          </a:prstGeom>
          <a:noFill/>
        </p:spPr>
      </p:pic>
      <p:sp>
        <p:nvSpPr>
          <p:cNvPr id="20482" name="Rectangle 2"/>
          <p:cNvSpPr>
            <a:spLocks noGrp="1" noChangeArrowheads="1"/>
          </p:cNvSpPr>
          <p:nvPr>
            <p:ph type="title"/>
          </p:nvPr>
        </p:nvSpPr>
        <p:spPr>
          <a:xfrm>
            <a:off x="0" y="152400"/>
            <a:ext cx="8686800" cy="1143000"/>
          </a:xfrm>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Grip </a:t>
            </a: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a:t>
            </a:r>
          </a:p>
        </p:txBody>
      </p:sp>
      <p:sp>
        <p:nvSpPr>
          <p:cNvPr id="20483" name="Rectangle 3"/>
          <p:cNvSpPr>
            <a:spLocks noGrp="1" noChangeArrowheads="1"/>
          </p:cNvSpPr>
          <p:nvPr>
            <p:ph idx="1"/>
          </p:nvPr>
        </p:nvSpPr>
        <p:spPr>
          <a:xfrm>
            <a:off x="304800" y="1371600"/>
            <a:ext cx="8610600" cy="5486400"/>
          </a:xfrm>
          <a:solidFill>
            <a:schemeClr val="bg2">
              <a:alpha val="79999"/>
            </a:schemeClr>
          </a:solidFill>
        </p:spPr>
        <p:txBody>
          <a:bodyPr/>
          <a:lstStyle/>
          <a:p>
            <a:pPr marL="514350" indent="-514350" eaLnBrk="1" hangingPunct="1">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Refusal to Let Go “Grip”…</a:t>
            </a:r>
          </a:p>
          <a:p>
            <a:pPr marL="514350" indent="-514350" eaLnBrk="1" hangingPunct="1">
              <a:spcBef>
                <a:spcPts val="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…Made his Sword Cleave to him!</a:t>
            </a:r>
          </a:p>
          <a:p>
            <a:pPr marL="514350" indent="-514350" eaLnBrk="1" hangingPunct="1">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Principles</a:t>
            </a:r>
          </a:p>
          <a:p>
            <a:pPr marL="514350" indent="-514350" eaLnBrk="1" hangingPunct="1">
              <a:spcBef>
                <a:spcPts val="60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#1 -Whatever we Cling to Shapes our Grasp</a:t>
            </a:r>
          </a:p>
          <a:p>
            <a:pPr marL="514350" indent="-514350" eaLnBrk="1" hangingPunct="1">
              <a:spcBef>
                <a:spcPts val="60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#2 -When we Cling to the Right Thing…</a:t>
            </a:r>
          </a:p>
          <a:p>
            <a:pPr marL="514350" indent="-514350" eaLnBrk="1" hangingPunct="1">
              <a:spcBef>
                <a:spcPts val="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Will Get us Beyond the Bad Things</a:t>
            </a:r>
          </a:p>
          <a:p>
            <a:pPr marL="514350" indent="-514350" eaLnBrk="1" hangingPunct="1">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#3 -the Word is the Right Thing… it has</a:t>
            </a:r>
          </a:p>
          <a:p>
            <a:pPr marL="514350" indent="-514350" eaLnBrk="1" hangingPunct="1">
              <a:spcBef>
                <a:spcPts val="0"/>
              </a:spcBef>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Unique Staying Power…it Clings Back!</a:t>
            </a:r>
          </a:p>
          <a:p>
            <a:pPr marL="514350" indent="-514350" eaLnBrk="1" hangingPunct="1">
              <a:buClrTx/>
              <a:buSzPct val="99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21:33,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“Heaven and earth shall pass away: but my words shall not pass away”</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483">
                                            <p:txEl>
                                              <p:pRg st="0" end="0"/>
                                            </p:txEl>
                                          </p:spTgt>
                                        </p:tgtEl>
                                        <p:attrNameLst>
                                          <p:attrName>style.visibility</p:attrName>
                                        </p:attrNameLst>
                                      </p:cBhvr>
                                      <p:to>
                                        <p:strVal val="visible"/>
                                      </p:to>
                                    </p:set>
                                    <p:animEffect transition="in" filter="fade">
                                      <p:cBhvr>
                                        <p:cTn id="9" dur="1000"/>
                                        <p:tgtEl>
                                          <p:spTgt spid="20483">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fade">
                                      <p:cBhvr>
                                        <p:cTn id="18" dur="1000"/>
                                        <p:tgtEl>
                                          <p:spTgt spid="2048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Effect transition="in" filter="fade">
                                      <p:cBhvr>
                                        <p:cTn id="23" dur="1000"/>
                                        <p:tgtEl>
                                          <p:spTgt spid="204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Effect transition="in" filter="fade">
                                      <p:cBhvr>
                                        <p:cTn id="28" dur="1000"/>
                                        <p:tgtEl>
                                          <p:spTgt spid="20483">
                                            <p:txEl>
                                              <p:pRg st="4" end="4"/>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10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1000"/>
                                        <p:tgtEl>
                                          <p:spTgt spid="20483">
                                            <p:txEl>
                                              <p:pRg st="6" end="6"/>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0483">
                                            <p:txEl>
                                              <p:pRg st="7" end="7"/>
                                            </p:txEl>
                                          </p:spTgt>
                                        </p:tgtEl>
                                        <p:attrNameLst>
                                          <p:attrName>style.visibility</p:attrName>
                                        </p:attrNameLst>
                                      </p:cBhvr>
                                      <p:to>
                                        <p:strVal val="visible"/>
                                      </p:to>
                                    </p:set>
                                    <p:animEffect transition="in" filter="fade">
                                      <p:cBhvr>
                                        <p:cTn id="41" dur="1000"/>
                                        <p:tgtEl>
                                          <p:spTgt spid="2048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483">
                                            <p:txEl>
                                              <p:pRg st="8" end="8"/>
                                            </p:txEl>
                                          </p:spTgt>
                                        </p:tgtEl>
                                        <p:attrNameLst>
                                          <p:attrName>style.visibility</p:attrName>
                                        </p:attrNameLst>
                                      </p:cBhvr>
                                      <p:to>
                                        <p:strVal val="visible"/>
                                      </p:to>
                                    </p:set>
                                    <p:animEffect transition="in" filter="fade">
                                      <p:cBhvr>
                                        <p:cTn id="46" dur="10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His Weapon </a:t>
            </a:r>
            <a:endParaRPr lang="ko-KR" altLang="en-US" sz="4400" b="1" dirty="0">
              <a:latin typeface="Arial Unicode MS" charset="0"/>
            </a:endParaRPr>
          </a:p>
        </p:txBody>
      </p:sp>
      <p:sp>
        <p:nvSpPr>
          <p:cNvPr id="3" name="Content Placeholder 2"/>
          <p:cNvSpPr>
            <a:spLocks noGrp="1"/>
          </p:cNvSpPr>
          <p:nvPr>
            <p:ph idx="1"/>
          </p:nvPr>
        </p:nvSpPr>
        <p:spPr>
          <a:xfrm>
            <a:off x="457200" y="1600200"/>
            <a:ext cx="8230235" cy="4526915"/>
          </a:xfrm>
        </p:spPr>
        <p:txBody>
          <a:bodyPr/>
          <a:lstStyle/>
          <a:p>
            <a:pPr>
              <a:buNone/>
            </a:pP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2" descr="http://www.theswordbearer.org/images/wallpapers/W007_salute_std.jpg"/>
          <p:cNvPicPr>
            <a:picLocks noChangeAspect="1" noChangeArrowheads="1"/>
          </p:cNvPicPr>
          <p:nvPr/>
        </p:nvPicPr>
        <p:blipFill>
          <a:blip r:embed="rId2" cstate="print"/>
          <a:srcRect/>
          <a:stretch>
            <a:fillRect/>
          </a:stretch>
        </p:blipFill>
        <p:spPr bwMode="auto">
          <a:xfrm>
            <a:off x="533400" y="152400"/>
            <a:ext cx="8153400" cy="6477000"/>
          </a:xfrm>
          <a:prstGeom prst="rect">
            <a:avLst/>
          </a:prstGeom>
          <a:noFill/>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hecityofzion.com/images/David%27s%20Mighty%20Men.jpg"/>
          <p:cNvPicPr>
            <a:picLocks noChangeAspect="1" noChangeArrowheads="1"/>
          </p:cNvPicPr>
          <p:nvPr/>
        </p:nvPicPr>
        <p:blipFill>
          <a:blip r:embed="rId2" cstate="print"/>
          <a:srcRect/>
          <a:stretch>
            <a:fillRect/>
          </a:stretch>
        </p:blipFill>
        <p:spPr bwMode="auto">
          <a:xfrm>
            <a:off x="5181600" y="1295400"/>
            <a:ext cx="3962400" cy="5562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bg1">
              <a:alpha val="93000"/>
            </a:schemeClr>
          </a:solidFill>
        </p:spPr>
        <p:txBody>
          <a:bodyPr>
            <a:normAutofit fontScale="92500" lnSpcReduction="20000"/>
          </a:bodyPr>
          <a:lstStyle/>
          <a:p>
            <a:r>
              <a:rPr lang="en-US" b="1" dirty="0"/>
              <a:t>1 Chronicles 11:12-14 (KJV) </a:t>
            </a:r>
            <a:br>
              <a:rPr lang="en-US" dirty="0"/>
            </a:br>
            <a:r>
              <a:rPr lang="en-US" baseline="30000" dirty="0"/>
              <a:t>12 </a:t>
            </a:r>
            <a:r>
              <a:rPr lang="en-US" dirty="0"/>
              <a:t>And after him </a:t>
            </a:r>
            <a:r>
              <a:rPr lang="en-US" i="1" dirty="0"/>
              <a:t>was</a:t>
            </a:r>
            <a:r>
              <a:rPr lang="en-US" dirty="0"/>
              <a:t> Eleazar the son of Dodo, the Ahohite, who </a:t>
            </a:r>
            <a:r>
              <a:rPr lang="en-US" i="1" dirty="0"/>
              <a:t>was one</a:t>
            </a:r>
            <a:r>
              <a:rPr lang="en-US" dirty="0"/>
              <a:t> of the three mighties. </a:t>
            </a:r>
            <a:br>
              <a:rPr lang="en-US" dirty="0"/>
            </a:br>
            <a:r>
              <a:rPr lang="en-US" baseline="30000" dirty="0"/>
              <a:t>13 </a:t>
            </a:r>
            <a:r>
              <a:rPr lang="en-US" dirty="0"/>
              <a:t>He was with David at Pasdammim, and there the Philistines were gathered together to battle, where was a parcel of ground full of barley; and the people fled from before the Philistines. </a:t>
            </a:r>
            <a:br>
              <a:rPr lang="en-US" dirty="0"/>
            </a:br>
            <a:r>
              <a:rPr lang="en-US" baseline="30000" dirty="0"/>
              <a:t>14 </a:t>
            </a:r>
            <a:r>
              <a:rPr lang="en-US" dirty="0"/>
              <a:t>And they set themselves in the midst of </a:t>
            </a:r>
            <a:r>
              <a:rPr lang="en-US" i="1" dirty="0"/>
              <a:t>that</a:t>
            </a:r>
            <a:r>
              <a:rPr lang="en-US" dirty="0"/>
              <a:t> parcel, and delivered it, and slew the Philistines; and the LORD saved </a:t>
            </a:r>
            <a:r>
              <a:rPr lang="en-US" i="1" dirty="0"/>
              <a:t>them</a:t>
            </a:r>
            <a:r>
              <a:rPr lang="en-US" dirty="0"/>
              <a:t> by a great deliverance. </a:t>
            </a:r>
            <a:br>
              <a:rPr lang="en-US" dirty="0"/>
            </a:br>
            <a:br>
              <a:rPr lang="en-US" dirty="0"/>
            </a:b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thecityofzion.com/images/David%27s%20Mighty%20Men.jpg"/>
          <p:cNvPicPr>
            <a:picLocks noChangeAspect="1" noChangeArrowheads="1"/>
          </p:cNvPicPr>
          <p:nvPr/>
        </p:nvPicPr>
        <p:blipFill>
          <a:blip r:embed="rId2" cstate="print"/>
          <a:srcRect/>
          <a:stretch>
            <a:fillRect/>
          </a:stretch>
        </p:blipFill>
        <p:spPr bwMode="auto">
          <a:xfrm>
            <a:off x="5181600" y="1600200"/>
            <a:ext cx="3962400" cy="5257800"/>
          </a:xfrm>
          <a:prstGeom prst="rect">
            <a:avLst/>
          </a:prstGeom>
          <a:noFill/>
          <a:ln w="9525">
            <a:noFill/>
            <a:miter lim="800000"/>
            <a:headEnd/>
            <a:tailEnd/>
          </a:ln>
        </p:spPr>
      </p:pic>
      <p:sp>
        <p:nvSpPr>
          <p:cNvPr id="6146" name="Rectangle 2"/>
          <p:cNvSpPr>
            <a:spLocks noGrp="1" noChangeArrowheads="1"/>
          </p:cNvSpPr>
          <p:nvPr>
            <p:ph type="title"/>
          </p:nvPr>
        </p:nvSpPr>
        <p:spPr>
          <a:xfrm>
            <a:off x="0" y="152400"/>
            <a:ext cx="8686800" cy="1143000"/>
          </a:xfrm>
        </p:spPr>
        <p:txBody>
          <a:bodyPr/>
          <a:lstStyle/>
          <a:p>
            <a:pPr>
              <a:defRPr/>
            </a:pP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Present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v9</a:t>
            </a:r>
            <a:endParaRPr lang="en-US" sz="4400" b="1" dirty="0">
              <a:solidFill>
                <a:schemeClr val="tx1"/>
              </a:solidFill>
            </a:endParaRPr>
          </a:p>
        </p:txBody>
      </p:sp>
      <p:sp>
        <p:nvSpPr>
          <p:cNvPr id="6147" name="Rectangle 3"/>
          <p:cNvSpPr>
            <a:spLocks noGrp="1" noChangeArrowheads="1"/>
          </p:cNvSpPr>
          <p:nvPr>
            <p:ph idx="1"/>
          </p:nvPr>
        </p:nvSpPr>
        <p:spPr>
          <a:xfrm>
            <a:off x="457200" y="1447800"/>
            <a:ext cx="7620000" cy="5105400"/>
          </a:xfrm>
          <a:solidFill>
            <a:schemeClr val="bg2">
              <a:alpha val="80000"/>
            </a:schemeClr>
          </a:solidFill>
        </p:spPr>
        <p:txBody>
          <a:bodyPr>
            <a:normAutofit/>
          </a:bodyPr>
          <a:lstStyle/>
          <a:p>
            <a:pPr marL="274320" indent="-274320" eaLnBrk="1" fontAlgn="auto" hangingPunct="1">
              <a:lnSpc>
                <a:spcPct val="90000"/>
              </a:lnSpc>
              <a:spcBef>
                <a:spcPts val="600"/>
              </a:spcBef>
              <a:spcAft>
                <a:spcPts val="0"/>
              </a:spcAft>
              <a:buClr>
                <a:schemeClr val="accent3"/>
              </a:buClr>
              <a:buFont typeface="Wingdings 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His Courage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-look @ situation </a:t>
            </a:r>
          </a:p>
          <a:p>
            <a:pPr marL="274320" indent="-274320" eaLnBrk="1" fontAlgn="auto" hangingPunct="1">
              <a:lnSpc>
                <a:spcPct val="90000"/>
              </a:lnSpc>
              <a:spcBef>
                <a:spcPts val="600"/>
              </a:spcBef>
              <a:spcAft>
                <a:spcPts val="0"/>
              </a:spcAft>
              <a:buClr>
                <a:schemeClr val="accent3"/>
              </a:buClr>
              <a:buFont typeface="Wingdings 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the Surge of Demonic Activity</a:t>
            </a:r>
          </a:p>
          <a:p>
            <a:pPr marL="641033" lvl="1" indent="-274320" eaLnBrk="1" fontAlgn="auto" hangingPunct="1">
              <a:lnSpc>
                <a:spcPct val="90000"/>
              </a:lnSpc>
              <a:spcBef>
                <a:spcPts val="600"/>
              </a:spcBef>
              <a:spcAft>
                <a:spcPts val="0"/>
              </a:spcAft>
              <a:buClrTx/>
              <a:buSzPct val="100000"/>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Phil.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gathered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come to bring destruction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1">
              <a:buClrTx/>
              <a:buSzPct val="100000"/>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battle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engage in actual warfare…</a:t>
            </a:r>
          </a:p>
          <a:p>
            <a:pPr>
              <a:spcBef>
                <a:spcPts val="0"/>
              </a:spcBef>
              <a:buFont typeface="Wingdings 2" pitchFamily="18" charset="2"/>
              <a:buNone/>
              <a:defRPr/>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just talk</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spcBef>
                <a:spcPts val="1200"/>
              </a:spcBef>
              <a:buFont typeface="Wingdings 2"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 the Surrender</a:t>
            </a:r>
          </a:p>
          <a:p>
            <a:pPr lvl="1">
              <a:spcBef>
                <a:spcPts val="0"/>
              </a:spcBef>
              <a:buClrTx/>
              <a:buSzPct val="100000"/>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Army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gone away</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to higher ground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Tx/>
              <a:buChar char="-"/>
              <a:defRPr/>
            </a:pPr>
            <a:endParaRPr lang="en-US" sz="2800" b="1" dirty="0">
              <a:latin typeface="Arial Unicode MS" pitchFamily="34" charset="-128"/>
              <a:ea typeface="Arial Unicode MS" pitchFamily="34" charset="-128"/>
              <a:cs typeface="Arial Unicode MS" pitchFamily="34" charset="-128"/>
            </a:endParaRPr>
          </a:p>
          <a:p>
            <a:pPr marL="341313" eaLnBrk="1" fontAlgn="auto" hangingPunct="1">
              <a:lnSpc>
                <a:spcPct val="90000"/>
              </a:lnSpc>
              <a:spcAft>
                <a:spcPts val="0"/>
              </a:spcAft>
              <a:buClr>
                <a:schemeClr val="accent3"/>
              </a:buClr>
              <a:buFont typeface="Wingdings 2"/>
              <a:buNone/>
              <a:defRPr/>
            </a:pPr>
            <a:endParaRPr lang="en-US" sz="2800" b="1" dirty="0">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0" presetClass="entr" presetSubtype="0" fill="hold" grpId="0" nodeType="withEffect">
                                  <p:stCondLst>
                                    <p:cond delay="0"/>
                                  </p:stCondLst>
                                  <p:childTnLst>
                                    <p:set>
                                      <p:cBhvr>
                                        <p:cTn id="10" dur="1" fill="hold">
                                          <p:stCondLst>
                                            <p:cond delay="0"/>
                                          </p:stCondLst>
                                        </p:cTn>
                                        <p:tgtEl>
                                          <p:spTgt spid="6147">
                                            <p:bg/>
                                          </p:spTgt>
                                        </p:tgtEl>
                                        <p:attrNameLst>
                                          <p:attrName>style.visibility</p:attrName>
                                        </p:attrNameLst>
                                      </p:cBhvr>
                                      <p:to>
                                        <p:strVal val="visible"/>
                                      </p:to>
                                    </p:set>
                                    <p:animEffect transition="in" filter="fade">
                                      <p:cBhvr>
                                        <p:cTn id="11" dur="800" decel="100000"/>
                                        <p:tgtEl>
                                          <p:spTgt spid="6147">
                                            <p:bg/>
                                          </p:spTgt>
                                        </p:tgtEl>
                                      </p:cBhvr>
                                    </p:animEffect>
                                    <p:anim calcmode="lin" valueType="num">
                                      <p:cBhvr>
                                        <p:cTn id="12"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7" presetID="30" presetClass="entr" presetSubtype="0" fill="hold" grpId="0" nodeType="with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fade">
                                      <p:cBhvr>
                                        <p:cTn id="19" dur="800" decel="100000"/>
                                        <p:tgtEl>
                                          <p:spTgt spid="6147">
                                            <p:txEl>
                                              <p:pRg st="0" end="0"/>
                                            </p:txEl>
                                          </p:spTgt>
                                        </p:tgtEl>
                                      </p:cBhvr>
                                    </p:animEffect>
                                    <p:anim calcmode="lin" valueType="num">
                                      <p:cBhvr>
                                        <p:cTn id="20"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147">
                                            <p:txEl>
                                              <p:pRg st="1" end="1"/>
                                            </p:txEl>
                                          </p:spTgt>
                                        </p:tgtEl>
                                        <p:attrNameLst>
                                          <p:attrName>style.visibility</p:attrName>
                                        </p:attrNameLst>
                                      </p:cBhvr>
                                      <p:to>
                                        <p:strVal val="visible"/>
                                      </p:to>
                                    </p:set>
                                    <p:animEffect transition="in" filter="fade">
                                      <p:cBhvr>
                                        <p:cTn id="29" dur="800" decel="100000"/>
                                        <p:tgtEl>
                                          <p:spTgt spid="6147">
                                            <p:txEl>
                                              <p:pRg st="1" end="1"/>
                                            </p:txEl>
                                          </p:spTgt>
                                        </p:tgtEl>
                                      </p:cBhvr>
                                    </p:animEffect>
                                    <p:anim calcmode="lin" valueType="num">
                                      <p:cBhvr>
                                        <p:cTn id="30"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6147">
                                            <p:txEl>
                                              <p:pRg st="2" end="2"/>
                                            </p:txEl>
                                          </p:spTgt>
                                        </p:tgtEl>
                                        <p:attrNameLst>
                                          <p:attrName>style.visibility</p:attrName>
                                        </p:attrNameLst>
                                      </p:cBhvr>
                                      <p:to>
                                        <p:strVal val="visible"/>
                                      </p:to>
                                    </p:set>
                                    <p:animEffect transition="in" filter="fade">
                                      <p:cBhvr>
                                        <p:cTn id="39" dur="800" decel="100000"/>
                                        <p:tgtEl>
                                          <p:spTgt spid="6147">
                                            <p:txEl>
                                              <p:pRg st="2" end="2"/>
                                            </p:txEl>
                                          </p:spTgt>
                                        </p:tgtEl>
                                      </p:cBhvr>
                                    </p:animEffect>
                                    <p:anim calcmode="lin" valueType="num">
                                      <p:cBhvr>
                                        <p:cTn id="40"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147">
                                            <p:txEl>
                                              <p:pRg st="3" end="3"/>
                                            </p:txEl>
                                          </p:spTgt>
                                        </p:tgtEl>
                                        <p:attrNameLst>
                                          <p:attrName>style.visibility</p:attrName>
                                        </p:attrNameLst>
                                      </p:cBhvr>
                                      <p:to>
                                        <p:strVal val="visible"/>
                                      </p:to>
                                    </p:set>
                                    <p:animEffect transition="in" filter="fade">
                                      <p:cBhvr>
                                        <p:cTn id="49" dur="800" decel="100000"/>
                                        <p:tgtEl>
                                          <p:spTgt spid="6147">
                                            <p:txEl>
                                              <p:pRg st="3" end="3"/>
                                            </p:txEl>
                                          </p:spTgt>
                                        </p:tgtEl>
                                      </p:cBhvr>
                                    </p:animEffect>
                                    <p:anim calcmode="lin" valueType="num">
                                      <p:cBhvr>
                                        <p:cTn id="50"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par>
                          <p:cTn id="55" fill="hold">
                            <p:stCondLst>
                              <p:cond delay="1000"/>
                            </p:stCondLst>
                            <p:childTnLst>
                              <p:par>
                                <p:cTn id="56" presetID="30" presetClass="entr" presetSubtype="0" fill="hold" grpId="0" nodeType="afterEffect">
                                  <p:stCondLst>
                                    <p:cond delay="0"/>
                                  </p:stCondLst>
                                  <p:childTnLst>
                                    <p:set>
                                      <p:cBhvr>
                                        <p:cTn id="57" dur="1" fill="hold">
                                          <p:stCondLst>
                                            <p:cond delay="0"/>
                                          </p:stCondLst>
                                        </p:cTn>
                                        <p:tgtEl>
                                          <p:spTgt spid="6147">
                                            <p:txEl>
                                              <p:pRg st="4" end="4"/>
                                            </p:txEl>
                                          </p:spTgt>
                                        </p:tgtEl>
                                        <p:attrNameLst>
                                          <p:attrName>style.visibility</p:attrName>
                                        </p:attrNameLst>
                                      </p:cBhvr>
                                      <p:to>
                                        <p:strVal val="visible"/>
                                      </p:to>
                                    </p:set>
                                    <p:animEffect transition="in" filter="fade">
                                      <p:cBhvr>
                                        <p:cTn id="58" dur="800" decel="100000"/>
                                        <p:tgtEl>
                                          <p:spTgt spid="6147">
                                            <p:txEl>
                                              <p:pRg st="4" end="4"/>
                                            </p:txEl>
                                          </p:spTgt>
                                        </p:tgtEl>
                                      </p:cBhvr>
                                    </p:animEffect>
                                    <p:anim calcmode="lin" valueType="num">
                                      <p:cBhvr>
                                        <p:cTn id="59"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6147">
                                            <p:txEl>
                                              <p:pRg st="5" end="5"/>
                                            </p:txEl>
                                          </p:spTgt>
                                        </p:tgtEl>
                                        <p:attrNameLst>
                                          <p:attrName>style.visibility</p:attrName>
                                        </p:attrNameLst>
                                      </p:cBhvr>
                                      <p:to>
                                        <p:strVal val="visible"/>
                                      </p:to>
                                    </p:set>
                                    <p:animEffect transition="in" filter="fade">
                                      <p:cBhvr>
                                        <p:cTn id="68" dur="800" decel="100000"/>
                                        <p:tgtEl>
                                          <p:spTgt spid="6147">
                                            <p:txEl>
                                              <p:pRg st="5" end="5"/>
                                            </p:txEl>
                                          </p:spTgt>
                                        </p:tgtEl>
                                      </p:cBhvr>
                                    </p:animEffect>
                                    <p:anim calcmode="lin" valueType="num">
                                      <p:cBhvr>
                                        <p:cTn id="69"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grpId="0" nodeType="clickEffect">
                                  <p:stCondLst>
                                    <p:cond delay="0"/>
                                  </p:stCondLst>
                                  <p:childTnLst>
                                    <p:set>
                                      <p:cBhvr>
                                        <p:cTn id="77" dur="1" fill="hold">
                                          <p:stCondLst>
                                            <p:cond delay="0"/>
                                          </p:stCondLst>
                                        </p:cTn>
                                        <p:tgtEl>
                                          <p:spTgt spid="6147">
                                            <p:txEl>
                                              <p:pRg st="6" end="6"/>
                                            </p:txEl>
                                          </p:spTgt>
                                        </p:tgtEl>
                                        <p:attrNameLst>
                                          <p:attrName>style.visibility</p:attrName>
                                        </p:attrNameLst>
                                      </p:cBhvr>
                                      <p:to>
                                        <p:strVal val="visible"/>
                                      </p:to>
                                    </p:set>
                                    <p:animEffect transition="in" filter="fade">
                                      <p:cBhvr>
                                        <p:cTn id="78" dur="800" decel="100000"/>
                                        <p:tgtEl>
                                          <p:spTgt spid="6147">
                                            <p:txEl>
                                              <p:pRg st="6" end="6"/>
                                            </p:txEl>
                                          </p:spTgt>
                                        </p:tgtEl>
                                      </p:cBhvr>
                                    </p:animEffect>
                                    <p:anim calcmode="lin" valueType="num">
                                      <p:cBhvr>
                                        <p:cTn id="79"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80"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81"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thecityofzion.com/images/David%27s%20Mighty%20Men.jpg"/>
          <p:cNvPicPr>
            <a:picLocks noChangeAspect="1" noChangeArrowheads="1"/>
          </p:cNvPicPr>
          <p:nvPr/>
        </p:nvPicPr>
        <p:blipFill>
          <a:blip r:embed="rId2" cstate="print"/>
          <a:srcRect/>
          <a:stretch>
            <a:fillRect/>
          </a:stretch>
        </p:blipFill>
        <p:spPr bwMode="auto">
          <a:xfrm>
            <a:off x="5181600" y="1447800"/>
            <a:ext cx="3962400" cy="5410200"/>
          </a:xfrm>
          <a:prstGeom prst="rect">
            <a:avLst/>
          </a:prstGeom>
          <a:noFill/>
          <a:ln w="9525">
            <a:noFill/>
            <a:miter lim="800000"/>
            <a:headEnd/>
            <a:tailEnd/>
          </a:ln>
        </p:spPr>
      </p:pic>
      <p:sp>
        <p:nvSpPr>
          <p:cNvPr id="6146" name="Rectangle 2"/>
          <p:cNvSpPr>
            <a:spLocks noGrp="1" noChangeArrowheads="1"/>
          </p:cNvSpPr>
          <p:nvPr>
            <p:ph type="title"/>
          </p:nvPr>
        </p:nvSpPr>
        <p:spPr>
          <a:xfrm>
            <a:off x="0" y="152400"/>
            <a:ext cx="8686800" cy="1143000"/>
          </a:xfrm>
        </p:spPr>
        <p:txBody>
          <a:bodyPr/>
          <a:lstStyle/>
          <a:p>
            <a:pPr>
              <a:defRPr/>
            </a:pPr>
            <a:r>
              <a:rPr lang="en-US" sz="4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Present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v9</a:t>
            </a:r>
            <a:endParaRPr lang="en-US" sz="4400" b="1" dirty="0">
              <a:solidFill>
                <a:schemeClr val="tx1"/>
              </a:solidFill>
            </a:endParaRPr>
          </a:p>
        </p:txBody>
      </p:sp>
      <p:sp>
        <p:nvSpPr>
          <p:cNvPr id="6147" name="Rectangle 3"/>
          <p:cNvSpPr>
            <a:spLocks noGrp="1" noChangeArrowheads="1"/>
          </p:cNvSpPr>
          <p:nvPr>
            <p:ph idx="1"/>
          </p:nvPr>
        </p:nvSpPr>
        <p:spPr>
          <a:xfrm>
            <a:off x="457200" y="1447800"/>
            <a:ext cx="7620000" cy="5105400"/>
          </a:xfrm>
          <a:solidFill>
            <a:schemeClr val="bg2">
              <a:alpha val="80000"/>
            </a:schemeClr>
          </a:solidFill>
        </p:spPr>
        <p:txBody>
          <a:bodyPr>
            <a:normAutofit/>
          </a:bodyPr>
          <a:lstStyle/>
          <a:p>
            <a:pPr marL="274320" indent="-274320" eaLnBrk="1" fontAlgn="auto" hangingPunct="1">
              <a:lnSpc>
                <a:spcPct val="90000"/>
              </a:lnSpc>
              <a:spcBef>
                <a:spcPts val="600"/>
              </a:spcBef>
              <a:spcAft>
                <a:spcPts val="0"/>
              </a:spcAft>
              <a:buClr>
                <a:schemeClr val="accent3"/>
              </a:buClr>
              <a:buFont typeface="Wingdings 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the Surge of Demonic Activity</a:t>
            </a:r>
          </a:p>
          <a:p>
            <a:pPr marL="274320" indent="-274320" eaLnBrk="1" fontAlgn="auto" hangingPunct="1">
              <a:lnSpc>
                <a:spcPct val="90000"/>
              </a:lnSpc>
              <a:spcBef>
                <a:spcPts val="600"/>
              </a:spcBef>
              <a:spcAft>
                <a:spcPts val="0"/>
              </a:spcAft>
              <a:buClr>
                <a:schemeClr val="accent3"/>
              </a:buClr>
              <a:buFont typeface="Wingdings 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 the Surrender of God’s People</a:t>
            </a:r>
          </a:p>
          <a:p>
            <a:pPr>
              <a:spcBef>
                <a:spcPts val="600"/>
              </a:spcBef>
              <a:buFont typeface="Wingdings 2"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 the Stamina of God’s Man</a:t>
            </a:r>
            <a:endPar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Intent </a:t>
            </a:r>
          </a:p>
          <a:p>
            <a:pPr lvl="1">
              <a:spcBef>
                <a:spcPts val="600"/>
              </a:spcBef>
              <a:buClrTx/>
              <a:buSzPct val="100000"/>
              <a:buFont typeface="Wingdings 2"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Defied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expose…to bring down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1200"/>
              </a:spcBef>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Extent </a:t>
            </a:r>
          </a:p>
          <a:p>
            <a:pPr lvl="1">
              <a:spcBef>
                <a:spcPts val="600"/>
              </a:spcBef>
              <a:buClrTx/>
              <a:buSzPct val="100000"/>
              <a:buFont typeface="Wingdings 2"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Arose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arise w/ purpose –again -estab</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buFont typeface="Wingdings 2"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Smote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forward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strike severely</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341313" eaLnBrk="1" fontAlgn="auto" hangingPunct="1">
              <a:lnSpc>
                <a:spcPct val="90000"/>
              </a:lnSpc>
              <a:spcAft>
                <a:spcPts val="0"/>
              </a:spcAft>
              <a:buClr>
                <a:schemeClr val="accent3"/>
              </a:buClr>
              <a:buFont typeface="Wingdings 2"/>
              <a:buNone/>
              <a:defRPr/>
            </a:pPr>
            <a:endParaRPr lang="en-US" sz="2800" b="1" dirty="0">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fade">
                                      <p:cBhvr>
                                        <p:cTn id="19" dur="800" decel="100000"/>
                                        <p:tgtEl>
                                          <p:spTgt spid="6147">
                                            <p:txEl>
                                              <p:pRg st="2" end="2"/>
                                            </p:txEl>
                                          </p:spTgt>
                                        </p:tgtEl>
                                      </p:cBhvr>
                                    </p:animEffect>
                                    <p:anim calcmode="lin" valueType="num">
                                      <p:cBhvr>
                                        <p:cTn id="20"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147">
                                            <p:txEl>
                                              <p:pRg st="3" end="3"/>
                                            </p:txEl>
                                          </p:spTgt>
                                        </p:tgtEl>
                                        <p:attrNameLst>
                                          <p:attrName>style.visibility</p:attrName>
                                        </p:attrNameLst>
                                      </p:cBhvr>
                                      <p:to>
                                        <p:strVal val="visible"/>
                                      </p:to>
                                    </p:set>
                                    <p:animEffect transition="in" filter="fade">
                                      <p:cBhvr>
                                        <p:cTn id="29" dur="800" decel="100000"/>
                                        <p:tgtEl>
                                          <p:spTgt spid="6147">
                                            <p:txEl>
                                              <p:pRg st="3" end="3"/>
                                            </p:txEl>
                                          </p:spTgt>
                                        </p:tgtEl>
                                      </p:cBhvr>
                                    </p:animEffect>
                                    <p:anim calcmode="lin" valueType="num">
                                      <p:cBhvr>
                                        <p:cTn id="30"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Effect transition="in" filter="fade">
                                      <p:cBhvr>
                                        <p:cTn id="39" dur="800" decel="100000"/>
                                        <p:tgtEl>
                                          <p:spTgt spid="6147">
                                            <p:txEl>
                                              <p:pRg st="4" end="4"/>
                                            </p:txEl>
                                          </p:spTgt>
                                        </p:tgtEl>
                                      </p:cBhvr>
                                    </p:animEffect>
                                    <p:anim calcmode="lin" valueType="num">
                                      <p:cBhvr>
                                        <p:cTn id="40"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147">
                                            <p:txEl>
                                              <p:pRg st="5" end="5"/>
                                            </p:txEl>
                                          </p:spTgt>
                                        </p:tgtEl>
                                        <p:attrNameLst>
                                          <p:attrName>style.visibility</p:attrName>
                                        </p:attrNameLst>
                                      </p:cBhvr>
                                      <p:to>
                                        <p:strVal val="visible"/>
                                      </p:to>
                                    </p:set>
                                    <p:animEffect transition="in" filter="fade">
                                      <p:cBhvr>
                                        <p:cTn id="49" dur="800" decel="100000"/>
                                        <p:tgtEl>
                                          <p:spTgt spid="6147">
                                            <p:txEl>
                                              <p:pRg st="5" end="5"/>
                                            </p:txEl>
                                          </p:spTgt>
                                        </p:tgtEl>
                                      </p:cBhvr>
                                    </p:animEffect>
                                    <p:anim calcmode="lin" valueType="num">
                                      <p:cBhvr>
                                        <p:cTn id="50"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6147">
                                            <p:txEl>
                                              <p:pRg st="6" end="6"/>
                                            </p:txEl>
                                          </p:spTgt>
                                        </p:tgtEl>
                                        <p:attrNameLst>
                                          <p:attrName>style.visibility</p:attrName>
                                        </p:attrNameLst>
                                      </p:cBhvr>
                                      <p:to>
                                        <p:strVal val="visible"/>
                                      </p:to>
                                    </p:set>
                                    <p:animEffect transition="in" filter="fade">
                                      <p:cBhvr>
                                        <p:cTn id="59" dur="800" decel="100000"/>
                                        <p:tgtEl>
                                          <p:spTgt spid="6147">
                                            <p:txEl>
                                              <p:pRg st="6" end="6"/>
                                            </p:txEl>
                                          </p:spTgt>
                                        </p:tgtEl>
                                      </p:cBhvr>
                                    </p:animEffect>
                                    <p:anim calcmode="lin" valueType="num">
                                      <p:cBhvr>
                                        <p:cTn id="60"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6147">
                                            <p:txEl>
                                              <p:pRg st="7" end="7"/>
                                            </p:txEl>
                                          </p:spTgt>
                                        </p:tgtEl>
                                        <p:attrNameLst>
                                          <p:attrName>style.visibility</p:attrName>
                                        </p:attrNameLst>
                                      </p:cBhvr>
                                      <p:to>
                                        <p:strVal val="visible"/>
                                      </p:to>
                                    </p:set>
                                    <p:animEffect transition="in" filter="fade">
                                      <p:cBhvr>
                                        <p:cTn id="69" dur="800" decel="100000"/>
                                        <p:tgtEl>
                                          <p:spTgt spid="6147">
                                            <p:txEl>
                                              <p:pRg st="7" end="7"/>
                                            </p:txEl>
                                          </p:spTgt>
                                        </p:tgtEl>
                                      </p:cBhvr>
                                    </p:animEffect>
                                    <p:anim calcmode="lin" valueType="num">
                                      <p:cBhvr>
                                        <p:cTn id="70"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heswordbearer.org/images/wallpapers/W014_alone_ws.jpg"/>
          <p:cNvPicPr>
            <a:picLocks noChangeAspect="1" noChangeArrowheads="1"/>
          </p:cNvPicPr>
          <p:nvPr/>
        </p:nvPicPr>
        <p:blipFill>
          <a:blip r:embed="rId2" cstate="print"/>
          <a:srcRect/>
          <a:stretch>
            <a:fillRect/>
          </a:stretch>
        </p:blipFill>
        <p:spPr bwMode="auto">
          <a:xfrm>
            <a:off x="457200" y="152400"/>
            <a:ext cx="8229600" cy="6096000"/>
          </a:xfrm>
          <a:prstGeom prst="rect">
            <a:avLst/>
          </a:prstGeom>
          <a:noFill/>
        </p:spPr>
      </p:pic>
      <p:sp>
        <p:nvSpPr>
          <p:cNvPr id="2" name="Title 1"/>
          <p:cNvSpPr>
            <a:spLocks noGrp="1"/>
          </p:cNvSpPr>
          <p:nvPr>
            <p:ph type="ctrTitle"/>
          </p:nvPr>
        </p:nvSpPr>
        <p:spPr>
          <a:xfrm>
            <a:off x="457200" y="815975"/>
            <a:ext cx="4876800" cy="1165225"/>
          </a:xfrm>
          <a:noFill/>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Getting a Grip…</a:t>
            </a:r>
          </a:p>
        </p:txBody>
      </p:sp>
      <p:sp>
        <p:nvSpPr>
          <p:cNvPr id="3" name="Subtitle 2"/>
          <p:cNvSpPr>
            <a:spLocks noGrp="1"/>
          </p:cNvSpPr>
          <p:nvPr>
            <p:ph type="subTitle" idx="1"/>
          </p:nvPr>
        </p:nvSpPr>
        <p:spPr>
          <a:xfrm>
            <a:off x="457200" y="2971800"/>
            <a:ext cx="4038600" cy="609600"/>
          </a:xfrm>
          <a:noFill/>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II Sam 23:9-10</a:t>
            </a:r>
          </a:p>
        </p:txBody>
      </p:sp>
      <p:sp>
        <p:nvSpPr>
          <p:cNvPr id="5" name="TextBox 4"/>
          <p:cNvSpPr txBox="1"/>
          <p:nvPr/>
        </p:nvSpPr>
        <p:spPr>
          <a:xfrm>
            <a:off x="990600" y="6477000"/>
            <a:ext cx="2667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 </a:t>
            </a:r>
          </a:p>
        </p:txBody>
      </p:sp>
      <p:sp>
        <p:nvSpPr>
          <p:cNvPr id="6" name="TextBox 5"/>
          <p:cNvSpPr txBox="1"/>
          <p:nvPr/>
        </p:nvSpPr>
        <p:spPr>
          <a:xfrm>
            <a:off x="5334000" y="6488668"/>
            <a:ext cx="2667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July 14, 2019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37"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5664200" cy="838200"/>
          </a:xfrm>
          <a:solidFill>
            <a:schemeClr val="bg1">
              <a:lumMod val="95000"/>
              <a:alpha val="79000"/>
            </a:schemeClr>
          </a:solidFill>
        </p:spPr>
        <p:txBody>
          <a:bodyPr>
            <a:normAutofit/>
          </a:bodyPr>
          <a:lstStyle/>
          <a:p>
            <a:pPr eaLnBrk="1" hangingPunct="1">
              <a:defRPr/>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David’s Mighty Men</a:t>
            </a:r>
          </a:p>
        </p:txBody>
      </p:sp>
      <p:sp>
        <p:nvSpPr>
          <p:cNvPr id="6147" name="Rectangle 3"/>
          <p:cNvSpPr>
            <a:spLocks noGrp="1" noChangeArrowheads="1"/>
          </p:cNvSpPr>
          <p:nvPr>
            <p:ph idx="1"/>
          </p:nvPr>
        </p:nvSpPr>
        <p:spPr>
          <a:xfrm>
            <a:off x="457200" y="1295400"/>
            <a:ext cx="7924800" cy="5257800"/>
          </a:xfrm>
          <a:solidFill>
            <a:schemeClr val="bg2">
              <a:alpha val="92000"/>
            </a:schemeClr>
          </a:solidFill>
        </p:spPr>
        <p:txBody>
          <a:bodyPr/>
          <a:lstStyle/>
          <a:p>
            <a:pPr eaLnBrk="1" hangingPunct="1">
              <a:lnSpc>
                <a:spcPct val="90000"/>
              </a:lnSpc>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Refused To Join The Crowd </a:t>
            </a:r>
          </a:p>
          <a:p>
            <a:pPr eaLnBrk="1" hangingPunct="1">
              <a:lnSpc>
                <a:spcPct val="90000"/>
              </a:lnSpc>
              <a:spcBef>
                <a:spcPts val="0"/>
              </a:spcBef>
              <a:buFont typeface="Wingdings 2" pitchFamily="18" charset="2"/>
              <a:buNone/>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…They stood</a:t>
            </a:r>
          </a:p>
          <a:p>
            <a:pPr eaLnBrk="1" hangingPunct="1">
              <a:lnSpc>
                <a:spcPct val="90000"/>
              </a:lnSpc>
              <a:spcBef>
                <a:spcPts val="1200"/>
              </a:spcBef>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Refused To Be Beat By The Odds </a:t>
            </a:r>
          </a:p>
          <a:p>
            <a:pPr eaLnBrk="1" hangingPunct="1">
              <a:lnSpc>
                <a:spcPct val="90000"/>
              </a:lnSpc>
              <a:spcBef>
                <a:spcPts val="0"/>
              </a:spcBef>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…alone if necessary </a:t>
            </a:r>
          </a:p>
          <a:p>
            <a:pPr eaLnBrk="1" hangingPunct="1">
              <a:lnSpc>
                <a:spcPct val="90000"/>
              </a:lnSpc>
              <a:spcBef>
                <a:spcPts val="1200"/>
              </a:spcBef>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Refused To Sit There And Do Nothing   </a:t>
            </a:r>
          </a:p>
          <a:p>
            <a:pPr eaLnBrk="1" hangingPunct="1">
              <a:lnSpc>
                <a:spcPct val="90000"/>
              </a:lnSpc>
              <a:spcBef>
                <a:spcPts val="0"/>
              </a:spcBef>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succeeded</a:t>
            </a:r>
          </a:p>
          <a:p>
            <a:pPr eaLnBrk="1" hangingPunct="1">
              <a:lnSpc>
                <a:spcPct val="90000"/>
              </a:lnSpc>
              <a:spcBef>
                <a:spcPts val="1200"/>
              </a:spcBef>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Saw God’s Hand </a:t>
            </a:r>
          </a:p>
          <a:p>
            <a:pPr eaLnBrk="1" hangingPunct="1">
              <a:lnSpc>
                <a:spcPct val="90000"/>
              </a:lnSpc>
              <a:spcBef>
                <a:spcPts val="0"/>
              </a:spcBef>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…for God gave them the Victory!! </a:t>
            </a:r>
          </a:p>
          <a:p>
            <a:pPr eaLnBrk="1" hangingPunct="1">
              <a:lnSpc>
                <a:spcPct val="90000"/>
              </a:lnSpc>
              <a:spcBef>
                <a:spcPts val="1800"/>
              </a:spcBef>
              <a:spcAft>
                <a:spcPts val="0"/>
              </a:spcAft>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They Stood, Alone if Necessary</a:t>
            </a:r>
          </a:p>
          <a:p>
            <a:pPr eaLnBrk="1" hangingPunct="1">
              <a:lnSpc>
                <a:spcPct val="90000"/>
              </a:lnSpc>
              <a:spcBef>
                <a:spcPts val="600"/>
              </a:spcBef>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Succeeded</a:t>
            </a:r>
          </a:p>
          <a:p>
            <a:pPr eaLnBrk="1" hangingPunct="1">
              <a:lnSpc>
                <a:spcPct val="90000"/>
              </a:lnSpc>
              <a:spcBef>
                <a:spcPts val="600"/>
              </a:spcBef>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…for God Gave Them the Victory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800" decel="100000"/>
                                        <p:tgtEl>
                                          <p:spTgt spid="6147">
                                            <p:txEl>
                                              <p:pRg st="0" end="0"/>
                                            </p:txEl>
                                          </p:spTgt>
                                        </p:tgtEl>
                                      </p:cBhvr>
                                    </p:animEffect>
                                    <p:anim calcmode="lin" valueType="num">
                                      <p:cBhvr>
                                        <p:cTn id="16"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Effect transition="in" filter="fade">
                                      <p:cBhvr>
                                        <p:cTn id="24" dur="800" decel="100000"/>
                                        <p:tgtEl>
                                          <p:spTgt spid="6147">
                                            <p:txEl>
                                              <p:pRg st="1" end="1"/>
                                            </p:txEl>
                                          </p:spTgt>
                                        </p:tgtEl>
                                      </p:cBhvr>
                                    </p:animEffect>
                                    <p:anim calcmode="lin" valueType="num">
                                      <p:cBhvr>
                                        <p:cTn id="25"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6147">
                                            <p:txEl>
                                              <p:pRg st="2" end="2"/>
                                            </p:txEl>
                                          </p:spTgt>
                                        </p:tgtEl>
                                        <p:attrNameLst>
                                          <p:attrName>style.visibility</p:attrName>
                                        </p:attrNameLst>
                                      </p:cBhvr>
                                      <p:to>
                                        <p:strVal val="visible"/>
                                      </p:to>
                                    </p:set>
                                    <p:animEffect transition="in" filter="fade">
                                      <p:cBhvr>
                                        <p:cTn id="34" dur="800" decel="100000"/>
                                        <p:tgtEl>
                                          <p:spTgt spid="6147">
                                            <p:txEl>
                                              <p:pRg st="2" end="2"/>
                                            </p:txEl>
                                          </p:spTgt>
                                        </p:tgtEl>
                                      </p:cBhvr>
                                    </p:animEffect>
                                    <p:anim calcmode="lin" valueType="num">
                                      <p:cBhvr>
                                        <p:cTn id="35"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par>
                          <p:cTn id="40" fill="hold">
                            <p:stCondLst>
                              <p:cond delay="1000"/>
                            </p:stCondLst>
                            <p:childTnLst>
                              <p:par>
                                <p:cTn id="41" presetID="30" presetClass="entr" presetSubtype="0" fill="hold" grpId="0" nodeType="afterEffect">
                                  <p:stCondLst>
                                    <p:cond delay="0"/>
                                  </p:stCondLst>
                                  <p:childTnLst>
                                    <p:set>
                                      <p:cBhvr>
                                        <p:cTn id="42" dur="1" fill="hold">
                                          <p:stCondLst>
                                            <p:cond delay="0"/>
                                          </p:stCondLst>
                                        </p:cTn>
                                        <p:tgtEl>
                                          <p:spTgt spid="6147">
                                            <p:txEl>
                                              <p:pRg st="3" end="3"/>
                                            </p:txEl>
                                          </p:spTgt>
                                        </p:tgtEl>
                                        <p:attrNameLst>
                                          <p:attrName>style.visibility</p:attrName>
                                        </p:attrNameLst>
                                      </p:cBhvr>
                                      <p:to>
                                        <p:strVal val="visible"/>
                                      </p:to>
                                    </p:set>
                                    <p:animEffect transition="in" filter="fade">
                                      <p:cBhvr>
                                        <p:cTn id="43" dur="800" decel="100000"/>
                                        <p:tgtEl>
                                          <p:spTgt spid="6147">
                                            <p:txEl>
                                              <p:pRg st="3" end="3"/>
                                            </p:txEl>
                                          </p:spTgt>
                                        </p:tgtEl>
                                      </p:cBhvr>
                                    </p:animEffect>
                                    <p:anim calcmode="lin" valueType="num">
                                      <p:cBhvr>
                                        <p:cTn id="44"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6147">
                                            <p:txEl>
                                              <p:pRg st="4" end="4"/>
                                            </p:txEl>
                                          </p:spTgt>
                                        </p:tgtEl>
                                        <p:attrNameLst>
                                          <p:attrName>style.visibility</p:attrName>
                                        </p:attrNameLst>
                                      </p:cBhvr>
                                      <p:to>
                                        <p:strVal val="visible"/>
                                      </p:to>
                                    </p:set>
                                    <p:animEffect transition="in" filter="fade">
                                      <p:cBhvr>
                                        <p:cTn id="53" dur="800" decel="100000"/>
                                        <p:tgtEl>
                                          <p:spTgt spid="6147">
                                            <p:txEl>
                                              <p:pRg st="4" end="4"/>
                                            </p:txEl>
                                          </p:spTgt>
                                        </p:tgtEl>
                                      </p:cBhvr>
                                    </p:animEffect>
                                    <p:anim calcmode="lin" valueType="num">
                                      <p:cBhvr>
                                        <p:cTn id="54"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par>
                          <p:cTn id="59" fill="hold">
                            <p:stCondLst>
                              <p:cond delay="1000"/>
                            </p:stCondLst>
                            <p:childTnLst>
                              <p:par>
                                <p:cTn id="60" presetID="30" presetClass="entr" presetSubtype="0" fill="hold" grpId="0" nodeType="afterEffect">
                                  <p:stCondLst>
                                    <p:cond delay="0"/>
                                  </p:stCondLst>
                                  <p:childTnLst>
                                    <p:set>
                                      <p:cBhvr>
                                        <p:cTn id="61" dur="1" fill="hold">
                                          <p:stCondLst>
                                            <p:cond delay="0"/>
                                          </p:stCondLst>
                                        </p:cTn>
                                        <p:tgtEl>
                                          <p:spTgt spid="6147">
                                            <p:txEl>
                                              <p:pRg st="5" end="5"/>
                                            </p:txEl>
                                          </p:spTgt>
                                        </p:tgtEl>
                                        <p:attrNameLst>
                                          <p:attrName>style.visibility</p:attrName>
                                        </p:attrNameLst>
                                      </p:cBhvr>
                                      <p:to>
                                        <p:strVal val="visible"/>
                                      </p:to>
                                    </p:set>
                                    <p:animEffect transition="in" filter="fade">
                                      <p:cBhvr>
                                        <p:cTn id="62" dur="800" decel="100000"/>
                                        <p:tgtEl>
                                          <p:spTgt spid="6147">
                                            <p:txEl>
                                              <p:pRg st="5" end="5"/>
                                            </p:txEl>
                                          </p:spTgt>
                                        </p:tgtEl>
                                      </p:cBhvr>
                                    </p:animEffect>
                                    <p:anim calcmode="lin" valueType="num">
                                      <p:cBhvr>
                                        <p:cTn id="63"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6147">
                                            <p:txEl>
                                              <p:pRg st="6" end="6"/>
                                            </p:txEl>
                                          </p:spTgt>
                                        </p:tgtEl>
                                        <p:attrNameLst>
                                          <p:attrName>style.visibility</p:attrName>
                                        </p:attrNameLst>
                                      </p:cBhvr>
                                      <p:to>
                                        <p:strVal val="visible"/>
                                      </p:to>
                                    </p:set>
                                    <p:animEffect transition="in" filter="fade">
                                      <p:cBhvr>
                                        <p:cTn id="72" dur="800" decel="100000"/>
                                        <p:tgtEl>
                                          <p:spTgt spid="6147">
                                            <p:txEl>
                                              <p:pRg st="6" end="6"/>
                                            </p:txEl>
                                          </p:spTgt>
                                        </p:tgtEl>
                                      </p:cBhvr>
                                    </p:animEffect>
                                    <p:anim calcmode="lin" valueType="num">
                                      <p:cBhvr>
                                        <p:cTn id="73"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74"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par>
                          <p:cTn id="78" fill="hold">
                            <p:stCondLst>
                              <p:cond delay="1000"/>
                            </p:stCondLst>
                            <p:childTnLst>
                              <p:par>
                                <p:cTn id="79" presetID="30" presetClass="entr" presetSubtype="0" fill="hold" grpId="0" nodeType="afterEffect">
                                  <p:stCondLst>
                                    <p:cond delay="0"/>
                                  </p:stCondLst>
                                  <p:childTnLst>
                                    <p:set>
                                      <p:cBhvr>
                                        <p:cTn id="80" dur="1" fill="hold">
                                          <p:stCondLst>
                                            <p:cond delay="0"/>
                                          </p:stCondLst>
                                        </p:cTn>
                                        <p:tgtEl>
                                          <p:spTgt spid="6147">
                                            <p:txEl>
                                              <p:pRg st="7" end="7"/>
                                            </p:txEl>
                                          </p:spTgt>
                                        </p:tgtEl>
                                        <p:attrNameLst>
                                          <p:attrName>style.visibility</p:attrName>
                                        </p:attrNameLst>
                                      </p:cBhvr>
                                      <p:to>
                                        <p:strVal val="visible"/>
                                      </p:to>
                                    </p:set>
                                    <p:animEffect transition="in" filter="fade">
                                      <p:cBhvr>
                                        <p:cTn id="81" dur="800" decel="100000"/>
                                        <p:tgtEl>
                                          <p:spTgt spid="6147">
                                            <p:txEl>
                                              <p:pRg st="7" end="7"/>
                                            </p:txEl>
                                          </p:spTgt>
                                        </p:tgtEl>
                                      </p:cBhvr>
                                    </p:animEffect>
                                    <p:anim calcmode="lin" valueType="num">
                                      <p:cBhvr>
                                        <p:cTn id="82"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0" nodeType="clickEffect">
                                  <p:stCondLst>
                                    <p:cond delay="0"/>
                                  </p:stCondLst>
                                  <p:childTnLst>
                                    <p:set>
                                      <p:cBhvr>
                                        <p:cTn id="90" dur="1" fill="hold">
                                          <p:stCondLst>
                                            <p:cond delay="0"/>
                                          </p:stCondLst>
                                        </p:cTn>
                                        <p:tgtEl>
                                          <p:spTgt spid="6147">
                                            <p:txEl>
                                              <p:pRg st="8" end="8"/>
                                            </p:txEl>
                                          </p:spTgt>
                                        </p:tgtEl>
                                        <p:attrNameLst>
                                          <p:attrName>style.visibility</p:attrName>
                                        </p:attrNameLst>
                                      </p:cBhvr>
                                      <p:to>
                                        <p:strVal val="visible"/>
                                      </p:to>
                                    </p:set>
                                    <p:animEffect transition="in" filter="fade">
                                      <p:cBhvr>
                                        <p:cTn id="91" dur="800" decel="100000"/>
                                        <p:tgtEl>
                                          <p:spTgt spid="6147">
                                            <p:txEl>
                                              <p:pRg st="8" end="8"/>
                                            </p:txEl>
                                          </p:spTgt>
                                        </p:tgtEl>
                                      </p:cBhvr>
                                    </p:animEffect>
                                    <p:anim calcmode="lin" valueType="num">
                                      <p:cBhvr>
                                        <p:cTn id="92" dur="800" decel="100000" fill="hold"/>
                                        <p:tgtEl>
                                          <p:spTgt spid="6147">
                                            <p:txEl>
                                              <p:pRg st="8" end="8"/>
                                            </p:txEl>
                                          </p:spTgt>
                                        </p:tgtEl>
                                        <p:attrNameLst>
                                          <p:attrName>style.rotation</p:attrName>
                                        </p:attrNameLst>
                                      </p:cBhvr>
                                      <p:tavLst>
                                        <p:tav tm="0">
                                          <p:val>
                                            <p:fltVal val="-90"/>
                                          </p:val>
                                        </p:tav>
                                        <p:tav tm="100000">
                                          <p:val>
                                            <p:fltVal val="0"/>
                                          </p:val>
                                        </p:tav>
                                      </p:tavLst>
                                    </p:anim>
                                    <p:anim calcmode="lin" valueType="num">
                                      <p:cBhvr>
                                        <p:cTn id="93" dur="800" decel="100000" fill="hold"/>
                                        <p:tgtEl>
                                          <p:spTgt spid="6147">
                                            <p:txEl>
                                              <p:pRg st="8" end="8"/>
                                            </p:tx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6147">
                                            <p:txEl>
                                              <p:pRg st="8" end="8"/>
                                            </p:tx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6147">
                                            <p:txEl>
                                              <p:pRg st="8" end="8"/>
                                            </p:tx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6147">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6147">
                                            <p:txEl>
                                              <p:pRg st="9" end="9"/>
                                            </p:txEl>
                                          </p:spTgt>
                                        </p:tgtEl>
                                        <p:attrNameLst>
                                          <p:attrName>style.visibility</p:attrName>
                                        </p:attrNameLst>
                                      </p:cBhvr>
                                      <p:to>
                                        <p:strVal val="visible"/>
                                      </p:to>
                                    </p:set>
                                    <p:animEffect transition="in" filter="fade">
                                      <p:cBhvr>
                                        <p:cTn id="101" dur="800" decel="100000"/>
                                        <p:tgtEl>
                                          <p:spTgt spid="6147">
                                            <p:txEl>
                                              <p:pRg st="9" end="9"/>
                                            </p:txEl>
                                          </p:spTgt>
                                        </p:tgtEl>
                                      </p:cBhvr>
                                    </p:animEffect>
                                    <p:anim calcmode="lin" valueType="num">
                                      <p:cBhvr>
                                        <p:cTn id="102" dur="800" decel="100000" fill="hold"/>
                                        <p:tgtEl>
                                          <p:spTgt spid="6147">
                                            <p:txEl>
                                              <p:pRg st="9" end="9"/>
                                            </p:txEl>
                                          </p:spTgt>
                                        </p:tgtEl>
                                        <p:attrNameLst>
                                          <p:attrName>style.rotation</p:attrName>
                                        </p:attrNameLst>
                                      </p:cBhvr>
                                      <p:tavLst>
                                        <p:tav tm="0">
                                          <p:val>
                                            <p:fltVal val="-90"/>
                                          </p:val>
                                        </p:tav>
                                        <p:tav tm="100000">
                                          <p:val>
                                            <p:fltVal val="0"/>
                                          </p:val>
                                        </p:tav>
                                      </p:tavLst>
                                    </p:anim>
                                    <p:anim calcmode="lin" valueType="num">
                                      <p:cBhvr>
                                        <p:cTn id="103" dur="800" decel="100000" fill="hold"/>
                                        <p:tgtEl>
                                          <p:spTgt spid="6147">
                                            <p:txEl>
                                              <p:pRg st="9" end="9"/>
                                            </p:txEl>
                                          </p:spTgt>
                                        </p:tgtEl>
                                        <p:attrNameLst>
                                          <p:attrName>ppt_x</p:attrName>
                                        </p:attrNameLst>
                                      </p:cBhvr>
                                      <p:tavLst>
                                        <p:tav tm="0">
                                          <p:val>
                                            <p:strVal val="#ppt_x+0.4"/>
                                          </p:val>
                                        </p:tav>
                                        <p:tav tm="100000">
                                          <p:val>
                                            <p:strVal val="#ppt_x-0.05"/>
                                          </p:val>
                                        </p:tav>
                                      </p:tavLst>
                                    </p:anim>
                                    <p:anim calcmode="lin" valueType="num">
                                      <p:cBhvr>
                                        <p:cTn id="104" dur="800" decel="100000" fill="hold"/>
                                        <p:tgtEl>
                                          <p:spTgt spid="6147">
                                            <p:txEl>
                                              <p:pRg st="9" end="9"/>
                                            </p:txEl>
                                          </p:spTgt>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6147">
                                            <p:txEl>
                                              <p:pRg st="9" end="9"/>
                                            </p:txEl>
                                          </p:spTgt>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6147">
                                            <p:txEl>
                                              <p:pRg st="9" end="9"/>
                                            </p:txEl>
                                          </p:spTgt>
                                        </p:tgtEl>
                                        <p:attrNameLst>
                                          <p:attrName>ppt_y</p:attrName>
                                        </p:attrNameLst>
                                      </p:cBhvr>
                                      <p:tavLst>
                                        <p:tav tm="0">
                                          <p:val>
                                            <p:strVal val="#ppt_y+0.1"/>
                                          </p:val>
                                        </p:tav>
                                        <p:tav tm="100000">
                                          <p:val>
                                            <p:strVal val="#ppt_y"/>
                                          </p:val>
                                        </p:tav>
                                      </p:tavLst>
                                    </p:anim>
                                  </p:childTnLst>
                                </p:cTn>
                              </p:par>
                            </p:childTnLst>
                          </p:cTn>
                        </p:par>
                        <p:par>
                          <p:cTn id="107" fill="hold">
                            <p:stCondLst>
                              <p:cond delay="1000"/>
                            </p:stCondLst>
                            <p:childTnLst>
                              <p:par>
                                <p:cTn id="108" presetID="30" presetClass="entr" presetSubtype="0" fill="hold" grpId="0" nodeType="afterEffect">
                                  <p:stCondLst>
                                    <p:cond delay="0"/>
                                  </p:stCondLst>
                                  <p:childTnLst>
                                    <p:set>
                                      <p:cBhvr>
                                        <p:cTn id="109" dur="1" fill="hold">
                                          <p:stCondLst>
                                            <p:cond delay="0"/>
                                          </p:stCondLst>
                                        </p:cTn>
                                        <p:tgtEl>
                                          <p:spTgt spid="6147">
                                            <p:txEl>
                                              <p:pRg st="10" end="10"/>
                                            </p:txEl>
                                          </p:spTgt>
                                        </p:tgtEl>
                                        <p:attrNameLst>
                                          <p:attrName>style.visibility</p:attrName>
                                        </p:attrNameLst>
                                      </p:cBhvr>
                                      <p:to>
                                        <p:strVal val="visible"/>
                                      </p:to>
                                    </p:set>
                                    <p:animEffect transition="in" filter="fade">
                                      <p:cBhvr>
                                        <p:cTn id="110" dur="800" decel="100000"/>
                                        <p:tgtEl>
                                          <p:spTgt spid="6147">
                                            <p:txEl>
                                              <p:pRg st="10" end="10"/>
                                            </p:txEl>
                                          </p:spTgt>
                                        </p:tgtEl>
                                      </p:cBhvr>
                                    </p:animEffect>
                                    <p:anim calcmode="lin" valueType="num">
                                      <p:cBhvr>
                                        <p:cTn id="111" dur="800" decel="100000" fill="hold"/>
                                        <p:tgtEl>
                                          <p:spTgt spid="6147">
                                            <p:txEl>
                                              <p:pRg st="10" end="10"/>
                                            </p:txEl>
                                          </p:spTgt>
                                        </p:tgtEl>
                                        <p:attrNameLst>
                                          <p:attrName>style.rotation</p:attrName>
                                        </p:attrNameLst>
                                      </p:cBhvr>
                                      <p:tavLst>
                                        <p:tav tm="0">
                                          <p:val>
                                            <p:fltVal val="-90"/>
                                          </p:val>
                                        </p:tav>
                                        <p:tav tm="100000">
                                          <p:val>
                                            <p:fltVal val="0"/>
                                          </p:val>
                                        </p:tav>
                                      </p:tavLst>
                                    </p:anim>
                                    <p:anim calcmode="lin" valueType="num">
                                      <p:cBhvr>
                                        <p:cTn id="112" dur="800" decel="100000" fill="hold"/>
                                        <p:tgtEl>
                                          <p:spTgt spid="6147">
                                            <p:txEl>
                                              <p:pRg st="10" end="10"/>
                                            </p:txEl>
                                          </p:spTgt>
                                        </p:tgtEl>
                                        <p:attrNameLst>
                                          <p:attrName>ppt_x</p:attrName>
                                        </p:attrNameLst>
                                      </p:cBhvr>
                                      <p:tavLst>
                                        <p:tav tm="0">
                                          <p:val>
                                            <p:strVal val="#ppt_x+0.4"/>
                                          </p:val>
                                        </p:tav>
                                        <p:tav tm="100000">
                                          <p:val>
                                            <p:strVal val="#ppt_x-0.05"/>
                                          </p:val>
                                        </p:tav>
                                      </p:tavLst>
                                    </p:anim>
                                    <p:anim calcmode="lin" valueType="num">
                                      <p:cBhvr>
                                        <p:cTn id="113" dur="800" decel="100000" fill="hold"/>
                                        <p:tgtEl>
                                          <p:spTgt spid="6147">
                                            <p:txEl>
                                              <p:pRg st="10" end="10"/>
                                            </p:txEl>
                                          </p:spTgt>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6147">
                                            <p:txEl>
                                              <p:pRg st="10" end="10"/>
                                            </p:txEl>
                                          </p:spTgt>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6147">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5791835" cy="961390"/>
          </a:xfrm>
          <a:noFill/>
        </p:spPr>
        <p:txBody>
          <a:bodyPr wrap="square" lIns="0" tIns="0" rIns="0" bIns="0" anchor="ctr">
            <a:normAutofit/>
          </a:bodyPr>
          <a:lstStyle/>
          <a:p>
            <a:pPr marL="0" indent="0" algn="ctr" defTabSz="914400" latinLnBrk="0">
              <a:lnSpc>
                <a:spcPct val="106000"/>
              </a:lnSpc>
              <a:spcBef>
                <a:spcPts val="0"/>
              </a:spcBef>
              <a:spcAft>
                <a:spcPts val="0"/>
              </a:spcAft>
              <a:buFontTx/>
              <a:buNone/>
            </a:pPr>
            <a:r>
              <a:rPr lang="en-US" altLang="ko-KR" sz="4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Eleazar's Moment</a:t>
            </a:r>
            <a:endParaRPr lang="ko-KR" alt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00201"/>
            <a:ext cx="8001000" cy="2819400"/>
          </a:xfrm>
          <a:solidFill>
            <a:schemeClr val="bg1">
              <a:alpha val="88000"/>
            </a:schemeClr>
          </a:solidFill>
        </p:spPr>
        <p:txBody>
          <a:bodyPr wrap="square" lIns="91440" tIns="45720" rIns="91440" bIns="45720" anchor="t">
            <a:normAutofit/>
          </a:bodyPr>
          <a:lstStyle/>
          <a:p>
            <a:pPr marL="342900" lvl="0" indent="-342900" algn="l" defTabSz="914400" latinLnBrk="0">
              <a:spcBef>
                <a:spcPts val="600"/>
              </a:spcBef>
              <a:spcAft>
                <a:spcPts val="0"/>
              </a:spcAft>
              <a:buClr>
                <a:srgbClr val="000000"/>
              </a:buClr>
              <a:buFont typeface="Wingdings"/>
              <a:buChar char="u"/>
            </a:pPr>
            <a:r>
              <a:rPr lang="en-US" altLang="ko-KR" sz="3200" b="1" dirty="0">
                <a:solidFill>
                  <a:srgbClr val="000000"/>
                </a:solidFill>
                <a:effectLst>
                  <a:outerShdw blurRad="38100" dist="38100" dir="2700000" algn="tl">
                    <a:srgbClr val="C0C0C0"/>
                  </a:outerShdw>
                </a:effectLst>
                <a:latin typeface="Arial Unicode MS" charset="0"/>
              </a:rPr>
              <a:t> </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Surge of Demonic Activity</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742950" lvl="0" indent="-342900" algn="l" defTabSz="914400" latinLnBrk="0">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Phil. G</a:t>
            </a: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rPr>
              <a:t>athered</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come to bring destruction</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742950" lvl="0" indent="-342900" algn="l" defTabSz="914400" latinLnBrk="0">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to </a:t>
            </a: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rPr>
              <a:t>Battle</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to engage in actual warfare…</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342900" lvl="0" indent="-342900" algn="l" defTabSz="914400" latinLnBrk="0">
              <a:spcBef>
                <a:spcPts val="1200"/>
              </a:spcBef>
              <a:spcAft>
                <a:spcPts val="0"/>
              </a:spcAft>
              <a:buClr>
                <a:srgbClr val="000000"/>
              </a:buClr>
              <a:buFont typeface="Wingdings"/>
              <a:buChar char="u"/>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 Surrender</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742950" lvl="0" indent="-285750" algn="l" defTabSz="914400" latinLnBrk="0">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Army </a:t>
            </a: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rPr>
              <a:t>Gone Away</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move to higher ground</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04000"/>
              </a:lnSpc>
              <a:spcBef>
                <a:spcPts val="600"/>
              </a:spcBef>
              <a:spcAft>
                <a:spcPts val="0"/>
              </a:spcAft>
              <a:buFontTx/>
              <a:buNone/>
            </a:pPr>
            <a:endParaRPr lang="ko-KR" altLang="en-US" sz="2800" b="1" dirty="0">
              <a:latin typeface="Arial Unicode MS"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2000"/>
                                        <p:tgtEl>
                                          <p:spTgt spid="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2000"/>
                                        <p:tgtEl>
                                          <p:spTgt spid="3">
                                            <p:txEl>
                                              <p:pRg st="1" end="1"/>
                                            </p:txEl>
                                          </p:spTgt>
                                        </p:tgtEl>
                                      </p:cBhvr>
                                    </p:animEffect>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2000"/>
                                        <p:tgtEl>
                                          <p:spTgt spid="3">
                                            <p:txEl>
                                              <p:pRg st="3" end="3"/>
                                            </p:txEl>
                                          </p:spTgt>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428.photobucket.com/albums/qq3/Speeluunjuur/Celtwarrior.jpg"/>
          <p:cNvPicPr>
            <a:picLocks noChangeAspect="1" noChangeArrowheads="1"/>
          </p:cNvPicPr>
          <p:nvPr/>
        </p:nvPicPr>
        <p:blipFill>
          <a:blip r:embed="rId2" cstate="print"/>
          <a:srcRect/>
          <a:stretch>
            <a:fillRect/>
          </a:stretch>
        </p:blipFill>
        <p:spPr bwMode="auto">
          <a:xfrm>
            <a:off x="4724400" y="1295399"/>
            <a:ext cx="4419600" cy="5562601"/>
          </a:xfrm>
          <a:prstGeom prst="rect">
            <a:avLst/>
          </a:prstGeom>
          <a:noFill/>
        </p:spPr>
      </p:pic>
      <p:sp>
        <p:nvSpPr>
          <p:cNvPr id="2" name="Title 1"/>
          <p:cNvSpPr>
            <a:spLocks noGrp="1"/>
          </p:cNvSpPr>
          <p:nvPr>
            <p:ph type="title"/>
          </p:nvPr>
        </p:nvSpPr>
        <p:spPr>
          <a:xfrm>
            <a:off x="457200" y="274955"/>
            <a:ext cx="8230235" cy="1143635"/>
          </a:xfrm>
        </p:spPr>
        <p:txBody>
          <a:bodyPr wrap="square" lIns="0" tIns="0" rIns="0" bIns="0" anchor="ctr">
            <a:normAutofit/>
          </a:bodyPr>
          <a:lstStyle/>
          <a:p>
            <a:pPr marL="0" indent="0" algn="ctr" defTabSz="914400" latinLnBrk="0">
              <a:lnSpc>
                <a:spcPct val="106000"/>
              </a:lnSpc>
              <a:spcBef>
                <a:spcPts val="0"/>
              </a:spcBef>
              <a:spcAft>
                <a:spcPts val="0"/>
              </a:spcAft>
              <a:buFontTx/>
              <a:buNone/>
            </a:pPr>
            <a:r>
              <a:rPr lang="en-US" altLang="ko-KR" sz="4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Eleazar's Moment</a:t>
            </a:r>
            <a:endParaRPr lang="ko-KR" alt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600200"/>
            <a:ext cx="8077200" cy="4526915"/>
          </a:xfrm>
          <a:solidFill>
            <a:schemeClr val="bg1">
              <a:alpha val="88000"/>
            </a:schemeClr>
          </a:solidFill>
        </p:spPr>
        <p:txBody>
          <a:bodyPr wrap="square" lIns="91440" tIns="45720" rIns="91440" bIns="45720" anchor="t">
            <a:normAutofit/>
          </a:bodyPr>
          <a:lstStyle/>
          <a:p>
            <a:pPr marL="407035" lvl="0" indent="-407035" algn="l" defTabSz="914400" latinLnBrk="0">
              <a:spcBef>
                <a:spcPts val="0"/>
              </a:spcBef>
              <a:spcAft>
                <a:spcPts val="700"/>
              </a:spcAft>
              <a:buClr>
                <a:srgbClr val="000000"/>
              </a:buClr>
              <a:buFont typeface="Wingdings"/>
              <a:buChar char="u"/>
            </a:pPr>
            <a:r>
              <a:rPr lang="en-US" altLang="ko-KR" sz="2800" b="1" dirty="0">
                <a:solidFill>
                  <a:srgbClr val="000000"/>
                </a:solidFill>
                <a:latin typeface="굴림" charset="0"/>
                <a:ea typeface="굴림" charset="0"/>
              </a:rPr>
              <a:t> </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Surge of Demonic Activity</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7035" lvl="0" indent="-407035" algn="l" defTabSz="914400" latinLnBrk="0">
              <a:spcBef>
                <a:spcPts val="0"/>
              </a:spcBef>
              <a:spcAft>
                <a:spcPts val="700"/>
              </a:spcAft>
              <a:buClr>
                <a:srgbClr val="000000"/>
              </a:buClr>
              <a:buFont typeface="Wingdings"/>
              <a:buChar char="u"/>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Surrender of God’s People </a:t>
            </a:r>
            <a:r>
              <a:rPr lang="en-US" altLang="ko-KR" sz="10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gideon moment</a:t>
            </a:r>
            <a:endParaRPr lang="ko-KR" altLang="en-US" sz="1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7035" lvl="0" indent="-407035" algn="l" defTabSz="914400" latinLnBrk="0">
              <a:spcBef>
                <a:spcPts val="0"/>
              </a:spcBef>
              <a:spcAft>
                <a:spcPts val="700"/>
              </a:spcAft>
              <a:buClr>
                <a:srgbClr val="000000"/>
              </a:buClr>
              <a:buFont typeface="Wingdings"/>
              <a:buChar char="u"/>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Stamina of God’s Man</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35000" indent="-241300" algn="l" defTabSz="914400" latinLnBrk="0">
              <a:spcBef>
                <a:spcPts val="0"/>
              </a:spcBef>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Intent </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32535" lvl="0" indent="-407035" algn="l" defTabSz="914400" latinLnBrk="0">
              <a:spcBef>
                <a:spcPts val="0"/>
              </a:spcBef>
              <a:spcAft>
                <a:spcPts val="300"/>
              </a:spcAft>
              <a:buClr>
                <a:srgbClr val="000000"/>
              </a:buClr>
              <a:buFont typeface="Wingdings"/>
              <a:buChar char="§"/>
            </a:pP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Defied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expose…to bring down</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35000" indent="-241300" algn="l" defTabSz="914400" latinLnBrk="0">
              <a:spcBef>
                <a:spcPts val="600"/>
              </a:spcBef>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Extent </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32535" lvl="0" indent="-407035" algn="l" defTabSz="914400" latinLnBrk="0">
              <a:spcBef>
                <a:spcPts val="0"/>
              </a:spcBef>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Arose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arise w/ purpose -again -</a:t>
            </a:r>
            <a:r>
              <a:rPr lang="en-US" altLang="ko-KR" sz="2800" i="1" dirty="0" err="1">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est</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70635" lvl="0" indent="-407035" algn="l" defTabSz="914400" latinLnBrk="0">
              <a:spcBef>
                <a:spcPts val="600"/>
              </a:spcBef>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u="sng"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Smote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 forward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strike severely</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vertical)">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2000"/>
                                        <p:tgtEl>
                                          <p:spTgt spid="3">
                                            <p:txEl>
                                              <p:pRg st="3" end="3"/>
                                            </p:txEl>
                                          </p:spTgt>
                                        </p:tgtEl>
                                      </p:cBhvr>
                                    </p:animEffect>
                                  </p:childTnLst>
                                </p:cTn>
                              </p:par>
                            </p:childTnLst>
                          </p:cTn>
                        </p:par>
                        <p:par>
                          <p:cTn id="13" fill="hold">
                            <p:stCondLst>
                              <p:cond delay="2000"/>
                            </p:stCondLst>
                            <p:childTnLst>
                              <p:par>
                                <p:cTn id="14" presetID="14" presetClass="entr" presetSubtype="5"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vertical)">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2000"/>
                                        <p:tgtEl>
                                          <p:spTgt spid="3">
                                            <p:txEl>
                                              <p:pRg st="5" end="5"/>
                                            </p:txEl>
                                          </p:spTgt>
                                        </p:tgtEl>
                                      </p:cBhvr>
                                    </p:animEffect>
                                  </p:childTnLst>
                                </p:cTn>
                              </p:par>
                            </p:childTnLst>
                          </p:cTn>
                        </p:par>
                        <p:par>
                          <p:cTn id="22" fill="hold">
                            <p:stCondLst>
                              <p:cond delay="2000"/>
                            </p:stCondLst>
                            <p:childTnLst>
                              <p:par>
                                <p:cTn id="23" presetID="14" presetClass="entr" presetSubtype="5"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vertical)">
                                      <p:cBhvr>
                                        <p:cTn id="25" dur="2000"/>
                                        <p:tgtEl>
                                          <p:spTgt spid="3">
                                            <p:txEl>
                                              <p:pRg st="6" end="6"/>
                                            </p:txEl>
                                          </p:spTgt>
                                        </p:tgtEl>
                                      </p:cBhvr>
                                    </p:animEffect>
                                  </p:childTnLst>
                                </p:cTn>
                              </p:par>
                            </p:childTnLst>
                          </p:cTn>
                        </p:par>
                        <p:par>
                          <p:cTn id="26" fill="hold">
                            <p:stCondLst>
                              <p:cond delay="4000"/>
                            </p:stCondLst>
                            <p:childTnLst>
                              <p:par>
                                <p:cTn id="27" presetID="14" presetClass="entr" presetSubtype="10"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428.photobucket.com/albums/qq3/Speeluunjuur/Celtwarrior.jpg"/>
          <p:cNvPicPr>
            <a:picLocks noChangeAspect="1" noChangeArrowheads="1"/>
          </p:cNvPicPr>
          <p:nvPr/>
        </p:nvPicPr>
        <p:blipFill>
          <a:blip r:embed="rId2" cstate="print"/>
          <a:srcRect/>
          <a:stretch>
            <a:fillRect/>
          </a:stretch>
        </p:blipFill>
        <p:spPr bwMode="auto">
          <a:xfrm>
            <a:off x="4724400" y="1295399"/>
            <a:ext cx="4419600" cy="5562601"/>
          </a:xfrm>
          <a:prstGeom prst="rect">
            <a:avLst/>
          </a:prstGeom>
          <a:noFill/>
        </p:spPr>
      </p:pic>
      <p:sp>
        <p:nvSpPr>
          <p:cNvPr id="2" name="Title 1"/>
          <p:cNvSpPr>
            <a:spLocks noGrp="1"/>
          </p:cNvSpPr>
          <p:nvPr>
            <p:ph type="title"/>
          </p:nvPr>
        </p:nvSpPr>
        <p:spPr>
          <a:xfrm>
            <a:off x="457200" y="274955"/>
            <a:ext cx="8230235" cy="1143635"/>
          </a:xfrm>
        </p:spPr>
        <p:txBody>
          <a:bodyPr wrap="square" lIns="0" tIns="0" rIns="0" bIns="0" anchor="ctr">
            <a:normAutofit/>
          </a:bodyPr>
          <a:lstStyle/>
          <a:p>
            <a:pPr marL="0" indent="0" algn="ctr" defTabSz="914400" latinLnBrk="0">
              <a:lnSpc>
                <a:spcPct val="106000"/>
              </a:lnSpc>
              <a:spcBef>
                <a:spcPts val="0"/>
              </a:spcBef>
              <a:spcAft>
                <a:spcPts val="0"/>
              </a:spcAft>
              <a:buFontTx/>
              <a:buNone/>
            </a:pPr>
            <a:r>
              <a:rPr lang="en-US" altLang="ko-KR" sz="4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Eleazar's Moment</a:t>
            </a:r>
            <a:endParaRPr lang="ko-KR" alt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1" y="1600200"/>
            <a:ext cx="3200400" cy="4526915"/>
          </a:xfrm>
        </p:spPr>
        <p:txBody>
          <a:bodyPr wrap="square" lIns="91440" tIns="45720" rIns="91440" bIns="45720" anchor="t">
            <a:normAutofit/>
          </a:bodyPr>
          <a:lstStyle/>
          <a:p>
            <a:pPr marL="407035" indent="-407035">
              <a:lnSpc>
                <a:spcPct val="91000"/>
              </a:lnSpc>
              <a:spcBef>
                <a:spcPts val="0"/>
              </a:spcBef>
              <a:spcAft>
                <a:spcPts val="700"/>
              </a:spcAft>
              <a:buClr>
                <a:srgbClr val="000000"/>
              </a:buClr>
              <a:buFont typeface="Wingdings" pitchFamily="2" charset="2"/>
              <a:buChar char="ü"/>
            </a:pPr>
            <a:r>
              <a:rPr lang="en-US" altLang="ko-KR"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Stood</a:t>
            </a:r>
          </a:p>
          <a:p>
            <a:pPr marL="407035" indent="-407035">
              <a:lnSpc>
                <a:spcPct val="91000"/>
              </a:lnSpc>
              <a:spcBef>
                <a:spcPts val="0"/>
              </a:spcBef>
              <a:spcAft>
                <a:spcPts val="700"/>
              </a:spcAft>
              <a:buClr>
                <a:srgbClr val="000000"/>
              </a:buClr>
              <a:buFont typeface="Wingdings" pitchFamily="2" charset="2"/>
              <a:buChar char="ü"/>
            </a:pPr>
            <a:r>
              <a:rPr lang="en-US" altLang="ko-KR"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Alone</a:t>
            </a:r>
          </a:p>
          <a:p>
            <a:pPr marL="407035" indent="-407035">
              <a:lnSpc>
                <a:spcPct val="91000"/>
              </a:lnSpc>
              <a:spcBef>
                <a:spcPts val="0"/>
              </a:spcBef>
              <a:spcAft>
                <a:spcPts val="700"/>
              </a:spcAft>
              <a:buClr>
                <a:srgbClr val="000000"/>
              </a:buClr>
              <a:buFont typeface="Wingdings" pitchFamily="2" charset="2"/>
              <a:buChar char="ü"/>
            </a:pPr>
            <a:r>
              <a:rPr lang="en-US" altLang="ko-KR"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Fought </a:t>
            </a:r>
            <a:endParaRPr lang="ko-KR" alt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2" descr="http://www.theswordbearer.org/images/wallpapers/W014_alone_ws.jpg"/>
          <p:cNvPicPr>
            <a:picLocks noChangeAspect="1" noChangeArrowheads="1"/>
          </p:cNvPicPr>
          <p:nvPr/>
        </p:nvPicPr>
        <p:blipFill>
          <a:blip r:embed="rId3" cstate="print">
            <a:lum bright="2000" contrast="-23000"/>
          </a:blip>
          <a:srcRect/>
          <a:stretch>
            <a:fillRect/>
          </a:stretch>
        </p:blipFill>
        <p:spPr bwMode="auto">
          <a:xfrm>
            <a:off x="3581400" y="1219200"/>
            <a:ext cx="5562600" cy="56388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48" presetClass="entr" presetSubtype="0"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3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3000"/>
                                        <p:tgtEl>
                                          <p:spTgt spid="3">
                                            <p:txEl>
                                              <p:pRg st="0" end="0"/>
                                            </p:txEl>
                                          </p:spTgt>
                                        </p:tgtEl>
                                      </p:cBhvr>
                                    </p:animEffect>
                                  </p:childTnLst>
                                </p:cTn>
                              </p:par>
                            </p:childTnLst>
                          </p:cTn>
                        </p:par>
                        <p:par>
                          <p:cTn id="15" fill="hold">
                            <p:stCondLst>
                              <p:cond delay="5000"/>
                            </p:stCondLst>
                            <p:childTnLst>
                              <p:par>
                                <p:cTn id="16" presetID="48" presetClass="entr" presetSubtype="0" accel="5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3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3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3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3000"/>
                                        <p:tgtEl>
                                          <p:spTgt spid="3">
                                            <p:txEl>
                                              <p:pRg st="1" end="1"/>
                                            </p:txEl>
                                          </p:spTgt>
                                        </p:tgtEl>
                                      </p:cBhvr>
                                    </p:animEffect>
                                  </p:childTnLst>
                                </p:cTn>
                              </p:par>
                            </p:childTnLst>
                          </p:cTn>
                        </p:par>
                        <p:par>
                          <p:cTn id="22" fill="hold">
                            <p:stCondLst>
                              <p:cond delay="8000"/>
                            </p:stCondLst>
                            <p:childTnLst>
                              <p:par>
                                <p:cTn id="23" presetID="48" presetClass="entr" presetSubtype="0" accel="5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3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955"/>
            <a:ext cx="5334000" cy="1143635"/>
          </a:xfrm>
        </p:spPr>
        <p:txBody>
          <a:bodyPr wrap="square" lIns="0" tIns="0" rIns="0" bIns="0" anchor="ctr">
            <a:normAutofit/>
          </a:bodyPr>
          <a:lstStyle/>
          <a:p>
            <a:pPr marL="0" indent="0" algn="ctr" defTabSz="914400" latinLnBrk="0">
              <a:lnSpc>
                <a:spcPct val="106000"/>
              </a:lnSpc>
              <a:spcBef>
                <a:spcPts val="0"/>
              </a:spcBef>
              <a:spcAft>
                <a:spcPts val="0"/>
              </a:spcAft>
              <a:buFontTx/>
              <a:buNone/>
            </a:pPr>
            <a:r>
              <a:rPr lang="en-US" altLang="ko-KR" sz="4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Eleazar's Moment</a:t>
            </a:r>
            <a:endParaRPr lang="ko-KR" altLang="en-US" sz="4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1" y="1600200"/>
            <a:ext cx="7772400" cy="4982845"/>
          </a:xfrm>
          <a:solidFill>
            <a:schemeClr val="bg1">
              <a:alpha val="80000"/>
            </a:schemeClr>
          </a:solidFill>
        </p:spPr>
        <p:txBody>
          <a:bodyPr wrap="square" lIns="91440" tIns="45720" rIns="91440" bIns="45720" anchor="t">
            <a:normAutofit fontScale="92500" lnSpcReduction="20000"/>
          </a:bodyPr>
          <a:lstStyle/>
          <a:p>
            <a:pPr marL="464820" lvl="0" indent="-464820" algn="l" defTabSz="508000" latinLnBrk="0">
              <a:lnSpc>
                <a:spcPct val="110000"/>
              </a:lnSpc>
              <a:spcBef>
                <a:spcPts val="0"/>
              </a:spcBef>
              <a:spcAft>
                <a:spcPts val="600"/>
              </a:spcAft>
              <a:buClr>
                <a:srgbClr val="000000"/>
              </a:buClr>
              <a:buFont typeface="Wingdings"/>
              <a:buChar char="u"/>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Grew Tired </a:t>
            </a:r>
            <a:r>
              <a:rPr lang="en-US" altLang="ko-KR" sz="2800" b="1" i="1" dirty="0">
                <a:solidFill>
                  <a:srgbClr val="000000"/>
                </a:solidFill>
                <a:effectLst>
                  <a:outerShdw blurRad="38100" dist="38100" dir="2700000" algn="tl">
                    <a:srgbClr val="000000">
                      <a:alpha val="43137"/>
                    </a:srgbClr>
                  </a:outerShdw>
                </a:effectLst>
                <a:latin typeface="Arial Rounded MT Bold" panose="020F0704030504030204" pitchFamily="34" charset="0"/>
              </a:rPr>
              <a:t>-“Weary”</a:t>
            </a:r>
            <a:endParaRPr lang="ko-KR" altLang="en-US" sz="2800" b="1" i="1" dirty="0">
              <a:effectLst>
                <a:outerShdw blurRad="38100" dist="38100" dir="2700000" algn="tl">
                  <a:srgbClr val="000000">
                    <a:alpha val="43137"/>
                  </a:srgbClr>
                </a:outerShdw>
              </a:effectLst>
              <a:latin typeface="Arial Rounded MT Bold" panose="020F0704030504030204" pitchFamily="34" charset="0"/>
            </a:endParaRPr>
          </a:p>
          <a:p>
            <a:pPr marL="464820" lvl="0" indent="-464820" algn="l" defTabSz="508000" latinLnBrk="0">
              <a:lnSpc>
                <a:spcPct val="110000"/>
              </a:lnSpc>
              <a:spcBef>
                <a:spcPts val="600"/>
              </a:spcBef>
              <a:spcAft>
                <a:spcPts val="700"/>
              </a:spcAft>
              <a:buClr>
                <a:srgbClr val="000000"/>
              </a:buClr>
              <a:buFont typeface="Wingdings"/>
              <a:buChar char="u"/>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Grew Trust - </a:t>
            </a:r>
            <a:r>
              <a:rPr lang="en-US" altLang="ko-KR" sz="2800" b="1" i="1" dirty="0">
                <a:solidFill>
                  <a:srgbClr val="000000"/>
                </a:solidFill>
                <a:effectLst>
                  <a:outerShdw blurRad="38100" dist="38100" dir="2700000" algn="tl">
                    <a:srgbClr val="000000">
                      <a:alpha val="43137"/>
                    </a:srgbClr>
                  </a:outerShdw>
                </a:effectLst>
                <a:latin typeface="Arial Rounded MT Bold" panose="020F0704030504030204" pitchFamily="34" charset="0"/>
              </a:rPr>
              <a:t>Refused to Give Up!</a:t>
            </a:r>
            <a:endParaRPr lang="ko-KR" altLang="en-US" sz="2800" b="1" i="1" dirty="0">
              <a:effectLst>
                <a:outerShdw blurRad="38100" dist="38100" dir="2700000" algn="tl">
                  <a:srgbClr val="000000">
                    <a:alpha val="43137"/>
                  </a:srgbClr>
                </a:outerShdw>
              </a:effectLst>
              <a:latin typeface="Arial Rounded MT Bold" panose="020F0704030504030204" pitchFamily="34" charset="0"/>
            </a:endParaRPr>
          </a:p>
          <a:p>
            <a:pPr marL="977900" lvl="0" indent="-241300" algn="l" defTabSz="508000" latinLnBrk="0">
              <a:lnSpc>
                <a:spcPct val="110000"/>
              </a:lnSpc>
              <a:spcBef>
                <a:spcPts val="0"/>
              </a:spcBef>
              <a:spcAft>
                <a:spcPts val="0"/>
              </a:spcAft>
              <a:buClr>
                <a:srgbClr val="000000"/>
              </a:buClr>
              <a:buFont typeface="Wingdings"/>
              <a:buChar char="q"/>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Jer 12:5 -</a:t>
            </a:r>
            <a:r>
              <a:rPr lang="en-US" altLang="ko-KR" sz="2800" b="1" i="1" dirty="0">
                <a:solidFill>
                  <a:srgbClr val="000000"/>
                </a:solidFill>
                <a:effectLst>
                  <a:outerShdw blurRad="38100" dist="38100" dir="2700000" algn="tl">
                    <a:srgbClr val="000000">
                      <a:alpha val="43137"/>
                    </a:srgbClr>
                  </a:outerShdw>
                </a:effectLst>
                <a:latin typeface="Arial Rounded MT Bold" panose="020F0704030504030204" pitchFamily="34" charset="0"/>
              </a:rPr>
              <a:t>if footmen wearied…</a:t>
            </a:r>
            <a:endParaRPr lang="ko-KR" altLang="en-US" sz="2800" b="1" i="1" dirty="0">
              <a:effectLst>
                <a:outerShdw blurRad="38100" dist="38100" dir="2700000" algn="tl">
                  <a:srgbClr val="000000">
                    <a:alpha val="43137"/>
                  </a:srgbClr>
                </a:outerShdw>
              </a:effectLst>
              <a:latin typeface="Arial Rounded MT Bold" panose="020F0704030504030204" pitchFamily="34" charset="0"/>
            </a:endParaRPr>
          </a:p>
          <a:p>
            <a:pPr marL="977900" lvl="0" indent="-241300" algn="l" defTabSz="508000" latinLnBrk="0">
              <a:lnSpc>
                <a:spcPct val="110000"/>
              </a:lnSpc>
              <a:spcBef>
                <a:spcPts val="600"/>
              </a:spcBef>
              <a:spcAft>
                <a:spcPts val="0"/>
              </a:spcAft>
              <a:buClr>
                <a:srgbClr val="000000"/>
              </a:buClr>
              <a:buFont typeface="Wingdings"/>
              <a:buChar char="q"/>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II Cor 4:16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1543685" lvl="0" indent="-407035" algn="l" defTabSz="508000" latinLnBrk="0">
              <a:lnSpc>
                <a:spcPct val="110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Faint Not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quit, give up</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1543685" lvl="0" indent="-407035" algn="l" defTabSz="508000" latinLnBrk="0">
              <a:lnSpc>
                <a:spcPct val="110000"/>
              </a:lnSpc>
              <a:spcBef>
                <a:spcPts val="0"/>
              </a:spcBef>
              <a:spcAft>
                <a:spcPts val="0"/>
              </a:spcAft>
              <a:buClr>
                <a:srgbClr val="000000"/>
              </a:buClr>
              <a:buFont typeface="Wingdings"/>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Renewed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intense radical renovation</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464820" lvl="0" indent="-464820" algn="l" defTabSz="508000" latinLnBrk="0">
              <a:lnSpc>
                <a:spcPct val="110000"/>
              </a:lnSpc>
              <a:spcBef>
                <a:spcPts val="1200"/>
              </a:spcBef>
              <a:spcAft>
                <a:spcPts val="300"/>
              </a:spcAft>
              <a:buClr>
                <a:srgbClr val="000000"/>
              </a:buClr>
              <a:buFont typeface="Wingdings"/>
              <a:buChar char="u"/>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Each Step </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lvl="1" defTabSz="508000">
              <a:lnSpc>
                <a:spcPct val="110000"/>
              </a:lnSpc>
              <a:spcBef>
                <a:spcPts val="300"/>
              </a:spcBef>
              <a:spcAft>
                <a:spcPts val="300"/>
              </a:spcAft>
              <a:buFont typeface="Wingdings" panose="05000000000000000000" pitchFamily="2" charset="2"/>
              <a:buChar char="q"/>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Invited </a:t>
            </a:r>
          </a:p>
          <a:p>
            <a:pPr lvl="1" defTabSz="508000">
              <a:lnSpc>
                <a:spcPct val="110000"/>
              </a:lnSpc>
              <a:spcBef>
                <a:spcPts val="300"/>
              </a:spcBef>
              <a:spcAft>
                <a:spcPts val="300"/>
              </a:spcAft>
              <a:buFont typeface="Wingdings" panose="05000000000000000000" pitchFamily="2" charset="2"/>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Attack</a:t>
            </a:r>
          </a:p>
          <a:p>
            <a:pPr lvl="1" defTabSz="508000">
              <a:lnSpc>
                <a:spcPct val="110000"/>
              </a:lnSpc>
              <a:spcBef>
                <a:spcPts val="300"/>
              </a:spcBef>
              <a:spcAft>
                <a:spcPts val="300"/>
              </a:spcAft>
              <a:buFont typeface="Wingdings" panose="05000000000000000000" pitchFamily="2" charset="2"/>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Power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1257300" lvl="0" indent="-457200" algn="l" defTabSz="508000" latinLnBrk="0">
              <a:lnSpc>
                <a:spcPct val="110000"/>
              </a:lnSpc>
              <a:spcBef>
                <a:spcPts val="300"/>
              </a:spcBef>
              <a:spcAft>
                <a:spcPts val="0"/>
              </a:spcAft>
              <a:buClr>
                <a:srgbClr val="000000"/>
              </a:buClr>
              <a:buFont typeface="Courier New" panose="02070309020205020404" pitchFamily="49" charset="0"/>
              <a:buChar char="o"/>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Romans 5:20</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3" end="3"/>
                                            </p:txEl>
                                          </p:spTgt>
                                        </p:tgtEl>
                                      </p:cBhvr>
                                    </p:animEffect>
                                  </p:childTnLst>
                                </p:cTn>
                              </p:par>
                            </p:childTnLst>
                          </p:cTn>
                        </p:par>
                        <p:par>
                          <p:cTn id="40" fill="hold">
                            <p:stCondLst>
                              <p:cond delay="1000"/>
                            </p:stCondLst>
                            <p:childTnLst>
                              <p:par>
                                <p:cTn id="41" presetID="48" presetClass="entr" presetSubtype="0" accel="5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4" end="4"/>
                                            </p:txEl>
                                          </p:spTgt>
                                        </p:tgtEl>
                                      </p:cBhvr>
                                    </p:animEffect>
                                  </p:childTnLst>
                                </p:cTn>
                              </p:par>
                            </p:childTnLst>
                          </p:cTn>
                        </p:par>
                        <p:par>
                          <p:cTn id="47" fill="hold">
                            <p:stCondLst>
                              <p:cond delay="2000"/>
                            </p:stCondLst>
                            <p:childTnLst>
                              <p:par>
                                <p:cTn id="48" presetID="48" presetClass="entr" presetSubtype="0" accel="5000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1" dur="1000"/>
                                        <p:tgtEl>
                                          <p:spTgt spid="3">
                                            <p:txEl>
                                              <p:pRg st="6" end="6"/>
                                            </p:txEl>
                                          </p:spTgt>
                                        </p:tgtEl>
                                      </p:cBhvr>
                                    </p:animEffect>
                                  </p:childTnLst>
                                </p:cTn>
                              </p:par>
                            </p:childTnLst>
                          </p:cTn>
                        </p:par>
                        <p:par>
                          <p:cTn id="62" fill="hold">
                            <p:stCondLst>
                              <p:cond delay="1000"/>
                            </p:stCondLst>
                            <p:childTnLst>
                              <p:par>
                                <p:cTn id="63" presetID="48" presetClass="entr" presetSubtype="0" accel="50000" fill="hold" grpId="0"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8" dur="10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6" dur="10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8" presetClass="entr" presetSubtype="0" accel="50000" fill="hold" grpId="0"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 calcmode="lin" valueType="num">
                                      <p:cBhvr>
                                        <p:cTn id="81"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2"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8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4" dur="1000"/>
                                        <p:tgtEl>
                                          <p:spTgt spid="3">
                                            <p:txEl>
                                              <p:pRg st="9" end="9"/>
                                            </p:txEl>
                                          </p:spTgt>
                                        </p:tgtEl>
                                      </p:cBhvr>
                                    </p:animEffect>
                                  </p:childTnLst>
                                </p:cTn>
                              </p:par>
                            </p:childTnLst>
                          </p:cTn>
                        </p:par>
                        <p:par>
                          <p:cTn id="85" fill="hold">
                            <p:stCondLst>
                              <p:cond delay="1000"/>
                            </p:stCondLst>
                            <p:childTnLst>
                              <p:par>
                                <p:cTn id="86" presetID="48" presetClass="entr" presetSubtype="0" accel="50000" fill="hold" grpId="0" nodeType="afterEffect">
                                  <p:stCondLst>
                                    <p:cond delay="1500"/>
                                  </p:stCondLst>
                                  <p:childTnLst>
                                    <p:set>
                                      <p:cBhvr>
                                        <p:cTn id="87" dur="1" fill="hold">
                                          <p:stCondLst>
                                            <p:cond delay="0"/>
                                          </p:stCondLst>
                                        </p:cTn>
                                        <p:tgtEl>
                                          <p:spTgt spid="3">
                                            <p:txEl>
                                              <p:pRg st="10" end="10"/>
                                            </p:txEl>
                                          </p:spTgt>
                                        </p:tgtEl>
                                        <p:attrNameLst>
                                          <p:attrName>style.visibility</p:attrName>
                                        </p:attrNameLst>
                                      </p:cBhvr>
                                      <p:to>
                                        <p:strVal val="visible"/>
                                      </p:to>
                                    </p:set>
                                    <p:anim calcmode="lin" valueType="num">
                                      <p:cBhvr>
                                        <p:cTn id="88" dur="1000" fill="hold"/>
                                        <p:tgtEl>
                                          <p:spTgt spid="3">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3">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9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955"/>
            <a:ext cx="3048000" cy="791845"/>
          </a:xfrm>
        </p:spPr>
        <p:txBody>
          <a:bodyPr wrap="square" lIns="0" tIns="0" rIns="0" bIns="0" anchor="ctr">
            <a:normAutofit/>
          </a:bodyPr>
          <a:lstStyle/>
          <a:p>
            <a:pPr marL="0" indent="0" algn="ctr" defTabSz="914400" latinLnBrk="0">
              <a:lnSpc>
                <a:spcPct val="104000"/>
              </a:lnSpc>
              <a:spcBef>
                <a:spcPts val="0"/>
              </a:spcBef>
              <a:spcAft>
                <a:spcPts val="0"/>
              </a:spcAft>
              <a:buFontTx/>
              <a:buNone/>
            </a:pPr>
            <a:r>
              <a:rPr lang="en-US" altLang="ko-KR" sz="4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Eleazer</a:t>
            </a:r>
            <a:endParaRPr lang="ko-KR" alt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457201" y="1600201"/>
            <a:ext cx="6934200" cy="4267200"/>
          </a:xfrm>
          <a:solidFill>
            <a:schemeClr val="bg1">
              <a:alpha val="87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He Refused to...</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Quit</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Let Go </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896620" lvl="0" indent="-464820" algn="l" defTabSz="914400" latinLnBrk="0">
              <a:lnSpc>
                <a:spcPct val="104000"/>
              </a:lnSpc>
              <a:spcBef>
                <a:spcPts val="0"/>
              </a:spcBef>
              <a:spcAft>
                <a:spcPts val="0"/>
              </a:spcAft>
              <a:buClr>
                <a:srgbClr val="000000"/>
              </a:buClr>
              <a:buFont typeface="Wingding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Not to Fight</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896620" indent="-464820" algn="l" defTabSz="914400" latinLnBrk="0">
              <a:lnSpc>
                <a:spcPct val="104000"/>
              </a:lnSpc>
              <a:spcBef>
                <a:spcPts val="0"/>
              </a:spcBef>
              <a:spcAft>
                <a:spcPts val="0"/>
              </a:spcAft>
              <a:buFontTx/>
              <a:buNone/>
            </a:pP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How did He Accomplish So Much?</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defTabSz="914400" latinLnBrk="0">
              <a:lnSpc>
                <a:spcPct val="104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He had a Grip on…</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1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500"/>
                            </p:stCondLst>
                            <p:childTnLst>
                              <p:par>
                                <p:cTn id="24" presetID="2" presetClass="entr" presetSubtype="4" fill="hold" grpId="0" nodeType="afterEffect">
                                  <p:stCondLst>
                                    <p:cond delay="1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951</Words>
  <Application>Microsoft Office PowerPoint</Application>
  <PresentationFormat>On-screen Show (4:3)</PresentationFormat>
  <Paragraphs>167</Paragraphs>
  <Slides>29</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굴림</vt:lpstr>
      <vt:lpstr>Arial</vt:lpstr>
      <vt:lpstr>Arial Rounded MT Bold</vt:lpstr>
      <vt:lpstr>Arial Unicode MS</vt:lpstr>
      <vt:lpstr>Calibri</vt:lpstr>
      <vt:lpstr>Courier New</vt:lpstr>
      <vt:lpstr>Wingdings</vt:lpstr>
      <vt:lpstr>Wingdings 2</vt:lpstr>
      <vt:lpstr>Office Theme</vt:lpstr>
      <vt:lpstr>PowerPoint Presentation</vt:lpstr>
      <vt:lpstr>PowerPoint Presentation</vt:lpstr>
      <vt:lpstr>Getting a Grip…</vt:lpstr>
      <vt:lpstr>David’s Mighty Men</vt:lpstr>
      <vt:lpstr>Eleazar's Moment</vt:lpstr>
      <vt:lpstr>Eleazar's Moment</vt:lpstr>
      <vt:lpstr>Eleazar's Moment</vt:lpstr>
      <vt:lpstr>Eleazar's Moment</vt:lpstr>
      <vt:lpstr>Eleazer</vt:lpstr>
      <vt:lpstr>His Past</vt:lpstr>
      <vt:lpstr>His Present  (9)</vt:lpstr>
      <vt:lpstr>PowerPoint Presentation</vt:lpstr>
      <vt:lpstr>PowerPoint Presentation</vt:lpstr>
      <vt:lpstr>PowerPoint Presentation</vt:lpstr>
      <vt:lpstr>PowerPoint Presentation</vt:lpstr>
      <vt:lpstr>Eleazar's Moment</vt:lpstr>
      <vt:lpstr>His Example</vt:lpstr>
      <vt:lpstr>Example</vt:lpstr>
      <vt:lpstr>His Place of Battle</vt:lpstr>
      <vt:lpstr>His Weapon (10)</vt:lpstr>
      <vt:lpstr>His Grip (10)</vt:lpstr>
      <vt:lpstr>His Grip (10)</vt:lpstr>
      <vt:lpstr>His Weapon </vt:lpstr>
      <vt:lpstr>PowerPoint Presentation</vt:lpstr>
      <vt:lpstr>PowerPoint Presentation</vt:lpstr>
      <vt:lpstr>PowerPoint Presentation</vt:lpstr>
      <vt:lpstr>PowerPoint Presentation</vt:lpstr>
      <vt:lpstr>His Present -v9</vt:lpstr>
      <vt:lpstr>His Present -v9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109</cp:revision>
  <dcterms:created xsi:type="dcterms:W3CDTF">2013-10-01T01:33:37Z</dcterms:created>
  <dcterms:modified xsi:type="dcterms:W3CDTF">2019-07-14T02:20:44Z</dcterms:modified>
</cp:coreProperties>
</file>