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2" r:id="rId2"/>
    <p:sldId id="256" r:id="rId3"/>
    <p:sldId id="268" r:id="rId4"/>
    <p:sldId id="263" r:id="rId5"/>
    <p:sldId id="269" r:id="rId6"/>
    <p:sldId id="264" r:id="rId7"/>
    <p:sldId id="257" r:id="rId8"/>
    <p:sldId id="258" r:id="rId9"/>
    <p:sldId id="270" r:id="rId10"/>
    <p:sldId id="259" r:id="rId11"/>
    <p:sldId id="260" r:id="rId12"/>
    <p:sldId id="261" r:id="rId13"/>
    <p:sldId id="262" r:id="rId14"/>
    <p:sldId id="271" r:id="rId15"/>
    <p:sldId id="265" r:id="rId16"/>
    <p:sldId id="266" r:id="rId17"/>
    <p:sldId id="267" r:id="rId1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931E6D59-9934-4EB1-BCF9-ACA3BFDEC9AF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46D0D854-08C1-4FF1-BFF4-5C1D5DE38C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61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D90D5-0E7F-4CEC-81CB-B42DD9844F5C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937EE-E8A1-4307-BDA2-B0E8C0C9A6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3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B6F492-F768-4574-AB1A-499CE26F4BE7}" type="slidenum">
              <a:rPr lang="en-US" altLang="en-US"/>
              <a:pPr eaLnBrk="1" hangingPunct="1"/>
              <a:t>16</a:t>
            </a:fld>
            <a:endParaRPr lang="en-US" altLang="en-US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741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DFB4316-10D9-425B-936D-33DE6750D928}" type="slidenum">
              <a:rPr lang="en-US" altLang="en-US"/>
              <a:pPr eaLnBrk="1" hangingPunct="1"/>
              <a:t>17</a:t>
            </a:fld>
            <a:endParaRPr lang="en-US" altLang="en-US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79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9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46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1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3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78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00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3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5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9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0AB8C-0FF3-433F-80F9-A5F4A35AAE2B}" type="datetimeFigureOut">
              <a:rPr lang="en-US" smtClean="0"/>
              <a:t>8/23/2019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A927F-29C3-4915-9655-0D02354FF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4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24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367793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Great Escape -Melita 28:1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8589" y="1295499"/>
            <a:ext cx="8624923" cy="3127717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lv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18 miles long x 8 miles wide </a:t>
            </a: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Imposs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to Hit w/out Proper Navigation  </a:t>
            </a:r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God Guided Them Through</a:t>
            </a:r>
          </a:p>
          <a:p>
            <a:pPr marL="457200" lvl="1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500 mi. of Turbulent Waters</a:t>
            </a:r>
            <a:endParaRPr kumimoji="0" lang="en-US" altLang="en-US" sz="3200" b="0" i="0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9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8654" y="-15498"/>
            <a:ext cx="5035658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First Things First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37295"/>
            <a:ext cx="9512141" cy="4220705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They Found Themselves On This Island… 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…They Took Time To Build A Fire. (2,3)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Fire Would…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Comfort Them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Change Their Condition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…..Cold And Wet to Warm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Mark Them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 Tell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Others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Where To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Find Them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Guard Them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From the Beasts</a:t>
            </a:r>
          </a:p>
        </p:txBody>
      </p:sp>
    </p:spTree>
    <p:extLst>
      <p:ext uri="{BB962C8B-B14F-4D97-AF65-F5344CB8AC3E}">
        <p14:creationId xmlns:p14="http://schemas.microsoft.com/office/powerpoint/2010/main" val="30683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654871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Here is the Spiritual Key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19200"/>
            <a:ext cx="9360976" cy="5448886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You’re Weary, Weak, Confused…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…Just Don’t Know What to Do…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…Build a Fire!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Stir Up Those Holy Ghost Fires in Desolate Place…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…Watch God Can Do</a:t>
            </a: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The Holy Ghost Fire Will 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Comfort You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Change Your Condition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Mark You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Guard You From This Old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176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60200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Just When You Thought it was Safe (3-10)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1" y="1219200"/>
            <a:ext cx="7571409" cy="3793067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Serpent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Satan Will Rise Again 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Shake It Off!!!</a:t>
            </a: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 Satan Meant for Bad…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…God can use for Good</a:t>
            </a: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…they brought the sick to him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8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724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8" y="154743"/>
            <a:ext cx="3161457" cy="2792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4388" r="3310" b="6003"/>
          <a:stretch/>
        </p:blipFill>
        <p:spPr>
          <a:xfrm>
            <a:off x="3446581" y="154743"/>
            <a:ext cx="3685735" cy="2792437"/>
          </a:xfrm>
          <a:prstGeom prst="rect">
            <a:avLst/>
          </a:prstGeom>
        </p:spPr>
      </p:pic>
      <p:pic>
        <p:nvPicPr>
          <p:cNvPr id="1026" name="Picture 2" descr="http://www.toddkumpf.com/images/forums/cg/capt-log/capt-ship_storm_WIP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3184634"/>
            <a:ext cx="2449317" cy="321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687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 Out For Retribution </a:t>
            </a:r>
            <a:r>
              <a:rPr lang="en-US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(28:3)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95400"/>
            <a:ext cx="8229600" cy="5105400"/>
          </a:xfrm>
        </p:spPr>
        <p:txBody>
          <a:bodyPr/>
          <a:lstStyle/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Serious</a:t>
            </a:r>
            <a:r>
              <a:rPr lang="en-US" alt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Satan doesn’t take your victory lightly</a:t>
            </a:r>
          </a:p>
          <a:p>
            <a:pPr marL="1220788" lvl="1">
              <a:buClr>
                <a:srgbClr val="000000"/>
              </a:buClr>
              <a:buNone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     a-  came out of the heat</a:t>
            </a:r>
          </a:p>
          <a:p>
            <a:pPr marL="1220788" lvl="1">
              <a:buClr>
                <a:srgbClr val="000000"/>
              </a:buClr>
              <a:buNone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     b-  </a:t>
            </a:r>
            <a:r>
              <a:rPr lang="en-US" altLang="en-US" b="1" u="sng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II Cor 11:14</a:t>
            </a: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, </a:t>
            </a:r>
            <a:r>
              <a:rPr lang="en-US" altLang="en-US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“transformed angel..”</a:t>
            </a: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</a:p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Sought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Paul was the one who led them to victory; therefore he was attacked</a:t>
            </a:r>
          </a:p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Shake It Off</a:t>
            </a:r>
            <a:r>
              <a:rPr lang="en-US" alt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It ain’t over ‘til it’s over!</a:t>
            </a:r>
          </a:p>
        </p:txBody>
      </p:sp>
    </p:spTree>
    <p:extLst>
      <p:ext uri="{BB962C8B-B14F-4D97-AF65-F5344CB8AC3E}">
        <p14:creationId xmlns:p14="http://schemas.microsoft.com/office/powerpoint/2010/main" val="24999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decel="100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0" decel="100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800" decel="100000" fill="hold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0" decel="1000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0" decel="100000" fill="hold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  <p:bldP spid="3686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74638"/>
            <a:ext cx="8839200" cy="8683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Reach Out and Touch Others </a:t>
            </a:r>
            <a:r>
              <a:rPr lang="en-US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(28:7-9)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Tendency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To look within </a:t>
            </a:r>
          </a:p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Triumph</a:t>
            </a:r>
            <a:r>
              <a:rPr lang="en-US" alt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Comes when we look at others</a:t>
            </a:r>
          </a:p>
          <a:p>
            <a:pPr marL="573088" indent="-573088">
              <a:buClr>
                <a:srgbClr val="000000"/>
              </a:buClr>
            </a:pPr>
            <a:r>
              <a:rPr lang="en-US" altLang="en-US" sz="3200" b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Turned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Everybody’s attention to God</a:t>
            </a:r>
          </a:p>
          <a:p>
            <a:pPr marL="1220788" lvl="1">
              <a:buClr>
                <a:srgbClr val="000000"/>
              </a:buClr>
              <a:buFontTx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</a:rPr>
              <a:t>Demonstration of Holy Ghost power</a:t>
            </a:r>
          </a:p>
        </p:txBody>
      </p:sp>
    </p:spTree>
    <p:extLst>
      <p:ext uri="{BB962C8B-B14F-4D97-AF65-F5344CB8AC3E}">
        <p14:creationId xmlns:p14="http://schemas.microsoft.com/office/powerpoint/2010/main" val="359791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  <p:bldP spid="3891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9566" y="0"/>
            <a:ext cx="9144000" cy="1896303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Tough Situations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1566" y="2517157"/>
            <a:ext cx="2570921" cy="797684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27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4625" y="6437393"/>
            <a:ext cx="192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25,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59801" y="6388100"/>
            <a:ext cx="176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</a:p>
        </p:txBody>
      </p:sp>
    </p:spTree>
    <p:extLst>
      <p:ext uri="{BB962C8B-B14F-4D97-AF65-F5344CB8AC3E}">
        <p14:creationId xmlns:p14="http://schemas.microsoft.com/office/powerpoint/2010/main" val="20250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767" y="3657601"/>
            <a:ext cx="3784600" cy="739816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Tough Times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57" y="780830"/>
            <a:ext cx="8181909" cy="2506003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Come to Us All</a:t>
            </a: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Sometimes Because of…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Actions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our control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Others Actions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out of our control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 lvl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Actions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out of everybody’s control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0464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740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1" y="1219200"/>
            <a:ext cx="11754679" cy="54488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Learn Lesson-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God Allows Tough Times-  Always a Lesson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You Can’t See God’s Hand… </a:t>
            </a:r>
          </a:p>
          <a:p>
            <a:pPr marL="0" lv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…You Can Trust His Heart. (20-25)</a:t>
            </a:r>
          </a:p>
          <a:p>
            <a:pPr marL="0" lvl="0" indent="0"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David/ Goliath = David(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little is much w- God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</a:t>
            </a:r>
          </a:p>
          <a:p>
            <a:pPr lvl="6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Goliath(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never underestimate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 lvl="6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Dan/ Lions Den = Dan (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trust God in worst times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  <a:p>
            <a:pPr lvl="6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King (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there is No God like ours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859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740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1" y="1219200"/>
            <a:ext cx="11754679" cy="5448886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Learn Lesson-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God Allows Tough Times-  Always a Lesson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You Can’t See God’s Hand… </a:t>
            </a:r>
          </a:p>
          <a:p>
            <a:pPr marL="0" lv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…You Can Trust His Heart. (20-25)</a:t>
            </a:r>
          </a:p>
          <a:p>
            <a:pPr marL="0" lvl="0" indent="0"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Listen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Listen to the Word of God. </a:t>
            </a:r>
          </a:p>
          <a:p>
            <a:pPr lvl="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Never Know the Complete Truth About Any Situation…</a:t>
            </a:r>
          </a:p>
          <a:p>
            <a:pPr marL="0" lv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…Until You Hear From Him. (26)</a:t>
            </a:r>
          </a:p>
        </p:txBody>
      </p:sp>
    </p:spTree>
    <p:extLst>
      <p:ext uri="{BB962C8B-B14F-4D97-AF65-F5344CB8AC3E}">
        <p14:creationId xmlns:p14="http://schemas.microsoft.com/office/powerpoint/2010/main" val="103102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4555210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17" y="1219200"/>
            <a:ext cx="11993218" cy="5448886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Lean 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Don’t Panic and Take Matters Into Your Own Hands. 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Word is the Truth…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…Regardless of the Circumstances.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Isaiah 55:11,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“My Word  will not return void..”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Keep trusting the Lord along the way. (27-32)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Live </a:t>
            </a:r>
          </a:p>
          <a:p>
            <a:pPr lvl="2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Don’t Stop Living…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…You Need Strength to Continue On. (33-38)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8:10,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“the joy of the Lord is our strength”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55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7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264" y="0"/>
            <a:ext cx="4627536" cy="96740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811" y="3915906"/>
            <a:ext cx="11368123" cy="2382129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release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God Have the Boat and Let Him Be the Pilot. 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He Wants to Wreck It, Let Him…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…He Really Does Know What He is Doing. (39-41)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0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9747142" cy="976393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41), </a:t>
            </a:r>
            <a:r>
              <a:rPr kumimoji="0" lang="en-US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“Falling where two seas met”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601717" y="1255129"/>
            <a:ext cx="8901860" cy="56015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Falling = </a:t>
            </a:r>
            <a:r>
              <a:rPr kumimoji="0" lang="en-US" altLang="en-US" b="1" i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into something that engulfs you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Place of </a:t>
            </a:r>
          </a:p>
          <a:p>
            <a:pPr marL="457200" lvl="1" indent="0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No PEACE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lnSpc>
                <a:spcPct val="100000"/>
              </a:lnSpc>
              <a:spcAft>
                <a:spcPts val="0"/>
              </a:spcAft>
              <a:buFontTx/>
              <a:buChar char="•"/>
            </a:pP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No Go</a:t>
            </a:r>
            <a:r>
              <a:rPr kumimoji="0" lang="en-US" altLang="en-US" sz="32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!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Rush –Suction –Whirlpool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Place of Violence/ Unevenness –Forms Sandbar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Broke Up the Only Thing Left…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      …</a:t>
            </a:r>
            <a:r>
              <a:rPr kumimoji="0" lang="en-US" altLang="en-US" b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Standing Between Them / Storm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…</a:t>
            </a: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                       …</a:t>
            </a: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the Boat</a:t>
            </a:r>
            <a:endParaRPr kumimoji="0" lang="en-US" altLang="en-US" b="0" i="0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 </a:t>
            </a:r>
            <a:endParaRPr kumimoji="0" lang="en-US" altLang="en-US" b="1" i="0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</a:t>
            </a:r>
            <a:r>
              <a:rPr kumimoji="0" lang="en-US" altLang="en-US" sz="36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Was STILL in CONTROL!</a:t>
            </a:r>
            <a:endParaRPr kumimoji="0" lang="en-US" altLang="en-US" b="0" i="0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9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1" y="1219200"/>
            <a:ext cx="11754679" cy="5448886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release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God Have the Boat and Let Him Be the Pilot. 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If He Wants to Wreck It, Let Him…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…He Really Does Know What He is Doing. (39-41)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Look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Look for the Way of Escape God Provided- I Cor. 10:13 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It Will Always Be There Even Though…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…It May Not Be The Way You Pictured It. (42-44)</a:t>
            </a:r>
          </a:p>
          <a:p>
            <a:pPr lvl="1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Elijah- Brook/ Ravens(buzzards)-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road kill café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4710193" cy="966788"/>
          </a:xfrm>
          <a:gradFill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to Thrive…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221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4372</TotalTime>
  <Words>713</Words>
  <Application>Microsoft Office PowerPoint</Application>
  <PresentationFormat>Widescreen</PresentationFormat>
  <Paragraphs>119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Rounded MT Bold</vt:lpstr>
      <vt:lpstr>Arial Unicode MS</vt:lpstr>
      <vt:lpstr>Calibri</vt:lpstr>
      <vt:lpstr>Calibri Light</vt:lpstr>
      <vt:lpstr>Courier New</vt:lpstr>
      <vt:lpstr>Wingdings</vt:lpstr>
      <vt:lpstr>Office Theme</vt:lpstr>
      <vt:lpstr>PowerPoint Presentation</vt:lpstr>
      <vt:lpstr>How to Thrive in Tough Situations</vt:lpstr>
      <vt:lpstr>Tough Times</vt:lpstr>
      <vt:lpstr>How to Thrive…</vt:lpstr>
      <vt:lpstr>How to Thrive…</vt:lpstr>
      <vt:lpstr>How to Thrive…</vt:lpstr>
      <vt:lpstr>How to Thrive…</vt:lpstr>
      <vt:lpstr>(41), “Falling where two seas met”</vt:lpstr>
      <vt:lpstr>How to Thrive…</vt:lpstr>
      <vt:lpstr>The Great Escape -Melita 28:1</vt:lpstr>
      <vt:lpstr>First Things First</vt:lpstr>
      <vt:lpstr>Here is the Spiritual Key (1)</vt:lpstr>
      <vt:lpstr>Just When You Thought it was Safe (3-10)</vt:lpstr>
      <vt:lpstr>PowerPoint Presentation</vt:lpstr>
      <vt:lpstr>PowerPoint Presentation</vt:lpstr>
      <vt:lpstr>Look Out For Retribution (28:3)</vt:lpstr>
      <vt:lpstr>Reach Out and Touch Others (28:7-9)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Thrive in Faith  in Tough Situations</dc:title>
  <dc:creator>David Linton</dc:creator>
  <cp:lastModifiedBy>David Linton</cp:lastModifiedBy>
  <cp:revision>78</cp:revision>
  <cp:lastPrinted>2019-08-23T16:18:58Z</cp:lastPrinted>
  <dcterms:created xsi:type="dcterms:W3CDTF">2017-02-03T14:05:57Z</dcterms:created>
  <dcterms:modified xsi:type="dcterms:W3CDTF">2019-08-25T14:59:47Z</dcterms:modified>
</cp:coreProperties>
</file>