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65" r:id="rId3"/>
    <p:sldId id="256" r:id="rId4"/>
    <p:sldId id="257" r:id="rId5"/>
    <p:sldId id="258" r:id="rId6"/>
    <p:sldId id="259" r:id="rId7"/>
    <p:sldId id="260" r:id="rId8"/>
    <p:sldId id="261" r:id="rId9"/>
    <p:sldId id="262" r:id="rId10"/>
    <p:sldId id="264" r:id="rId11"/>
    <p:sldId id="263" r:id="rId1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9" d="100"/>
          <a:sy n="59" d="100"/>
        </p:scale>
        <p:origin x="72"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168E-6D68-4CCE-BCB1-4FC50B029E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B1D4FD-8C22-4C8D-A876-F1FE45A1BF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24B284-2373-4C3F-A351-4757CAE4A4DF}"/>
              </a:ext>
            </a:extLst>
          </p:cNvPr>
          <p:cNvSpPr>
            <a:spLocks noGrp="1"/>
          </p:cNvSpPr>
          <p:nvPr>
            <p:ph type="dt" sz="half" idx="10"/>
          </p:nvPr>
        </p:nvSpPr>
        <p:spPr/>
        <p:txBody>
          <a:bodyPr/>
          <a:lstStyle/>
          <a:p>
            <a:fld id="{7167D781-0DC3-4360-A865-79B81FFF1934}" type="datetimeFigureOut">
              <a:rPr lang="en-US" smtClean="0"/>
              <a:t>9/7/2019</a:t>
            </a:fld>
            <a:endParaRPr lang="en-US"/>
          </a:p>
        </p:txBody>
      </p:sp>
      <p:sp>
        <p:nvSpPr>
          <p:cNvPr id="5" name="Footer Placeholder 4">
            <a:extLst>
              <a:ext uri="{FF2B5EF4-FFF2-40B4-BE49-F238E27FC236}">
                <a16:creationId xmlns:a16="http://schemas.microsoft.com/office/drawing/2014/main" id="{8EF00CD0-543C-4449-847A-9A390DC44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0820B0-2602-42D3-B0A9-5D4CBE374D35}"/>
              </a:ext>
            </a:extLst>
          </p:cNvPr>
          <p:cNvSpPr>
            <a:spLocks noGrp="1"/>
          </p:cNvSpPr>
          <p:nvPr>
            <p:ph type="sldNum" sz="quarter" idx="12"/>
          </p:nvPr>
        </p:nvSpPr>
        <p:spPr/>
        <p:txBody>
          <a:bodyPr/>
          <a:lstStyle/>
          <a:p>
            <a:fld id="{1B282C23-F959-4F96-BCE0-33E78D461A1F}" type="slidenum">
              <a:rPr lang="en-US" smtClean="0"/>
              <a:t>‹#›</a:t>
            </a:fld>
            <a:endParaRPr lang="en-US"/>
          </a:p>
        </p:txBody>
      </p:sp>
    </p:spTree>
    <p:extLst>
      <p:ext uri="{BB962C8B-B14F-4D97-AF65-F5344CB8AC3E}">
        <p14:creationId xmlns:p14="http://schemas.microsoft.com/office/powerpoint/2010/main" val="4281922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B8B47-C3A4-4D39-AADF-E1A3FA5172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09D130-667A-4E90-837A-431B161CCA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B96D4D-B816-4BC1-9565-47BC9705CB30}"/>
              </a:ext>
            </a:extLst>
          </p:cNvPr>
          <p:cNvSpPr>
            <a:spLocks noGrp="1"/>
          </p:cNvSpPr>
          <p:nvPr>
            <p:ph type="dt" sz="half" idx="10"/>
          </p:nvPr>
        </p:nvSpPr>
        <p:spPr/>
        <p:txBody>
          <a:bodyPr/>
          <a:lstStyle/>
          <a:p>
            <a:fld id="{7167D781-0DC3-4360-A865-79B81FFF1934}" type="datetimeFigureOut">
              <a:rPr lang="en-US" smtClean="0"/>
              <a:t>9/7/2019</a:t>
            </a:fld>
            <a:endParaRPr lang="en-US"/>
          </a:p>
        </p:txBody>
      </p:sp>
      <p:sp>
        <p:nvSpPr>
          <p:cNvPr id="5" name="Footer Placeholder 4">
            <a:extLst>
              <a:ext uri="{FF2B5EF4-FFF2-40B4-BE49-F238E27FC236}">
                <a16:creationId xmlns:a16="http://schemas.microsoft.com/office/drawing/2014/main" id="{F41080D6-562D-4950-A8E2-FB4BEE6E1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CB26E-C900-4B5E-B8AF-CE10961F4FEB}"/>
              </a:ext>
            </a:extLst>
          </p:cNvPr>
          <p:cNvSpPr>
            <a:spLocks noGrp="1"/>
          </p:cNvSpPr>
          <p:nvPr>
            <p:ph type="sldNum" sz="quarter" idx="12"/>
          </p:nvPr>
        </p:nvSpPr>
        <p:spPr/>
        <p:txBody>
          <a:bodyPr/>
          <a:lstStyle/>
          <a:p>
            <a:fld id="{1B282C23-F959-4F96-BCE0-33E78D461A1F}" type="slidenum">
              <a:rPr lang="en-US" smtClean="0"/>
              <a:t>‹#›</a:t>
            </a:fld>
            <a:endParaRPr lang="en-US"/>
          </a:p>
        </p:txBody>
      </p:sp>
    </p:spTree>
    <p:extLst>
      <p:ext uri="{BB962C8B-B14F-4D97-AF65-F5344CB8AC3E}">
        <p14:creationId xmlns:p14="http://schemas.microsoft.com/office/powerpoint/2010/main" val="1283755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A4E9E2-55CB-426F-B382-0D27FB2761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8A92FC-0F41-4F34-AAD0-B23F624A20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8F81BC-ED0E-4482-AFB8-A7EC7AF1ABE1}"/>
              </a:ext>
            </a:extLst>
          </p:cNvPr>
          <p:cNvSpPr>
            <a:spLocks noGrp="1"/>
          </p:cNvSpPr>
          <p:nvPr>
            <p:ph type="dt" sz="half" idx="10"/>
          </p:nvPr>
        </p:nvSpPr>
        <p:spPr/>
        <p:txBody>
          <a:bodyPr/>
          <a:lstStyle/>
          <a:p>
            <a:fld id="{7167D781-0DC3-4360-A865-79B81FFF1934}" type="datetimeFigureOut">
              <a:rPr lang="en-US" smtClean="0"/>
              <a:t>9/7/2019</a:t>
            </a:fld>
            <a:endParaRPr lang="en-US"/>
          </a:p>
        </p:txBody>
      </p:sp>
      <p:sp>
        <p:nvSpPr>
          <p:cNvPr id="5" name="Footer Placeholder 4">
            <a:extLst>
              <a:ext uri="{FF2B5EF4-FFF2-40B4-BE49-F238E27FC236}">
                <a16:creationId xmlns:a16="http://schemas.microsoft.com/office/drawing/2014/main" id="{45A43CBC-2721-4F89-8135-810739F23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56052-8970-47DA-B225-28D6F645E6A6}"/>
              </a:ext>
            </a:extLst>
          </p:cNvPr>
          <p:cNvSpPr>
            <a:spLocks noGrp="1"/>
          </p:cNvSpPr>
          <p:nvPr>
            <p:ph type="sldNum" sz="quarter" idx="12"/>
          </p:nvPr>
        </p:nvSpPr>
        <p:spPr/>
        <p:txBody>
          <a:bodyPr/>
          <a:lstStyle/>
          <a:p>
            <a:fld id="{1B282C23-F959-4F96-BCE0-33E78D461A1F}" type="slidenum">
              <a:rPr lang="en-US" smtClean="0"/>
              <a:t>‹#›</a:t>
            </a:fld>
            <a:endParaRPr lang="en-US"/>
          </a:p>
        </p:txBody>
      </p:sp>
    </p:spTree>
    <p:extLst>
      <p:ext uri="{BB962C8B-B14F-4D97-AF65-F5344CB8AC3E}">
        <p14:creationId xmlns:p14="http://schemas.microsoft.com/office/powerpoint/2010/main" val="2658395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A338-8C57-4A82-B604-DB97497624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5D810E-6753-4BE3-9EE5-7A5D5A9700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10DBB-72BA-4C32-BD6A-6C973C3B2C04}"/>
              </a:ext>
            </a:extLst>
          </p:cNvPr>
          <p:cNvSpPr>
            <a:spLocks noGrp="1"/>
          </p:cNvSpPr>
          <p:nvPr>
            <p:ph type="dt" sz="half" idx="10"/>
          </p:nvPr>
        </p:nvSpPr>
        <p:spPr/>
        <p:txBody>
          <a:bodyPr/>
          <a:lstStyle/>
          <a:p>
            <a:fld id="{7167D781-0DC3-4360-A865-79B81FFF1934}" type="datetimeFigureOut">
              <a:rPr lang="en-US" smtClean="0"/>
              <a:t>9/7/2019</a:t>
            </a:fld>
            <a:endParaRPr lang="en-US"/>
          </a:p>
        </p:txBody>
      </p:sp>
      <p:sp>
        <p:nvSpPr>
          <p:cNvPr id="5" name="Footer Placeholder 4">
            <a:extLst>
              <a:ext uri="{FF2B5EF4-FFF2-40B4-BE49-F238E27FC236}">
                <a16:creationId xmlns:a16="http://schemas.microsoft.com/office/drawing/2014/main" id="{22934E9D-1B6F-41FF-90EA-D39A294C7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1B098D-B1D1-4D3A-9CB6-D21F95F2756D}"/>
              </a:ext>
            </a:extLst>
          </p:cNvPr>
          <p:cNvSpPr>
            <a:spLocks noGrp="1"/>
          </p:cNvSpPr>
          <p:nvPr>
            <p:ph type="sldNum" sz="quarter" idx="12"/>
          </p:nvPr>
        </p:nvSpPr>
        <p:spPr/>
        <p:txBody>
          <a:bodyPr/>
          <a:lstStyle/>
          <a:p>
            <a:fld id="{1B282C23-F959-4F96-BCE0-33E78D461A1F}" type="slidenum">
              <a:rPr lang="en-US" smtClean="0"/>
              <a:t>‹#›</a:t>
            </a:fld>
            <a:endParaRPr lang="en-US"/>
          </a:p>
        </p:txBody>
      </p:sp>
    </p:spTree>
    <p:extLst>
      <p:ext uri="{BB962C8B-B14F-4D97-AF65-F5344CB8AC3E}">
        <p14:creationId xmlns:p14="http://schemas.microsoft.com/office/powerpoint/2010/main" val="1219183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75587-EC0F-450E-967E-4A7B7748D7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BDE0F3-5028-4770-88CF-4A4312C873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1EB1CC-E976-494B-A249-00E36A07EB5A}"/>
              </a:ext>
            </a:extLst>
          </p:cNvPr>
          <p:cNvSpPr>
            <a:spLocks noGrp="1"/>
          </p:cNvSpPr>
          <p:nvPr>
            <p:ph type="dt" sz="half" idx="10"/>
          </p:nvPr>
        </p:nvSpPr>
        <p:spPr/>
        <p:txBody>
          <a:bodyPr/>
          <a:lstStyle/>
          <a:p>
            <a:fld id="{7167D781-0DC3-4360-A865-79B81FFF1934}" type="datetimeFigureOut">
              <a:rPr lang="en-US" smtClean="0"/>
              <a:t>9/7/2019</a:t>
            </a:fld>
            <a:endParaRPr lang="en-US"/>
          </a:p>
        </p:txBody>
      </p:sp>
      <p:sp>
        <p:nvSpPr>
          <p:cNvPr id="5" name="Footer Placeholder 4">
            <a:extLst>
              <a:ext uri="{FF2B5EF4-FFF2-40B4-BE49-F238E27FC236}">
                <a16:creationId xmlns:a16="http://schemas.microsoft.com/office/drawing/2014/main" id="{0FC03C3A-4F35-481B-9330-47F76A231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63B87-FD4F-4538-8CDA-467D91D7738E}"/>
              </a:ext>
            </a:extLst>
          </p:cNvPr>
          <p:cNvSpPr>
            <a:spLocks noGrp="1"/>
          </p:cNvSpPr>
          <p:nvPr>
            <p:ph type="sldNum" sz="quarter" idx="12"/>
          </p:nvPr>
        </p:nvSpPr>
        <p:spPr/>
        <p:txBody>
          <a:bodyPr/>
          <a:lstStyle/>
          <a:p>
            <a:fld id="{1B282C23-F959-4F96-BCE0-33E78D461A1F}" type="slidenum">
              <a:rPr lang="en-US" smtClean="0"/>
              <a:t>‹#›</a:t>
            </a:fld>
            <a:endParaRPr lang="en-US"/>
          </a:p>
        </p:txBody>
      </p:sp>
    </p:spTree>
    <p:extLst>
      <p:ext uri="{BB962C8B-B14F-4D97-AF65-F5344CB8AC3E}">
        <p14:creationId xmlns:p14="http://schemas.microsoft.com/office/powerpoint/2010/main" val="1727817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46E8C-A6A2-4FB9-8E05-BCA27C1FED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5E2006-4117-42D7-842F-49646FB68F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120A26-ACEC-4057-8312-98451A4317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B0771D-2973-4811-8419-4622F22C8200}"/>
              </a:ext>
            </a:extLst>
          </p:cNvPr>
          <p:cNvSpPr>
            <a:spLocks noGrp="1"/>
          </p:cNvSpPr>
          <p:nvPr>
            <p:ph type="dt" sz="half" idx="10"/>
          </p:nvPr>
        </p:nvSpPr>
        <p:spPr/>
        <p:txBody>
          <a:bodyPr/>
          <a:lstStyle/>
          <a:p>
            <a:fld id="{7167D781-0DC3-4360-A865-79B81FFF1934}" type="datetimeFigureOut">
              <a:rPr lang="en-US" smtClean="0"/>
              <a:t>9/7/2019</a:t>
            </a:fld>
            <a:endParaRPr lang="en-US"/>
          </a:p>
        </p:txBody>
      </p:sp>
      <p:sp>
        <p:nvSpPr>
          <p:cNvPr id="6" name="Footer Placeholder 5">
            <a:extLst>
              <a:ext uri="{FF2B5EF4-FFF2-40B4-BE49-F238E27FC236}">
                <a16:creationId xmlns:a16="http://schemas.microsoft.com/office/drawing/2014/main" id="{C3E9C836-D2DD-403D-AC7D-279FF629DD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D695A-ACC5-4D3B-96C2-A69975F22E2F}"/>
              </a:ext>
            </a:extLst>
          </p:cNvPr>
          <p:cNvSpPr>
            <a:spLocks noGrp="1"/>
          </p:cNvSpPr>
          <p:nvPr>
            <p:ph type="sldNum" sz="quarter" idx="12"/>
          </p:nvPr>
        </p:nvSpPr>
        <p:spPr/>
        <p:txBody>
          <a:bodyPr/>
          <a:lstStyle/>
          <a:p>
            <a:fld id="{1B282C23-F959-4F96-BCE0-33E78D461A1F}" type="slidenum">
              <a:rPr lang="en-US" smtClean="0"/>
              <a:t>‹#›</a:t>
            </a:fld>
            <a:endParaRPr lang="en-US"/>
          </a:p>
        </p:txBody>
      </p:sp>
    </p:spTree>
    <p:extLst>
      <p:ext uri="{BB962C8B-B14F-4D97-AF65-F5344CB8AC3E}">
        <p14:creationId xmlns:p14="http://schemas.microsoft.com/office/powerpoint/2010/main" val="3482664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C60FF-D36D-474C-9CFE-30C246F8D5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7DC7F2-4F93-41A7-BC97-D9FEFC6824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A43C2-BAE9-4925-B8D2-F9CE475193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6DF5DF-9443-43C0-9B5D-CD7C0341D4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355B45-3CA3-4B67-9531-1B494A6614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8B0B5F-F1B1-451D-81C3-AD1DC473B29A}"/>
              </a:ext>
            </a:extLst>
          </p:cNvPr>
          <p:cNvSpPr>
            <a:spLocks noGrp="1"/>
          </p:cNvSpPr>
          <p:nvPr>
            <p:ph type="dt" sz="half" idx="10"/>
          </p:nvPr>
        </p:nvSpPr>
        <p:spPr/>
        <p:txBody>
          <a:bodyPr/>
          <a:lstStyle/>
          <a:p>
            <a:fld id="{7167D781-0DC3-4360-A865-79B81FFF1934}" type="datetimeFigureOut">
              <a:rPr lang="en-US" smtClean="0"/>
              <a:t>9/7/2019</a:t>
            </a:fld>
            <a:endParaRPr lang="en-US"/>
          </a:p>
        </p:txBody>
      </p:sp>
      <p:sp>
        <p:nvSpPr>
          <p:cNvPr id="8" name="Footer Placeholder 7">
            <a:extLst>
              <a:ext uri="{FF2B5EF4-FFF2-40B4-BE49-F238E27FC236}">
                <a16:creationId xmlns:a16="http://schemas.microsoft.com/office/drawing/2014/main" id="{03918C6E-6741-45D8-A39D-73E774957F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517284-B21D-4462-BA5B-CE94F89FD986}"/>
              </a:ext>
            </a:extLst>
          </p:cNvPr>
          <p:cNvSpPr>
            <a:spLocks noGrp="1"/>
          </p:cNvSpPr>
          <p:nvPr>
            <p:ph type="sldNum" sz="quarter" idx="12"/>
          </p:nvPr>
        </p:nvSpPr>
        <p:spPr/>
        <p:txBody>
          <a:bodyPr/>
          <a:lstStyle/>
          <a:p>
            <a:fld id="{1B282C23-F959-4F96-BCE0-33E78D461A1F}" type="slidenum">
              <a:rPr lang="en-US" smtClean="0"/>
              <a:t>‹#›</a:t>
            </a:fld>
            <a:endParaRPr lang="en-US"/>
          </a:p>
        </p:txBody>
      </p:sp>
    </p:spTree>
    <p:extLst>
      <p:ext uri="{BB962C8B-B14F-4D97-AF65-F5344CB8AC3E}">
        <p14:creationId xmlns:p14="http://schemas.microsoft.com/office/powerpoint/2010/main" val="156775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29A42-3B09-48FF-831E-089C75F6F5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042D0B-F0DA-4FD1-8DFD-A52ABA5EF39D}"/>
              </a:ext>
            </a:extLst>
          </p:cNvPr>
          <p:cNvSpPr>
            <a:spLocks noGrp="1"/>
          </p:cNvSpPr>
          <p:nvPr>
            <p:ph type="dt" sz="half" idx="10"/>
          </p:nvPr>
        </p:nvSpPr>
        <p:spPr/>
        <p:txBody>
          <a:bodyPr/>
          <a:lstStyle/>
          <a:p>
            <a:fld id="{7167D781-0DC3-4360-A865-79B81FFF1934}" type="datetimeFigureOut">
              <a:rPr lang="en-US" smtClean="0"/>
              <a:t>9/7/2019</a:t>
            </a:fld>
            <a:endParaRPr lang="en-US"/>
          </a:p>
        </p:txBody>
      </p:sp>
      <p:sp>
        <p:nvSpPr>
          <p:cNvPr id="4" name="Footer Placeholder 3">
            <a:extLst>
              <a:ext uri="{FF2B5EF4-FFF2-40B4-BE49-F238E27FC236}">
                <a16:creationId xmlns:a16="http://schemas.microsoft.com/office/drawing/2014/main" id="{6DF1713D-51A2-471F-A2E3-0B6E1E1266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C59BEC-9C8F-4B15-864F-2A758B20DBC7}"/>
              </a:ext>
            </a:extLst>
          </p:cNvPr>
          <p:cNvSpPr>
            <a:spLocks noGrp="1"/>
          </p:cNvSpPr>
          <p:nvPr>
            <p:ph type="sldNum" sz="quarter" idx="12"/>
          </p:nvPr>
        </p:nvSpPr>
        <p:spPr/>
        <p:txBody>
          <a:bodyPr/>
          <a:lstStyle/>
          <a:p>
            <a:fld id="{1B282C23-F959-4F96-BCE0-33E78D461A1F}" type="slidenum">
              <a:rPr lang="en-US" smtClean="0"/>
              <a:t>‹#›</a:t>
            </a:fld>
            <a:endParaRPr lang="en-US"/>
          </a:p>
        </p:txBody>
      </p:sp>
    </p:spTree>
    <p:extLst>
      <p:ext uri="{BB962C8B-B14F-4D97-AF65-F5344CB8AC3E}">
        <p14:creationId xmlns:p14="http://schemas.microsoft.com/office/powerpoint/2010/main" val="3336637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B3FD43-652F-4483-874D-A75C1EC6516C}"/>
              </a:ext>
            </a:extLst>
          </p:cNvPr>
          <p:cNvSpPr>
            <a:spLocks noGrp="1"/>
          </p:cNvSpPr>
          <p:nvPr>
            <p:ph type="dt" sz="half" idx="10"/>
          </p:nvPr>
        </p:nvSpPr>
        <p:spPr/>
        <p:txBody>
          <a:bodyPr/>
          <a:lstStyle/>
          <a:p>
            <a:fld id="{7167D781-0DC3-4360-A865-79B81FFF1934}" type="datetimeFigureOut">
              <a:rPr lang="en-US" smtClean="0"/>
              <a:t>9/7/2019</a:t>
            </a:fld>
            <a:endParaRPr lang="en-US"/>
          </a:p>
        </p:txBody>
      </p:sp>
      <p:sp>
        <p:nvSpPr>
          <p:cNvPr id="3" name="Footer Placeholder 2">
            <a:extLst>
              <a:ext uri="{FF2B5EF4-FFF2-40B4-BE49-F238E27FC236}">
                <a16:creationId xmlns:a16="http://schemas.microsoft.com/office/drawing/2014/main" id="{2922C2E7-798F-46B5-B03C-CB86C6E4D0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641D0E-0EE8-4A80-9648-F9E57C8F0BB9}"/>
              </a:ext>
            </a:extLst>
          </p:cNvPr>
          <p:cNvSpPr>
            <a:spLocks noGrp="1"/>
          </p:cNvSpPr>
          <p:nvPr>
            <p:ph type="sldNum" sz="quarter" idx="12"/>
          </p:nvPr>
        </p:nvSpPr>
        <p:spPr/>
        <p:txBody>
          <a:bodyPr/>
          <a:lstStyle/>
          <a:p>
            <a:fld id="{1B282C23-F959-4F96-BCE0-33E78D461A1F}" type="slidenum">
              <a:rPr lang="en-US" smtClean="0"/>
              <a:t>‹#›</a:t>
            </a:fld>
            <a:endParaRPr lang="en-US"/>
          </a:p>
        </p:txBody>
      </p:sp>
    </p:spTree>
    <p:extLst>
      <p:ext uri="{BB962C8B-B14F-4D97-AF65-F5344CB8AC3E}">
        <p14:creationId xmlns:p14="http://schemas.microsoft.com/office/powerpoint/2010/main" val="3366063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A589-3B87-468B-8295-0681DF5B68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70A771-54B9-441D-AA66-BE8EECCE0E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181AE1-9DF0-4B0A-A882-F3B7287EC9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92CEA2-6D6C-4805-967E-A3C8D5C97B10}"/>
              </a:ext>
            </a:extLst>
          </p:cNvPr>
          <p:cNvSpPr>
            <a:spLocks noGrp="1"/>
          </p:cNvSpPr>
          <p:nvPr>
            <p:ph type="dt" sz="half" idx="10"/>
          </p:nvPr>
        </p:nvSpPr>
        <p:spPr/>
        <p:txBody>
          <a:bodyPr/>
          <a:lstStyle/>
          <a:p>
            <a:fld id="{7167D781-0DC3-4360-A865-79B81FFF1934}" type="datetimeFigureOut">
              <a:rPr lang="en-US" smtClean="0"/>
              <a:t>9/7/2019</a:t>
            </a:fld>
            <a:endParaRPr lang="en-US"/>
          </a:p>
        </p:txBody>
      </p:sp>
      <p:sp>
        <p:nvSpPr>
          <p:cNvPr id="6" name="Footer Placeholder 5">
            <a:extLst>
              <a:ext uri="{FF2B5EF4-FFF2-40B4-BE49-F238E27FC236}">
                <a16:creationId xmlns:a16="http://schemas.microsoft.com/office/drawing/2014/main" id="{8B33723D-63B5-457B-871A-80F7996DFA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734792-79D0-416B-A311-6E356849E4E7}"/>
              </a:ext>
            </a:extLst>
          </p:cNvPr>
          <p:cNvSpPr>
            <a:spLocks noGrp="1"/>
          </p:cNvSpPr>
          <p:nvPr>
            <p:ph type="sldNum" sz="quarter" idx="12"/>
          </p:nvPr>
        </p:nvSpPr>
        <p:spPr/>
        <p:txBody>
          <a:bodyPr/>
          <a:lstStyle/>
          <a:p>
            <a:fld id="{1B282C23-F959-4F96-BCE0-33E78D461A1F}" type="slidenum">
              <a:rPr lang="en-US" smtClean="0"/>
              <a:t>‹#›</a:t>
            </a:fld>
            <a:endParaRPr lang="en-US"/>
          </a:p>
        </p:txBody>
      </p:sp>
    </p:spTree>
    <p:extLst>
      <p:ext uri="{BB962C8B-B14F-4D97-AF65-F5344CB8AC3E}">
        <p14:creationId xmlns:p14="http://schemas.microsoft.com/office/powerpoint/2010/main" val="2674054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98141-2E31-4684-8D2D-E62284440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CCAA4F-BC8E-47A9-96F3-65325F015E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93F9A0-C722-43B7-BECD-70E1D31617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13AAA-CB40-4DC3-8DCA-ADEBD13E76EB}"/>
              </a:ext>
            </a:extLst>
          </p:cNvPr>
          <p:cNvSpPr>
            <a:spLocks noGrp="1"/>
          </p:cNvSpPr>
          <p:nvPr>
            <p:ph type="dt" sz="half" idx="10"/>
          </p:nvPr>
        </p:nvSpPr>
        <p:spPr/>
        <p:txBody>
          <a:bodyPr/>
          <a:lstStyle/>
          <a:p>
            <a:fld id="{7167D781-0DC3-4360-A865-79B81FFF1934}" type="datetimeFigureOut">
              <a:rPr lang="en-US" smtClean="0"/>
              <a:t>9/7/2019</a:t>
            </a:fld>
            <a:endParaRPr lang="en-US"/>
          </a:p>
        </p:txBody>
      </p:sp>
      <p:sp>
        <p:nvSpPr>
          <p:cNvPr id="6" name="Footer Placeholder 5">
            <a:extLst>
              <a:ext uri="{FF2B5EF4-FFF2-40B4-BE49-F238E27FC236}">
                <a16:creationId xmlns:a16="http://schemas.microsoft.com/office/drawing/2014/main" id="{78A50E3C-AF65-4BBB-BB5F-11099896DE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D314AE-7965-481E-88C9-881C900B7CE9}"/>
              </a:ext>
            </a:extLst>
          </p:cNvPr>
          <p:cNvSpPr>
            <a:spLocks noGrp="1"/>
          </p:cNvSpPr>
          <p:nvPr>
            <p:ph type="sldNum" sz="quarter" idx="12"/>
          </p:nvPr>
        </p:nvSpPr>
        <p:spPr/>
        <p:txBody>
          <a:bodyPr/>
          <a:lstStyle/>
          <a:p>
            <a:fld id="{1B282C23-F959-4F96-BCE0-33E78D461A1F}" type="slidenum">
              <a:rPr lang="en-US" smtClean="0"/>
              <a:t>‹#›</a:t>
            </a:fld>
            <a:endParaRPr lang="en-US"/>
          </a:p>
        </p:txBody>
      </p:sp>
    </p:spTree>
    <p:extLst>
      <p:ext uri="{BB962C8B-B14F-4D97-AF65-F5344CB8AC3E}">
        <p14:creationId xmlns:p14="http://schemas.microsoft.com/office/powerpoint/2010/main" val="170807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1CB569-7205-4352-BBA0-C1141E44DD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16B548-3515-4E84-B9B2-86B577EEFC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66E667-F90A-4AC7-91A7-9B6CB64C8F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67D781-0DC3-4360-A865-79B81FFF1934}" type="datetimeFigureOut">
              <a:rPr lang="en-US" smtClean="0"/>
              <a:t>9/7/2019</a:t>
            </a:fld>
            <a:endParaRPr lang="en-US"/>
          </a:p>
        </p:txBody>
      </p:sp>
      <p:sp>
        <p:nvSpPr>
          <p:cNvPr id="5" name="Footer Placeholder 4">
            <a:extLst>
              <a:ext uri="{FF2B5EF4-FFF2-40B4-BE49-F238E27FC236}">
                <a16:creationId xmlns:a16="http://schemas.microsoft.com/office/drawing/2014/main" id="{7D6B0C3F-35BF-4463-BDC4-057C99F19A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E46FA8-21C1-47AD-8657-47BF0E4FDA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282C23-F959-4F96-BCE0-33E78D461A1F}" type="slidenum">
              <a:rPr lang="en-US" smtClean="0"/>
              <a:t>‹#›</a:t>
            </a:fld>
            <a:endParaRPr lang="en-US"/>
          </a:p>
        </p:txBody>
      </p:sp>
    </p:spTree>
    <p:extLst>
      <p:ext uri="{BB962C8B-B14F-4D97-AF65-F5344CB8AC3E}">
        <p14:creationId xmlns:p14="http://schemas.microsoft.com/office/powerpoint/2010/main" val="991518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EC4BD8-2493-4A19-B889-42AB7C141C83}"/>
              </a:ext>
            </a:extLst>
          </p:cNvPr>
          <p:cNvSpPr>
            <a:spLocks noGrp="1"/>
          </p:cNvSpPr>
          <p:nvPr>
            <p:ph idx="1"/>
          </p:nvPr>
        </p:nvSpPr>
        <p:spPr>
          <a:xfrm>
            <a:off x="838200" y="293914"/>
            <a:ext cx="10515600" cy="5883049"/>
          </a:xfrm>
        </p:spPr>
        <p:txBody>
          <a:bodyPr>
            <a:normAutofit/>
          </a:bodyPr>
          <a:lstStyle/>
          <a:p>
            <a:r>
              <a:rPr lang="en-US" b="1" dirty="0"/>
              <a:t>A priest was invited to attend a house party. Naturally, he was properly dressed and wearing his priest's collar.</a:t>
            </a:r>
            <a:br>
              <a:rPr lang="en-US" b="1" dirty="0"/>
            </a:br>
            <a:endParaRPr lang="en-US" b="1" dirty="0"/>
          </a:p>
          <a:p>
            <a:r>
              <a:rPr lang="en-US" b="1" dirty="0"/>
              <a:t>A little boy kept staring at him the entire evening. Finally, the priest asked the little boy what he was staring at. The little boy pointed to the priest's neck.</a:t>
            </a:r>
            <a:br>
              <a:rPr lang="en-US" b="1" dirty="0"/>
            </a:br>
            <a:endParaRPr lang="en-US" b="1" dirty="0"/>
          </a:p>
          <a:p>
            <a:r>
              <a:rPr lang="en-US" b="1" dirty="0"/>
              <a:t>When the priest finally realized what the boy was pointing at, he asked him, "Do you know why I am wearing that?"</a:t>
            </a:r>
            <a:br>
              <a:rPr lang="en-US" b="1" dirty="0"/>
            </a:br>
            <a:endParaRPr lang="en-US" b="1" dirty="0"/>
          </a:p>
          <a:p>
            <a:r>
              <a:rPr lang="en-US" b="1" dirty="0"/>
              <a:t>The boy nodded his head yes, and replied, "It kills fleas and ticks for up to three months."</a:t>
            </a:r>
          </a:p>
          <a:p>
            <a:endParaRPr lang="en-US" dirty="0"/>
          </a:p>
        </p:txBody>
      </p:sp>
    </p:spTree>
    <p:extLst>
      <p:ext uri="{BB962C8B-B14F-4D97-AF65-F5344CB8AC3E}">
        <p14:creationId xmlns:p14="http://schemas.microsoft.com/office/powerpoint/2010/main" val="1957600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5649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4250">
        <p15:prstTrans prst="fractur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6151F8-799E-4ADC-90BF-CFA2B2A3E9EF}"/>
              </a:ext>
            </a:extLst>
          </p:cNvPr>
          <p:cNvSpPr>
            <a:spLocks noGrp="1"/>
          </p:cNvSpPr>
          <p:nvPr>
            <p:ph idx="1"/>
          </p:nvPr>
        </p:nvSpPr>
        <p:spPr>
          <a:xfrm>
            <a:off x="2651760" y="863600"/>
            <a:ext cx="6421120" cy="5313363"/>
          </a:xfrm>
        </p:spPr>
        <p:txBody>
          <a:bodyPr/>
          <a:lstStyle/>
          <a:p>
            <a:endParaRPr lang="en-US" dirty="0"/>
          </a:p>
        </p:txBody>
      </p:sp>
    </p:spTree>
    <p:extLst>
      <p:ext uri="{BB962C8B-B14F-4D97-AF65-F5344CB8AC3E}">
        <p14:creationId xmlns:p14="http://schemas.microsoft.com/office/powerpoint/2010/main" val="2134482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006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D01EBFC-D75C-45B7-B8BC-F1E70D671DAA}"/>
              </a:ext>
            </a:extLst>
          </p:cNvPr>
          <p:cNvSpPr>
            <a:spLocks noGrp="1"/>
          </p:cNvSpPr>
          <p:nvPr>
            <p:ph type="subTitle" idx="1"/>
          </p:nvPr>
        </p:nvSpPr>
        <p:spPr>
          <a:xfrm>
            <a:off x="822960" y="5293360"/>
            <a:ext cx="5273040" cy="955040"/>
          </a:xfrm>
          <a:solidFill>
            <a:schemeClr val="bg1">
              <a:alpha val="75000"/>
            </a:schemeClr>
          </a:solidFill>
          <a:effectLst>
            <a:softEdge rad="38100"/>
          </a:effectLst>
        </p:spPr>
        <p:txBody>
          <a:bodyPr/>
          <a:lstStyle/>
          <a:p>
            <a:r>
              <a:rPr lang="en-US" b="1" dirty="0">
                <a:effectLst>
                  <a:outerShdw blurRad="38100" dist="38100" dir="2700000" algn="tl">
                    <a:srgbClr val="000000">
                      <a:alpha val="43137"/>
                    </a:srgbClr>
                  </a:outerShdw>
                </a:effectLst>
                <a:latin typeface="Lucida Bright" panose="02040602050505020304" pitchFamily="18" charset="0"/>
              </a:rPr>
              <a:t>Scriptures Able to Bring Stability</a:t>
            </a:r>
          </a:p>
          <a:p>
            <a:r>
              <a:rPr lang="en-US" b="1" dirty="0">
                <a:effectLst>
                  <a:outerShdw blurRad="38100" dist="38100" dir="2700000" algn="tl">
                    <a:srgbClr val="000000">
                      <a:alpha val="43137"/>
                    </a:srgbClr>
                  </a:outerShdw>
                </a:effectLst>
                <a:latin typeface="Lucida Bright" panose="02040602050505020304" pitchFamily="18" charset="0"/>
              </a:rPr>
              <a:t>In Unstable Times</a:t>
            </a:r>
          </a:p>
        </p:txBody>
      </p:sp>
      <p:sp>
        <p:nvSpPr>
          <p:cNvPr id="6" name="TextBox 5">
            <a:extLst>
              <a:ext uri="{FF2B5EF4-FFF2-40B4-BE49-F238E27FC236}">
                <a16:creationId xmlns:a16="http://schemas.microsoft.com/office/drawing/2014/main" id="{A5CFD9A1-97E7-4663-8E77-944241A95BE9}"/>
              </a:ext>
            </a:extLst>
          </p:cNvPr>
          <p:cNvSpPr txBox="1"/>
          <p:nvPr/>
        </p:nvSpPr>
        <p:spPr>
          <a:xfrm>
            <a:off x="4920343" y="87082"/>
            <a:ext cx="2209800"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rPr>
              <a:t>September 8, 2019</a:t>
            </a:r>
          </a:p>
        </p:txBody>
      </p:sp>
    </p:spTree>
    <p:extLst>
      <p:ext uri="{BB962C8B-B14F-4D97-AF65-F5344CB8AC3E}">
        <p14:creationId xmlns:p14="http://schemas.microsoft.com/office/powerpoint/2010/main" val="721127699"/>
      </p:ext>
    </p:extLst>
  </p:cSld>
  <p:clrMapOvr>
    <a:masterClrMapping/>
  </p:clrMapOvr>
  <mc:AlternateContent xmlns:mc="http://schemas.openxmlformats.org/markup-compatibility/2006">
    <mc:Choice xmlns:p14="http://schemas.microsoft.com/office/powerpoint/2010/main" Requires="p14">
      <p:transition spd="slow" p14:dur="3750">
        <p14:ripp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872552"/>
      </p:ext>
    </p:extLst>
  </p:cSld>
  <p:clrMapOvr>
    <a:masterClrMapping/>
  </p:clrMapOvr>
  <mc:AlternateContent xmlns:mc="http://schemas.openxmlformats.org/markup-compatibility/2006">
    <mc:Choice xmlns:p14="http://schemas.microsoft.com/office/powerpoint/2010/main" Requires="p14">
      <p:transition spd="slow" p14:dur="4750">
        <p14:vortex dir="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235867"/>
      </p:ext>
    </p:extLst>
  </p:cSld>
  <p:clrMapOvr>
    <a:masterClrMapping/>
  </p:clrMapOvr>
  <mc:AlternateContent xmlns:mc="http://schemas.openxmlformats.org/markup-compatibility/2006">
    <mc:Choice xmlns:p14="http://schemas.microsoft.com/office/powerpoint/2010/main" Requires="p14">
      <p:transition spd="slow" p14:dur="3500">
        <p:blinds dir="vert"/>
      </p:transition>
    </mc:Choice>
    <mc:Fallback>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928082"/>
      </p:ext>
    </p:extLst>
  </p:cSld>
  <p:clrMapOvr>
    <a:masterClrMapping/>
  </p:clrMapOvr>
  <mc:AlternateContent xmlns:mc="http://schemas.openxmlformats.org/markup-compatibility/2006">
    <mc:Choice xmlns:p14="http://schemas.microsoft.com/office/powerpoint/2010/main" Requires="p14">
      <p:transition spd="slow" p14:dur="5000">
        <p14:glitter pattern="hexagon"/>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6151F8-799E-4ADC-90BF-CFA2B2A3E9EF}"/>
              </a:ext>
            </a:extLst>
          </p:cNvPr>
          <p:cNvSpPr>
            <a:spLocks noGrp="1"/>
          </p:cNvSpPr>
          <p:nvPr>
            <p:ph idx="1"/>
          </p:nvPr>
        </p:nvSpPr>
        <p:spPr>
          <a:xfrm>
            <a:off x="1686560" y="234950"/>
            <a:ext cx="10153015" cy="4814569"/>
          </a:xfrm>
          <a:solidFill>
            <a:schemeClr val="bg1">
              <a:alpha val="75000"/>
            </a:schemeClr>
          </a:solidFill>
        </p:spPr>
        <p:txBody>
          <a:bodyPr>
            <a:normAutofit lnSpcReduction="10000"/>
          </a:bodyPr>
          <a:lstStyle/>
          <a:p>
            <a:pPr marL="0" indent="0">
              <a:lnSpc>
                <a:spcPct val="110000"/>
              </a:lnSpc>
              <a:buNone/>
            </a:pPr>
            <a:r>
              <a:rPr lang="en-US" i="1" dirty="0">
                <a:effectLst>
                  <a:outerShdw blurRad="38100" dist="38100" dir="2700000" algn="tl">
                    <a:srgbClr val="000000">
                      <a:alpha val="43137"/>
                    </a:srgbClr>
                  </a:outerShdw>
                </a:effectLst>
                <a:latin typeface="Lucida Bright" panose="02040602050505020304" pitchFamily="18" charset="0"/>
              </a:rPr>
              <a:t>On that day, when evening had come, he said to them, “Let us go across to the other side.” And leaving the crowd, they took him with them in the boat, just as he was. And other boats were with him. And a great windstorm arose, and the waves were breaking into the boat, so that the boat was already filling. But he was in the stern, asleep on the cushion. And they woke him and said to him, “Teacher, do you not care that we are perishing?” And he awoke and rebuked the wind and said to the sea, “Peace! Be still!” And the wind ceased, and there was a great calm. </a:t>
            </a:r>
            <a:r>
              <a:rPr lang="en-US" b="1" dirty="0">
                <a:effectLst>
                  <a:outerShdw blurRad="38100" dist="38100" dir="2700000" algn="tl">
                    <a:srgbClr val="000000">
                      <a:alpha val="43137"/>
                    </a:srgbClr>
                  </a:outerShdw>
                </a:effectLst>
                <a:latin typeface="Lucida Bright" panose="02040602050505020304" pitchFamily="18" charset="0"/>
              </a:rPr>
              <a:t>    -Mark 4:35-41 </a:t>
            </a:r>
            <a:r>
              <a:rPr lang="en-US" dirty="0">
                <a:effectLst>
                  <a:outerShdw blurRad="38100" dist="38100" dir="2700000" algn="tl">
                    <a:srgbClr val="000000">
                      <a:alpha val="43137"/>
                    </a:srgbClr>
                  </a:outerShdw>
                </a:effectLst>
                <a:latin typeface="Lucida Bright" panose="02040602050505020304" pitchFamily="18" charset="0"/>
              </a:rPr>
              <a:t>ESV </a:t>
            </a:r>
          </a:p>
          <a:p>
            <a:pPr marL="0" indent="0">
              <a:buNone/>
            </a:pPr>
            <a:endParaRPr lang="en-US" dirty="0"/>
          </a:p>
        </p:txBody>
      </p:sp>
    </p:spTree>
    <p:extLst>
      <p:ext uri="{BB962C8B-B14F-4D97-AF65-F5344CB8AC3E}">
        <p14:creationId xmlns:p14="http://schemas.microsoft.com/office/powerpoint/2010/main" val="144094728"/>
      </p:ext>
    </p:extLst>
  </p:cSld>
  <p:clrMapOvr>
    <a:masterClrMapping/>
  </p:clrMapOvr>
  <mc:AlternateContent xmlns:mc="http://schemas.openxmlformats.org/markup-compatibility/2006">
    <mc:Choice xmlns:p14="http://schemas.microsoft.com/office/powerpoint/2010/main" Requires="p14">
      <p:transition spd="slow" p14:dur="375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outVertical)">
                                      <p:cBhvr>
                                        <p:cTn id="7" dur="3000"/>
                                        <p:tgtEl>
                                          <p:spTgt spid="3">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outVertical)">
                                      <p:cBhvr>
                                        <p:cTn id="10"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6151F8-799E-4ADC-90BF-CFA2B2A3E9EF}"/>
              </a:ext>
            </a:extLst>
          </p:cNvPr>
          <p:cNvSpPr>
            <a:spLocks noGrp="1"/>
          </p:cNvSpPr>
          <p:nvPr>
            <p:ph idx="1"/>
          </p:nvPr>
        </p:nvSpPr>
        <p:spPr>
          <a:xfrm>
            <a:off x="695324" y="863600"/>
            <a:ext cx="10053955" cy="4053840"/>
          </a:xfrm>
          <a:solidFill>
            <a:schemeClr val="bg1">
              <a:alpha val="80000"/>
            </a:schemeClr>
          </a:solidFill>
        </p:spPr>
        <p:txBody>
          <a:bodyPr>
            <a:normAutofit/>
          </a:bodyPr>
          <a:lstStyle/>
          <a:p>
            <a:pPr marL="0" indent="0">
              <a:lnSpc>
                <a:spcPct val="100000"/>
              </a:lnSpc>
              <a:buNone/>
            </a:pPr>
            <a:r>
              <a:rPr lang="en-US" b="1" i="1" dirty="0">
                <a:effectLst>
                  <a:outerShdw blurRad="38100" dist="38100" dir="2700000" algn="tl">
                    <a:srgbClr val="000000">
                      <a:alpha val="43137"/>
                    </a:srgbClr>
                  </a:outerShdw>
                </a:effectLst>
                <a:latin typeface="Lucida Bright" panose="02040602050505020304" pitchFamily="18" charset="0"/>
              </a:rPr>
              <a:t>The </a:t>
            </a:r>
            <a:r>
              <a:rPr lang="en-US" b="1" i="1" cap="small" dirty="0">
                <a:effectLst>
                  <a:outerShdw blurRad="38100" dist="38100" dir="2700000" algn="tl">
                    <a:srgbClr val="000000">
                      <a:alpha val="43137"/>
                    </a:srgbClr>
                  </a:outerShdw>
                </a:effectLst>
                <a:latin typeface="Lucida Bright" panose="02040602050505020304" pitchFamily="18" charset="0"/>
              </a:rPr>
              <a:t>Lord</a:t>
            </a:r>
            <a:r>
              <a:rPr lang="en-US" b="1" i="1" dirty="0">
                <a:effectLst>
                  <a:outerShdw blurRad="38100" dist="38100" dir="2700000" algn="tl">
                    <a:srgbClr val="000000">
                      <a:alpha val="43137"/>
                    </a:srgbClr>
                  </a:outerShdw>
                </a:effectLst>
                <a:latin typeface="Lucida Bright" panose="02040602050505020304" pitchFamily="18" charset="0"/>
              </a:rPr>
              <a:t> is my shepherd; I shall not want. He makes me lie down in green pastures. He leads me beside still waters. He restores my soul. He leads me in paths of righteousness for his name's sake. Even though I walk through the valley of the shadow of death, I will fear no evil, for you are with me; your rod and your staff, they comfort me. You prepare a table before me in the presence of my enemies; you anoint my head with oil; my cup overflows. -</a:t>
            </a:r>
            <a:r>
              <a:rPr lang="en-US" b="1" dirty="0">
                <a:effectLst>
                  <a:outerShdw blurRad="38100" dist="38100" dir="2700000" algn="tl">
                    <a:srgbClr val="000000">
                      <a:alpha val="43137"/>
                    </a:srgbClr>
                  </a:outerShdw>
                </a:effectLst>
                <a:latin typeface="Lucida Bright" panose="02040602050505020304" pitchFamily="18" charset="0"/>
              </a:rPr>
              <a:t>Psalm 23:1-6 ESV </a:t>
            </a:r>
          </a:p>
          <a:p>
            <a:endParaRPr lang="en-US" dirty="0"/>
          </a:p>
        </p:txBody>
      </p:sp>
    </p:spTree>
    <p:extLst>
      <p:ext uri="{BB962C8B-B14F-4D97-AF65-F5344CB8AC3E}">
        <p14:creationId xmlns:p14="http://schemas.microsoft.com/office/powerpoint/2010/main" val="3420700146"/>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5000"/>
                                        <p:tgtEl>
                                          <p:spTgt spid="3">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5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6151F8-799E-4ADC-90BF-CFA2B2A3E9EF}"/>
              </a:ext>
            </a:extLst>
          </p:cNvPr>
          <p:cNvSpPr>
            <a:spLocks noGrp="1"/>
          </p:cNvSpPr>
          <p:nvPr>
            <p:ph idx="1"/>
          </p:nvPr>
        </p:nvSpPr>
        <p:spPr>
          <a:xfrm>
            <a:off x="4622800" y="1036320"/>
            <a:ext cx="7396480" cy="1622425"/>
          </a:xfrm>
        </p:spPr>
        <p:txBody>
          <a:bodyPr/>
          <a:lstStyle/>
          <a:p>
            <a:pPr marL="0" indent="0">
              <a:lnSpc>
                <a:spcPct val="100000"/>
              </a:lnSpc>
              <a:buNone/>
            </a:pPr>
            <a:r>
              <a:rPr lang="en-US" b="1" i="1" dirty="0">
                <a:solidFill>
                  <a:schemeClr val="bg1"/>
                </a:solidFill>
                <a:effectLst>
                  <a:outerShdw blurRad="38100" dist="38100" dir="2700000" algn="tl">
                    <a:srgbClr val="000000">
                      <a:alpha val="43137"/>
                    </a:srgbClr>
                  </a:outerShdw>
                </a:effectLst>
                <a:latin typeface="Lucida Bright" panose="02040602050505020304" pitchFamily="18" charset="0"/>
              </a:rPr>
              <a:t>Be still, and know that I am God; I will be exalted among the nations, I will be exalted in the earth! -</a:t>
            </a:r>
            <a:r>
              <a:rPr lang="en-US" b="1" dirty="0">
                <a:solidFill>
                  <a:schemeClr val="bg1"/>
                </a:solidFill>
                <a:effectLst>
                  <a:outerShdw blurRad="38100" dist="38100" dir="2700000" algn="tl">
                    <a:srgbClr val="000000">
                      <a:alpha val="43137"/>
                    </a:srgbClr>
                  </a:outerShdw>
                </a:effectLst>
                <a:latin typeface="Lucida Bright" panose="02040602050505020304" pitchFamily="18" charset="0"/>
              </a:rPr>
              <a:t>Psalm 46:10 NKJV</a:t>
            </a:r>
          </a:p>
        </p:txBody>
      </p:sp>
    </p:spTree>
    <p:extLst>
      <p:ext uri="{BB962C8B-B14F-4D97-AF65-F5344CB8AC3E}">
        <p14:creationId xmlns:p14="http://schemas.microsoft.com/office/powerpoint/2010/main" val="881025189"/>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312</Words>
  <Application>Microsoft Office PowerPoint</Application>
  <PresentationFormat>Widescreen</PresentationFormat>
  <Paragraphs>10</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Lucida Bright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Peace in the Storm</dc:title>
  <dc:creator>David Linton</dc:creator>
  <cp:lastModifiedBy>David Linton</cp:lastModifiedBy>
  <cp:revision>11</cp:revision>
  <cp:lastPrinted>2019-09-08T01:42:45Z</cp:lastPrinted>
  <dcterms:created xsi:type="dcterms:W3CDTF">2019-09-08T00:41:27Z</dcterms:created>
  <dcterms:modified xsi:type="dcterms:W3CDTF">2019-09-08T01:43:24Z</dcterms:modified>
</cp:coreProperties>
</file>