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96" r:id="rId5"/>
    <p:sldId id="259" r:id="rId6"/>
    <p:sldId id="297" r:id="rId7"/>
    <p:sldId id="257" r:id="rId8"/>
    <p:sldId id="298" r:id="rId9"/>
    <p:sldId id="258" r:id="rId10"/>
    <p:sldId id="299" r:id="rId11"/>
    <p:sldId id="263" r:id="rId12"/>
    <p:sldId id="300" r:id="rId13"/>
    <p:sldId id="264" r:id="rId14"/>
    <p:sldId id="303" r:id="rId15"/>
    <p:sldId id="272" r:id="rId16"/>
    <p:sldId id="301" r:id="rId17"/>
    <p:sldId id="270" r:id="rId18"/>
    <p:sldId id="302"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4417D9A-711D-4FA6-87BC-37B47E1EA4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4417D9A-711D-4FA6-87BC-37B47E1EA4D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4417D9A-711D-4FA6-87BC-37B47E1EA4D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17D9A-711D-4FA6-87BC-37B47E1EA4D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4417D9A-711D-4FA6-87BC-37B47E1EA4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4417D9A-711D-4FA6-87BC-37B47E1EA4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4417D9A-711D-4FA6-87BC-37B47E1EA4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4417D9A-711D-4FA6-87BC-37B47E1EA4D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4417D9A-711D-4FA6-87BC-37B47E1EA4D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17D9A-711D-4FA6-87BC-37B47E1EA4D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4417D9A-711D-4FA6-87BC-37B47E1EA4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4417D9A-711D-4FA6-87BC-37B47E1EA4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17D9A-711D-4FA6-87BC-37B47E1EA4DB}"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370D2-17A1-4FEF-BCFB-EF377D0F0C3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17D9A-711D-4FA6-87BC-37B47E1EA4DB}"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370D2-17A1-4FEF-BCFB-EF377D0F0C3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29280" y="4393883"/>
            <a:ext cx="9144000" cy="2387600"/>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t>Plug Into the Power </a:t>
            </a:r>
            <a:b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br>
            <a: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t>of</a:t>
            </a:r>
            <a:b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br>
            <a: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t>Praise</a:t>
            </a:r>
            <a:endParaRPr lang="en-US" b="1" dirty="0">
              <a:solidFill>
                <a:schemeClr val="bg1"/>
              </a:solidFill>
              <a:effectLst>
                <a:outerShdw blurRad="38100" dist="38100" dir="2700000" algn="tl">
                  <a:srgbClr val="000000">
                    <a:alpha val="43137"/>
                  </a:srgbClr>
                </a:outerShdw>
              </a:effectLst>
              <a:latin typeface="Lucida Calligraphy" panose="03010101010101010101"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30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 y="1056641"/>
            <a:ext cx="11785600" cy="4239259"/>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…Makes the Enemy Flee</a:t>
            </a:r>
            <a:r>
              <a:rPr lang="en-US" sz="3200" dirty="0">
                <a:effectLst>
                  <a:outerShdw blurRad="38100" dist="38100" dir="2700000" algn="tl">
                    <a:srgbClr val="000000">
                      <a:alpha val="43137"/>
                    </a:srgbClr>
                  </a:outerShdw>
                </a:effectLst>
                <a:latin typeface="Lucida Calligraphy" panose="03010101010101010101" pitchFamily="66" charset="0"/>
              </a:rPr>
              <a:t>  </a:t>
            </a:r>
            <a:endParaRPr lang="en-US" sz="3200" dirty="0">
              <a:effectLst>
                <a:outerShdw blurRad="38100" dist="38100" dir="2700000" algn="tl">
                  <a:srgbClr val="000000">
                    <a:alpha val="43137"/>
                  </a:srgbClr>
                </a:outerShdw>
              </a:effectLst>
              <a:latin typeface="Lucida Calligraphy" panose="03010101010101010101" pitchFamily="66" charset="0"/>
            </a:endParaRPr>
          </a:p>
          <a:p>
            <a:pPr lvl="1">
              <a:lnSpc>
                <a:spcPct val="100000"/>
              </a:lnSpc>
            </a:pPr>
            <a:r>
              <a:rPr lang="en-US" sz="2800" b="1" dirty="0">
                <a:effectLst>
                  <a:outerShdw blurRad="38100" dist="38100" dir="2700000" algn="tl">
                    <a:srgbClr val="000000">
                      <a:alpha val="43137"/>
                    </a:srgbClr>
                  </a:outerShdw>
                </a:effectLst>
                <a:latin typeface="Lucida Calligraphy" panose="03010101010101010101" pitchFamily="66" charset="0"/>
              </a:rPr>
              <a:t>It pushes back the darkness that surrounds</a:t>
            </a:r>
            <a:endParaRPr lang="en-US" sz="2800" b="1" dirty="0">
              <a:effectLst>
                <a:outerShdw blurRad="38100" dist="38100" dir="2700000" algn="tl">
                  <a:srgbClr val="000000">
                    <a:alpha val="43137"/>
                  </a:srgbClr>
                </a:outerShdw>
              </a:effectLst>
              <a:latin typeface="Lucida Calligraphy" panose="03010101010101010101" pitchFamily="66" charset="0"/>
            </a:endParaRPr>
          </a:p>
          <a:p>
            <a:pPr lvl="1">
              <a:lnSpc>
                <a:spcPct val="100000"/>
              </a:lnSpc>
            </a:pPr>
            <a:r>
              <a:rPr lang="en-US" sz="2800" b="1" dirty="0">
                <a:effectLst>
                  <a:outerShdw blurRad="38100" dist="38100" dir="2700000" algn="tl">
                    <a:srgbClr val="000000">
                      <a:alpha val="43137"/>
                    </a:srgbClr>
                  </a:outerShdw>
                </a:effectLst>
                <a:latin typeface="Lucida Calligraphy" panose="03010101010101010101" pitchFamily="66" charset="0"/>
              </a:rPr>
              <a:t>Evil will not stick around if we’re praising our God…</a:t>
            </a:r>
            <a:endParaRPr lang="en-US" sz="2800"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Lucida Calligraphy" panose="03010101010101010101" pitchFamily="66" charset="0"/>
              </a:rPr>
              <a:t>               …who will fight our battles for us.  </a:t>
            </a:r>
            <a:endParaRPr lang="en-US"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buNone/>
            </a:pPr>
            <a:r>
              <a:rPr lang="en-US" b="1" dirty="0">
                <a:effectLst>
                  <a:outerShdw blurRad="38100" dist="38100" dir="2700000" algn="tl">
                    <a:srgbClr val="000000">
                      <a:alpha val="43137"/>
                    </a:srgbClr>
                  </a:outerShdw>
                </a:effectLst>
                <a:latin typeface="Lucida Calligraphy" panose="03010101010101010101" pitchFamily="66" charset="0"/>
              </a:rPr>
              <a:t>Jehoshaphat, saw God miraculously defeat the enemy</a:t>
            </a:r>
            <a:endParaRPr lang="en-US"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buNone/>
            </a:pPr>
            <a:r>
              <a:rPr lang="en-US" i="1" dirty="0">
                <a:effectLst>
                  <a:outerShdw blurRad="38100" dist="38100" dir="2700000" algn="tl">
                    <a:srgbClr val="000000">
                      <a:alpha val="43137"/>
                    </a:srgbClr>
                  </a:outerShdw>
                </a:effectLst>
                <a:latin typeface="Lucida Calligraphy" panose="03010101010101010101" pitchFamily="66" charset="0"/>
              </a:rPr>
              <a:t>“As they began to sing and praise, the Lord set ambushes against the men of Ammon and Moab and Mount </a:t>
            </a:r>
            <a:r>
              <a:rPr lang="en-US" i="1" dirty="0" err="1">
                <a:effectLst>
                  <a:outerShdw blurRad="38100" dist="38100" dir="2700000" algn="tl">
                    <a:srgbClr val="000000">
                      <a:alpha val="43137"/>
                    </a:srgbClr>
                  </a:outerShdw>
                </a:effectLst>
                <a:latin typeface="Lucida Calligraphy" panose="03010101010101010101" pitchFamily="66" charset="0"/>
              </a:rPr>
              <a:t>Seir</a:t>
            </a:r>
            <a:r>
              <a:rPr lang="en-US" i="1" dirty="0">
                <a:effectLst>
                  <a:outerShdw blurRad="38100" dist="38100" dir="2700000" algn="tl">
                    <a:srgbClr val="000000">
                      <a:alpha val="43137"/>
                    </a:srgbClr>
                  </a:outerShdw>
                </a:effectLst>
                <a:latin typeface="Lucida Calligraphy" panose="03010101010101010101" pitchFamily="66" charset="0"/>
              </a:rPr>
              <a:t> who were invading Judah, and they were defeated”  </a:t>
            </a:r>
            <a:r>
              <a:rPr lang="en-US" sz="2400" b="1" dirty="0">
                <a:effectLst>
                  <a:outerShdw blurRad="38100" dist="38100" dir="2700000" algn="tl">
                    <a:srgbClr val="000000">
                      <a:alpha val="43137"/>
                    </a:srgbClr>
                  </a:outerShdw>
                </a:effectLst>
                <a:latin typeface="Lucida Calligraphy" panose="03010101010101010101" pitchFamily="66" charset="0"/>
              </a:rPr>
              <a:t>2 Chron. 20:22</a:t>
            </a:r>
            <a:endParaRPr lang="en-US" b="1" dirty="0"/>
          </a:p>
        </p:txBody>
      </p:sp>
    </p:spTree>
  </p:cSld>
  <p:clrMapOvr>
    <a:masterClrMapping/>
  </p:clrMapOvr>
  <mc:AlternateContent xmlns:mc="http://schemas.openxmlformats.org/markup-compatibility/2006">
    <mc:Choice xmlns:p14="http://schemas.microsoft.com/office/powerpoint/2010/main" Requires="p14">
      <p:transition spd="slow" p14:dur="3250">
        <p:push dir="r"/>
      </p:transition>
    </mc:Choice>
    <mc:Fallback>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 y="243840"/>
            <a:ext cx="11785600" cy="6685280"/>
          </a:xfrm>
          <a:solidFill>
            <a:schemeClr val="bg1">
              <a:alpha val="80000"/>
            </a:schemeClr>
          </a:solidFill>
        </p:spPr>
        <p:txBody>
          <a:bodyPr>
            <a:normAutofit fontScale="70000" lnSpcReduction="20000"/>
          </a:bodyPr>
          <a:lstStyle/>
          <a:p>
            <a:pPr marL="0" indent="0">
              <a:lnSpc>
                <a:spcPct val="120000"/>
              </a:lnSpc>
              <a:buNone/>
            </a:pPr>
            <a:r>
              <a:rPr lang="en-US" sz="4100" b="1" dirty="0">
                <a:effectLst>
                  <a:outerShdw blurRad="38100" dist="38100" dir="2700000" algn="tl">
                    <a:srgbClr val="000000">
                      <a:alpha val="43137"/>
                    </a:srgbClr>
                  </a:outerShdw>
                </a:effectLst>
                <a:latin typeface="Lucida Calligraphy" panose="03010101010101010101" pitchFamily="66" charset="0"/>
              </a:rPr>
              <a:t>…Leaves No Room For Complaining and Negativity </a:t>
            </a:r>
            <a:endParaRPr lang="en-US" sz="3300" b="1" dirty="0">
              <a:effectLst>
                <a:outerShdw blurRad="38100" dist="38100" dir="2700000" algn="tl">
                  <a:srgbClr val="000000">
                    <a:alpha val="43137"/>
                  </a:srgbClr>
                </a:outerShdw>
              </a:effectLst>
              <a:latin typeface="Lucida Calligraphy" panose="03010101010101010101" pitchFamily="66" charset="0"/>
            </a:endParaRPr>
          </a:p>
          <a:p>
            <a:pPr lvl="1">
              <a:lnSpc>
                <a:spcPct val="120000"/>
              </a:lnSpc>
            </a:pPr>
            <a:r>
              <a:rPr lang="en-US" sz="3800" b="1" dirty="0">
                <a:effectLst>
                  <a:outerShdw blurRad="38100" dist="38100" dir="2700000" algn="tl">
                    <a:srgbClr val="000000">
                      <a:alpha val="43137"/>
                    </a:srgbClr>
                  </a:outerShdw>
                </a:effectLst>
                <a:latin typeface="Lucida Calligraphy" panose="03010101010101010101" pitchFamily="66" charset="0"/>
              </a:rPr>
              <a:t>Sometimes Problems Overwhelm Us</a:t>
            </a:r>
            <a:endParaRPr lang="en-US" sz="3800" b="1" dirty="0">
              <a:effectLst>
                <a:outerShdw blurRad="38100" dist="38100" dir="2700000" algn="tl">
                  <a:srgbClr val="000000">
                    <a:alpha val="43137"/>
                  </a:srgbClr>
                </a:outerShdw>
              </a:effectLst>
              <a:latin typeface="Lucida Calligraphy" panose="03010101010101010101" pitchFamily="66" charset="0"/>
            </a:endParaRPr>
          </a:p>
          <a:p>
            <a:pPr lvl="1">
              <a:lnSpc>
                <a:spcPct val="120000"/>
              </a:lnSpc>
            </a:pPr>
            <a:r>
              <a:rPr lang="en-US" sz="3800" b="1" dirty="0">
                <a:effectLst>
                  <a:outerShdw blurRad="38100" dist="38100" dir="2700000" algn="tl">
                    <a:srgbClr val="000000">
                      <a:alpha val="43137"/>
                    </a:srgbClr>
                  </a:outerShdw>
                </a:effectLst>
                <a:latin typeface="Lucida Calligraphy" panose="03010101010101010101" pitchFamily="66" charset="0"/>
              </a:rPr>
              <a:t>Prayers Become Complaints</a:t>
            </a:r>
            <a:endParaRPr lang="en-US" sz="3800" b="1" dirty="0">
              <a:effectLst>
                <a:outerShdw blurRad="38100" dist="38100" dir="2700000" algn="tl">
                  <a:srgbClr val="000000">
                    <a:alpha val="43137"/>
                  </a:srgbClr>
                </a:outerShdw>
              </a:effectLst>
              <a:latin typeface="Lucida Calligraphy" panose="03010101010101010101" pitchFamily="66" charset="0"/>
            </a:endParaRPr>
          </a:p>
          <a:p>
            <a:pPr lvl="1">
              <a:lnSpc>
                <a:spcPct val="120000"/>
              </a:lnSpc>
            </a:pPr>
            <a:r>
              <a:rPr lang="en-US" sz="3800" b="1" dirty="0">
                <a:effectLst>
                  <a:outerShdw blurRad="38100" dist="38100" dir="2700000" algn="tl">
                    <a:srgbClr val="000000">
                      <a:alpha val="43137"/>
                    </a:srgbClr>
                  </a:outerShdw>
                </a:effectLst>
                <a:latin typeface="Lucida Calligraphy" panose="03010101010101010101" pitchFamily="66" charset="0"/>
              </a:rPr>
              <a:t>Problems Become Set In</a:t>
            </a:r>
            <a:endParaRPr lang="en-US" sz="3800"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20000"/>
              </a:lnSpc>
              <a:buNone/>
            </a:pPr>
            <a:r>
              <a:rPr lang="en-US" sz="4000" b="1" dirty="0">
                <a:effectLst>
                  <a:outerShdw blurRad="38100" dist="38100" dir="2700000" algn="tl">
                    <a:srgbClr val="000000">
                      <a:alpha val="43137"/>
                    </a:srgbClr>
                  </a:outerShdw>
                </a:effectLst>
                <a:latin typeface="Lucida Calligraphy" panose="03010101010101010101" pitchFamily="66" charset="0"/>
              </a:rPr>
              <a:t>Praise Reminds Us Of… </a:t>
            </a:r>
            <a:endParaRPr lang="en-US" sz="4000" b="1" dirty="0">
              <a:effectLst>
                <a:outerShdw blurRad="38100" dist="38100" dir="2700000" algn="tl">
                  <a:srgbClr val="000000">
                    <a:alpha val="43137"/>
                  </a:srgbClr>
                </a:outerShdw>
              </a:effectLst>
              <a:latin typeface="Lucida Calligraphy" panose="03010101010101010101" pitchFamily="66" charset="0"/>
            </a:endParaRPr>
          </a:p>
          <a:p>
            <a:pPr lvl="1">
              <a:lnSpc>
                <a:spcPct val="120000"/>
              </a:lnSpc>
            </a:pPr>
            <a:r>
              <a:rPr lang="en-US" sz="4000" b="1" dirty="0">
                <a:effectLst>
                  <a:outerShdw blurRad="38100" dist="38100" dir="2700000" algn="tl">
                    <a:srgbClr val="000000">
                      <a:alpha val="43137"/>
                    </a:srgbClr>
                  </a:outerShdw>
                </a:effectLst>
                <a:latin typeface="Lucida Calligraphy" panose="03010101010101010101" pitchFamily="66" charset="0"/>
              </a:rPr>
              <a:t>What He Has Already Done In Our Lives.  </a:t>
            </a:r>
            <a:endParaRPr lang="en-US" sz="4000" b="1" dirty="0">
              <a:effectLst>
                <a:outerShdw blurRad="38100" dist="38100" dir="2700000" algn="tl">
                  <a:srgbClr val="000000">
                    <a:alpha val="43137"/>
                  </a:srgbClr>
                </a:outerShdw>
              </a:effectLst>
              <a:latin typeface="Lucida Calligraphy" panose="03010101010101010101" pitchFamily="66" charset="0"/>
            </a:endParaRPr>
          </a:p>
          <a:p>
            <a:pPr lvl="1">
              <a:lnSpc>
                <a:spcPct val="120000"/>
              </a:lnSpc>
            </a:pPr>
            <a:r>
              <a:rPr lang="en-US" sz="4000" b="1" dirty="0">
                <a:effectLst>
                  <a:outerShdw blurRad="38100" dist="38100" dir="2700000" algn="tl">
                    <a:srgbClr val="000000">
                      <a:alpha val="43137"/>
                    </a:srgbClr>
                  </a:outerShdw>
                </a:effectLst>
                <a:latin typeface="Lucida Calligraphy" panose="03010101010101010101" pitchFamily="66" charset="0"/>
              </a:rPr>
              <a:t>He Can Do It Again</a:t>
            </a:r>
            <a:endParaRPr lang="en-US" sz="4000"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20000"/>
              </a:lnSpc>
              <a:buNone/>
            </a:pPr>
            <a:r>
              <a:rPr lang="en-US" sz="3500" i="1" dirty="0">
                <a:effectLst>
                  <a:outerShdw blurRad="38100" dist="38100" dir="2700000" algn="tl">
                    <a:srgbClr val="000000">
                      <a:alpha val="43137"/>
                    </a:srgbClr>
                  </a:outerShdw>
                </a:effectLst>
                <a:latin typeface="Lucida Calligraphy" panose="03010101010101010101" pitchFamily="66" charset="0"/>
              </a:rPr>
              <a:t>“Bless The Lord, O My Soul, And Forget Not All His Benefits, Who Forgives All Your Iniquity, Who Heals All Your Diseases, Who Redeems Your Life From The Pit, Who Crowns You With Steadfast Love And Mercy.” </a:t>
            </a:r>
            <a:r>
              <a:rPr lang="en-US" sz="3500" b="1" dirty="0">
                <a:effectLst>
                  <a:outerShdw blurRad="38100" dist="38100" dir="2700000" algn="tl">
                    <a:srgbClr val="000000">
                      <a:alpha val="43137"/>
                    </a:srgbClr>
                  </a:outerShdw>
                </a:effectLst>
                <a:latin typeface="Lucida Calligraphy" panose="03010101010101010101" pitchFamily="66" charset="0"/>
              </a:rPr>
              <a:t>Psa. 103:2-4</a:t>
            </a:r>
            <a:endParaRPr lang="en-US" sz="3500"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20000"/>
              </a:lnSpc>
              <a:buNone/>
            </a:pPr>
            <a:r>
              <a:rPr lang="en-US" sz="3500" i="1" dirty="0">
                <a:effectLst>
                  <a:outerShdw blurRad="38100" dist="38100" dir="2700000" algn="tl">
                    <a:srgbClr val="000000">
                      <a:alpha val="43137"/>
                    </a:srgbClr>
                  </a:outerShdw>
                </a:effectLst>
                <a:latin typeface="Lucida Calligraphy" panose="03010101010101010101" pitchFamily="66" charset="0"/>
              </a:rPr>
              <a:t>"By Him Therefore Let Us Offer The Sacrifice Of Praise To God Continually, That Is, The Fruit Of Our Lips Giving Thanks To His Name." </a:t>
            </a:r>
            <a:r>
              <a:rPr lang="en-US" sz="3500" b="1" dirty="0">
                <a:effectLst>
                  <a:outerShdw blurRad="38100" dist="38100" dir="2700000" algn="tl">
                    <a:srgbClr val="000000">
                      <a:alpha val="43137"/>
                    </a:srgbClr>
                  </a:outerShdw>
                </a:effectLst>
                <a:latin typeface="Lucida Calligraphy" panose="03010101010101010101" pitchFamily="66" charset="0"/>
              </a:rPr>
              <a:t>Heb. 13:15</a:t>
            </a:r>
            <a:endParaRPr lang="en-US" sz="3500" b="1" dirty="0">
              <a:effectLst>
                <a:outerShdw blurRad="38100" dist="38100" dir="2700000" algn="tl">
                  <a:srgbClr val="000000">
                    <a:alpha val="43137"/>
                  </a:srgbClr>
                </a:outerShdw>
              </a:effectLst>
              <a:latin typeface="Lucida Calligraphy" panose="03010101010101010101"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2000"/>
                                        <p:tgtEl>
                                          <p:spTgt spid="3">
                                            <p:txEl>
                                              <p:pRg st="5" end="5"/>
                                            </p:txEl>
                                          </p:spTgt>
                                        </p:tgtEl>
                                      </p:cBhvr>
                                    </p:animEffect>
                                  </p:childTnLst>
                                </p:cTn>
                              </p:par>
                            </p:childTnLst>
                          </p:cTn>
                        </p:par>
                        <p:par>
                          <p:cTn id="33" fill="hold">
                            <p:stCondLst>
                              <p:cond delay="4000"/>
                            </p:stCondLst>
                            <p:childTnLst>
                              <p:par>
                                <p:cTn id="34" presetID="16" presetClass="entr" presetSubtype="21"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20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win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 y="1056640"/>
            <a:ext cx="11897360" cy="5649595"/>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..Leaves No Room For Complaining and Negativity</a:t>
            </a:r>
            <a:r>
              <a:rPr lang="en-US" b="1" dirty="0">
                <a:effectLst>
                  <a:outerShdw blurRad="38100" dist="38100" dir="2700000" algn="tl">
                    <a:srgbClr val="000000">
                      <a:alpha val="43137"/>
                    </a:srgbClr>
                  </a:outerShdw>
                </a:effectLst>
                <a:latin typeface="Lucida Calligraphy" panose="03010101010101010101" pitchFamily="66" charset="0"/>
              </a:rPr>
              <a:t>.</a:t>
            </a:r>
            <a:r>
              <a:rPr lang="en-US" dirty="0">
                <a:effectLst>
                  <a:outerShdw blurRad="38100" dist="38100" dir="2700000" algn="tl">
                    <a:srgbClr val="000000">
                      <a:alpha val="43137"/>
                    </a:srgbClr>
                  </a:outerShdw>
                </a:effectLst>
                <a:latin typeface="Lucida Calligraphy" panose="03010101010101010101" pitchFamily="66" charset="0"/>
              </a:rPr>
              <a:t>  </a:t>
            </a:r>
            <a:endParaRPr lang="en-US" i="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buNone/>
            </a:pPr>
            <a:r>
              <a:rPr lang="en-US" b="1" dirty="0">
                <a:effectLst>
                  <a:outerShdw blurRad="38100" dist="38100" dir="2700000" algn="tl">
                    <a:srgbClr val="000000">
                      <a:alpha val="43137"/>
                    </a:srgbClr>
                  </a:outerShdw>
                </a:effectLst>
                <a:latin typeface="Lucida Calligraphy" panose="03010101010101010101" pitchFamily="66" charset="0"/>
              </a:rPr>
              <a:t>Luke 24:50-53  </a:t>
            </a:r>
            <a:br>
              <a:rPr lang="en-US" dirty="0">
                <a:effectLst>
                  <a:outerShdw blurRad="38100" dist="38100" dir="2700000" algn="tl">
                    <a:srgbClr val="000000">
                      <a:alpha val="43137"/>
                    </a:srgbClr>
                  </a:outerShdw>
                </a:effectLst>
                <a:latin typeface="Lucida Calligraphy" panose="03010101010101010101" pitchFamily="66" charset="0"/>
              </a:rPr>
            </a:br>
            <a:r>
              <a:rPr lang="en-US" baseline="30000" dirty="0">
                <a:effectLst>
                  <a:outerShdw blurRad="38100" dist="38100" dir="2700000" algn="tl">
                    <a:srgbClr val="000000">
                      <a:alpha val="43137"/>
                    </a:srgbClr>
                  </a:outerShdw>
                </a:effectLst>
                <a:latin typeface="Lucida Calligraphy" panose="03010101010101010101" pitchFamily="66" charset="0"/>
              </a:rPr>
              <a:t>51 </a:t>
            </a:r>
            <a:r>
              <a:rPr lang="en-US" dirty="0">
                <a:effectLst>
                  <a:outerShdw blurRad="38100" dist="38100" dir="2700000" algn="tl">
                    <a:srgbClr val="000000">
                      <a:alpha val="43137"/>
                    </a:srgbClr>
                  </a:outerShdw>
                </a:effectLst>
                <a:latin typeface="Lucida Calligraphy" panose="03010101010101010101" pitchFamily="66" charset="0"/>
              </a:rPr>
              <a:t> And it came to pass, while he blessed them, he was parted from them, and carried up into heaven. </a:t>
            </a:r>
            <a:r>
              <a:rPr lang="en-US" baseline="30000" dirty="0">
                <a:effectLst>
                  <a:outerShdw blurRad="38100" dist="38100" dir="2700000" algn="tl">
                    <a:srgbClr val="000000">
                      <a:alpha val="43137"/>
                    </a:srgbClr>
                  </a:outerShdw>
                </a:effectLst>
                <a:latin typeface="Lucida Calligraphy" panose="03010101010101010101" pitchFamily="66" charset="0"/>
              </a:rPr>
              <a:t>52 </a:t>
            </a:r>
            <a:r>
              <a:rPr lang="en-US" dirty="0">
                <a:effectLst>
                  <a:outerShdw blurRad="38100" dist="38100" dir="2700000" algn="tl">
                    <a:srgbClr val="000000">
                      <a:alpha val="43137"/>
                    </a:srgbClr>
                  </a:outerShdw>
                </a:effectLst>
                <a:latin typeface="Lucida Calligraphy" panose="03010101010101010101" pitchFamily="66" charset="0"/>
              </a:rPr>
              <a:t> And they worshipped him, and returned to Jerusalem with great joy: </a:t>
            </a:r>
            <a:r>
              <a:rPr lang="en-US" baseline="30000" dirty="0">
                <a:effectLst>
                  <a:outerShdw blurRad="38100" dist="38100" dir="2700000" algn="tl">
                    <a:srgbClr val="000000">
                      <a:alpha val="43137"/>
                    </a:srgbClr>
                  </a:outerShdw>
                </a:effectLst>
                <a:latin typeface="Lucida Calligraphy" panose="03010101010101010101" pitchFamily="66" charset="0"/>
              </a:rPr>
              <a:t>53 </a:t>
            </a:r>
            <a:r>
              <a:rPr lang="en-US" dirty="0">
                <a:effectLst>
                  <a:outerShdw blurRad="38100" dist="38100" dir="2700000" algn="tl">
                    <a:srgbClr val="000000">
                      <a:alpha val="43137"/>
                    </a:srgbClr>
                  </a:outerShdw>
                </a:effectLst>
                <a:latin typeface="Lucida Calligraphy" panose="03010101010101010101" pitchFamily="66" charset="0"/>
              </a:rPr>
              <a:t> And were continually in the temple, praising and blessing God. Amen. </a:t>
            </a:r>
            <a:endParaRPr lang="en-US"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buNone/>
            </a:pPr>
            <a:r>
              <a:rPr lang="en-US" b="1" dirty="0">
                <a:effectLst>
                  <a:outerShdw blurRad="38100" dist="38100" dir="2700000" algn="tl">
                    <a:srgbClr val="000000">
                      <a:alpha val="43137"/>
                    </a:srgbClr>
                  </a:outerShdw>
                </a:effectLst>
                <a:latin typeface="Lucida Calligraphy" panose="03010101010101010101" pitchFamily="66" charset="0"/>
              </a:rPr>
              <a:t>Acts 2:1-2 </a:t>
            </a:r>
            <a:br>
              <a:rPr lang="en-US" dirty="0">
                <a:effectLst>
                  <a:outerShdw blurRad="38100" dist="38100" dir="2700000" algn="tl">
                    <a:srgbClr val="000000">
                      <a:alpha val="43137"/>
                    </a:srgbClr>
                  </a:outerShdw>
                </a:effectLst>
                <a:latin typeface="Lucida Calligraphy" panose="03010101010101010101" pitchFamily="66" charset="0"/>
              </a:rPr>
            </a:br>
            <a:r>
              <a:rPr lang="en-US" baseline="30000" dirty="0">
                <a:effectLst>
                  <a:outerShdw blurRad="38100" dist="38100" dir="2700000" algn="tl">
                    <a:srgbClr val="000000">
                      <a:alpha val="43137"/>
                    </a:srgbClr>
                  </a:outerShdw>
                </a:effectLst>
                <a:latin typeface="Lucida Calligraphy" panose="03010101010101010101" pitchFamily="66" charset="0"/>
              </a:rPr>
              <a:t>1 </a:t>
            </a:r>
            <a:r>
              <a:rPr lang="en-US" dirty="0">
                <a:effectLst>
                  <a:outerShdw blurRad="38100" dist="38100" dir="2700000" algn="tl">
                    <a:srgbClr val="000000">
                      <a:alpha val="43137"/>
                    </a:srgbClr>
                  </a:outerShdw>
                </a:effectLst>
                <a:latin typeface="Lucida Calligraphy" panose="03010101010101010101" pitchFamily="66" charset="0"/>
              </a:rPr>
              <a:t> And when the day of Pentecost was fully come, they were all with one accord in one place. </a:t>
            </a:r>
            <a:r>
              <a:rPr lang="en-US" baseline="30000" dirty="0">
                <a:effectLst>
                  <a:outerShdw blurRad="38100" dist="38100" dir="2700000" algn="tl">
                    <a:srgbClr val="000000">
                      <a:alpha val="43137"/>
                    </a:srgbClr>
                  </a:outerShdw>
                </a:effectLst>
                <a:latin typeface="Lucida Calligraphy" panose="03010101010101010101" pitchFamily="66" charset="0"/>
              </a:rPr>
              <a:t>2 </a:t>
            </a:r>
            <a:r>
              <a:rPr lang="en-US" dirty="0">
                <a:effectLst>
                  <a:outerShdw blurRad="38100" dist="38100" dir="2700000" algn="tl">
                    <a:srgbClr val="000000">
                      <a:alpha val="43137"/>
                    </a:srgbClr>
                  </a:outerShdw>
                </a:effectLst>
                <a:latin typeface="Lucida Calligraphy" panose="03010101010101010101" pitchFamily="66" charset="0"/>
              </a:rPr>
              <a:t> And suddenly there came a sound from heaven as of a rushing mighty wind, and it </a:t>
            </a:r>
            <a:r>
              <a:rPr lang="en-US" b="1" dirty="0">
                <a:effectLst>
                  <a:outerShdw blurRad="38100" dist="38100" dir="2700000" algn="tl">
                    <a:srgbClr val="000000">
                      <a:alpha val="43137"/>
                    </a:srgbClr>
                  </a:outerShdw>
                </a:effectLst>
                <a:latin typeface="Lucida Calligraphy" panose="03010101010101010101" pitchFamily="66" charset="0"/>
              </a:rPr>
              <a:t>filled all the house </a:t>
            </a:r>
            <a:r>
              <a:rPr lang="en-US" dirty="0">
                <a:effectLst>
                  <a:outerShdw blurRad="38100" dist="38100" dir="2700000" algn="tl">
                    <a:srgbClr val="000000">
                      <a:alpha val="43137"/>
                    </a:srgbClr>
                  </a:outerShdw>
                </a:effectLst>
                <a:latin typeface="Lucida Calligraphy" panose="03010101010101010101" pitchFamily="66" charset="0"/>
              </a:rPr>
              <a:t>where they were sitting. </a:t>
            </a:r>
            <a:endParaRPr lang="en-US" dirty="0">
              <a:effectLst>
                <a:outerShdw blurRad="38100" dist="38100" dir="2700000" algn="tl">
                  <a:srgbClr val="000000">
                    <a:alpha val="43137"/>
                  </a:srgbClr>
                </a:outerShdw>
              </a:effectLst>
              <a:latin typeface="Lucida Calligraphy" panose="03010101010101010101" pitchFamily="66" charset="0"/>
            </a:endParaRP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7" dur="20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75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577465"/>
            <a:ext cx="9372600" cy="1325563"/>
          </a:xfrm>
          <a:solidFill>
            <a:schemeClr val="accent1">
              <a:lumMod val="20000"/>
              <a:lumOff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They Didn’t Focus on the Crucifixion</a:t>
            </a:r>
            <a:endParaRPr lang="en-US" sz="3200"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But their Focus was on the Resurrection</a:t>
            </a:r>
            <a:endParaRPr lang="en-US" sz="3200" b="1" dirty="0">
              <a:effectLst>
                <a:outerShdw blurRad="38100" dist="38100" dir="2700000" algn="tl">
                  <a:srgbClr val="000000">
                    <a:alpha val="43137"/>
                  </a:srgbClr>
                </a:outerShdw>
              </a:effectLst>
              <a:latin typeface="Lucida Calligraphy" panose="03010101010101010101"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27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765"/>
            <a:ext cx="10515600" cy="661035"/>
          </a:xfrm>
        </p:spPr>
        <p:txBody>
          <a:bodyPr>
            <a:normAutofit fontScale="90000"/>
          </a:bodyPr>
          <a:lstStyle/>
          <a:p>
            <a:endParaRPr lang="en-US" dirty="0"/>
          </a:p>
        </p:txBody>
      </p:sp>
      <p:sp>
        <p:nvSpPr>
          <p:cNvPr id="3" name="Content Placeholder 2"/>
          <p:cNvSpPr>
            <a:spLocks noGrp="1"/>
          </p:cNvSpPr>
          <p:nvPr>
            <p:ph idx="1"/>
          </p:nvPr>
        </p:nvSpPr>
        <p:spPr>
          <a:xfrm>
            <a:off x="193040" y="1056640"/>
            <a:ext cx="11785600" cy="5649595"/>
          </a:xfrm>
        </p:spPr>
        <p:txBody>
          <a:bodyPr/>
          <a:lstStyle/>
          <a:p>
            <a:r>
              <a:rPr lang="en-US" dirty="0"/>
              <a:t>Pt 2</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29280" y="4393883"/>
            <a:ext cx="9144000" cy="2387600"/>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t>Plug Into the Power </a:t>
            </a:r>
            <a:b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br>
            <a: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t>of</a:t>
            </a:r>
            <a:b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br>
            <a: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t>Praise</a:t>
            </a:r>
            <a:endParaRPr lang="en-US" b="1" dirty="0">
              <a:solidFill>
                <a:schemeClr val="bg1"/>
              </a:solidFill>
              <a:effectLst>
                <a:outerShdw blurRad="38100" dist="38100" dir="2700000" algn="tl">
                  <a:srgbClr val="000000">
                    <a:alpha val="43137"/>
                  </a:srgbClr>
                </a:outerShdw>
              </a:effectLst>
              <a:latin typeface="Lucida Calligraphy" panose="03010101010101010101" pitchFamily="66" charset="0"/>
            </a:endParaRPr>
          </a:p>
        </p:txBody>
      </p:sp>
      <p:sp>
        <p:nvSpPr>
          <p:cNvPr id="4" name="TextBox 3"/>
          <p:cNvSpPr txBox="1"/>
          <p:nvPr/>
        </p:nvSpPr>
        <p:spPr>
          <a:xfrm>
            <a:off x="1158240" y="76517"/>
            <a:ext cx="351536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Lucida Calligraphy" panose="03010101010101010101" pitchFamily="66" charset="0"/>
              </a:rPr>
              <a:t>Edward Church</a:t>
            </a:r>
            <a:endParaRPr lang="en-US" sz="2400" b="1" dirty="0">
              <a:solidFill>
                <a:schemeClr val="bg1"/>
              </a:solidFill>
              <a:effectLst>
                <a:outerShdw blurRad="38100" dist="38100" dir="2700000" algn="tl">
                  <a:srgbClr val="000000">
                    <a:alpha val="43137"/>
                  </a:srgbClr>
                </a:outerShdw>
              </a:effectLst>
              <a:latin typeface="Lucida Calligraphy" panose="03010101010101010101" pitchFamily="66" charset="0"/>
            </a:endParaRPr>
          </a:p>
        </p:txBody>
      </p:sp>
      <p:sp>
        <p:nvSpPr>
          <p:cNvPr id="6" name="TextBox 5"/>
          <p:cNvSpPr txBox="1"/>
          <p:nvPr/>
        </p:nvSpPr>
        <p:spPr>
          <a:xfrm>
            <a:off x="8595360" y="0"/>
            <a:ext cx="351536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Lucida Calligraphy" panose="03010101010101010101" pitchFamily="66" charset="0"/>
              </a:rPr>
              <a:t>September 1, 2019</a:t>
            </a:r>
            <a:endParaRPr lang="en-US" sz="2400" b="1" dirty="0">
              <a:solidFill>
                <a:schemeClr val="bg1"/>
              </a:solidFill>
              <a:effectLst>
                <a:outerShdw blurRad="38100" dist="38100" dir="2700000" algn="tl">
                  <a:srgbClr val="000000">
                    <a:alpha val="43137"/>
                  </a:srgbClr>
                </a:outerShdw>
              </a:effectLst>
              <a:latin typeface="Lucida Calligraphy" panose="03010101010101010101"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30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1+#ppt_w/2"/>
                                          </p:val>
                                        </p:tav>
                                        <p:tav tm="100000">
                                          <p:val>
                                            <p:strVal val="#ppt_x"/>
                                          </p:val>
                                        </p:tav>
                                      </p:tavLst>
                                    </p:anim>
                                    <p:anim calcmode="lin" valueType="num">
                                      <p:cBhvr additive="base">
                                        <p:cTn id="17"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7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3800" y="123825"/>
            <a:ext cx="3032125" cy="1076325"/>
          </a:xfrm>
        </p:spPr>
        <p:txBody>
          <a:bodyPr>
            <a:normAutofit/>
          </a:bodyPr>
          <a:lstStyle/>
          <a:p>
            <a:r>
              <a:rPr lang="en-US" sz="6000" b="1" dirty="0">
                <a:effectLst>
                  <a:outerShdw blurRad="38100" dist="38100" dir="2700000" algn="tl">
                    <a:srgbClr val="000000">
                      <a:alpha val="43137"/>
                    </a:srgbClr>
                  </a:outerShdw>
                </a:effectLst>
                <a:latin typeface="Lucida Calligraphy" panose="03010101010101010101" pitchFamily="66" charset="0"/>
              </a:rPr>
              <a:t>Praise</a:t>
            </a:r>
            <a:endParaRPr lang="en-US" sz="6000" b="1" dirty="0">
              <a:effectLst>
                <a:outerShdw blurRad="38100" dist="38100" dir="2700000" algn="tl">
                  <a:srgbClr val="000000">
                    <a:alpha val="43137"/>
                  </a:srgbClr>
                </a:outerShdw>
              </a:effectLst>
              <a:latin typeface="Lucida Calligraphy" panose="03010101010101010101"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7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3800" y="123825"/>
            <a:ext cx="3032125" cy="1076325"/>
          </a:xfrm>
        </p:spPr>
        <p:txBody>
          <a:bodyPr>
            <a:normAutofit/>
          </a:bodyPr>
          <a:lstStyle/>
          <a:p>
            <a:r>
              <a:rPr lang="en-US" sz="6000" b="1" dirty="0">
                <a:effectLst>
                  <a:outerShdw blurRad="38100" dist="38100" dir="2700000" algn="tl">
                    <a:srgbClr val="000000">
                      <a:alpha val="43137"/>
                    </a:srgbClr>
                  </a:outerShdw>
                </a:effectLst>
                <a:latin typeface="Lucida Calligraphy" panose="03010101010101010101" pitchFamily="66" charset="0"/>
              </a:rPr>
              <a:t>Praise</a:t>
            </a:r>
            <a:endParaRPr lang="en-US" sz="6000" b="1" dirty="0">
              <a:effectLst>
                <a:outerShdw blurRad="38100" dist="38100" dir="2700000" algn="tl">
                  <a:srgbClr val="000000">
                    <a:alpha val="43137"/>
                  </a:srgbClr>
                </a:outerShdw>
              </a:effectLst>
              <a:latin typeface="Lucida Calligraphy" panose="03010101010101010101" pitchFamily="66" charset="0"/>
            </a:endParaRPr>
          </a:p>
        </p:txBody>
      </p:sp>
      <p:sp>
        <p:nvSpPr>
          <p:cNvPr id="3" name="Content Placeholder 2"/>
          <p:cNvSpPr>
            <a:spLocks noGrp="1"/>
          </p:cNvSpPr>
          <p:nvPr>
            <p:ph idx="1"/>
          </p:nvPr>
        </p:nvSpPr>
        <p:spPr>
          <a:xfrm>
            <a:off x="231139" y="1709420"/>
            <a:ext cx="8598535" cy="5110480"/>
          </a:xfrm>
          <a:solidFill>
            <a:schemeClr val="bg1">
              <a:alpha val="60000"/>
            </a:schemeClr>
          </a:solidFill>
        </p:spPr>
        <p:txBody>
          <a:bodyPr>
            <a:normAutofit/>
          </a:bodyPr>
          <a:lstStyle/>
          <a:p>
            <a:pPr>
              <a:lnSpc>
                <a:spcPct val="100000"/>
              </a:lnSpc>
            </a:pPr>
            <a:r>
              <a:rPr lang="en-US" sz="3200" b="1" dirty="0">
                <a:effectLst>
                  <a:outerShdw blurRad="38100" dist="38100" dir="2700000" algn="tl">
                    <a:srgbClr val="000000">
                      <a:alpha val="43137"/>
                    </a:srgbClr>
                  </a:outerShdw>
                </a:effectLst>
                <a:latin typeface="Lucida Calligraphy" panose="03010101010101010101" pitchFamily="66" charset="0"/>
              </a:rPr>
              <a:t>Powerful-</a:t>
            </a:r>
            <a:endParaRPr lang="en-US" sz="3200" b="1" dirty="0">
              <a:effectLst>
                <a:outerShdw blurRad="38100" dist="38100" dir="2700000" algn="tl">
                  <a:srgbClr val="000000">
                    <a:alpha val="43137"/>
                  </a:srgbClr>
                </a:outerShdw>
              </a:effectLst>
              <a:latin typeface="Lucida Calligraphy" panose="03010101010101010101" pitchFamily="66" charset="0"/>
            </a:endParaRPr>
          </a:p>
          <a:p>
            <a:pPr lvl="1">
              <a:lnSpc>
                <a:spcPct val="10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Calligraphy" panose="03010101010101010101" pitchFamily="66" charset="0"/>
              </a:rPr>
              <a:t>Never leaves situation the same</a:t>
            </a:r>
            <a:endParaRPr lang="en-US" sz="2800" b="1" dirty="0">
              <a:effectLst>
                <a:outerShdw blurRad="38100" dist="38100" dir="2700000" algn="tl">
                  <a:srgbClr val="000000">
                    <a:alpha val="43137"/>
                  </a:srgbClr>
                </a:outerShdw>
              </a:effectLst>
              <a:latin typeface="Lucida Calligraphy" panose="03010101010101010101" pitchFamily="66" charset="0"/>
            </a:endParaRPr>
          </a:p>
          <a:p>
            <a:pPr>
              <a:lnSpc>
                <a:spcPct val="100000"/>
              </a:lnSpc>
            </a:pPr>
            <a:r>
              <a:rPr lang="en-US" sz="3200" b="1" dirty="0">
                <a:effectLst>
                  <a:outerShdw blurRad="38100" dist="38100" dir="2700000" algn="tl">
                    <a:srgbClr val="000000">
                      <a:alpha val="43137"/>
                    </a:srgbClr>
                  </a:outerShdw>
                </a:effectLst>
                <a:latin typeface="Lucida Calligraphy" panose="03010101010101010101" pitchFamily="66" charset="0"/>
              </a:rPr>
              <a:t>Positive- </a:t>
            </a:r>
            <a:endParaRPr lang="en-US" sz="3200" b="1" dirty="0">
              <a:effectLst>
                <a:outerShdw blurRad="38100" dist="38100" dir="2700000" algn="tl">
                  <a:srgbClr val="000000">
                    <a:alpha val="43137"/>
                  </a:srgbClr>
                </a:outerShdw>
              </a:effectLst>
              <a:latin typeface="Lucida Calligraphy" panose="03010101010101010101" pitchFamily="66" charset="0"/>
            </a:endParaRPr>
          </a:p>
          <a:p>
            <a:pPr lvl="1">
              <a:lnSpc>
                <a:spcPct val="10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Calligraphy" panose="03010101010101010101" pitchFamily="66" charset="0"/>
              </a:rPr>
              <a:t>Hard to praise and pout at same time</a:t>
            </a:r>
            <a:endParaRPr lang="en-US" sz="2800" b="1" dirty="0">
              <a:effectLst>
                <a:outerShdw blurRad="38100" dist="38100" dir="2700000" algn="tl">
                  <a:srgbClr val="000000">
                    <a:alpha val="43137"/>
                  </a:srgbClr>
                </a:outerShdw>
              </a:effectLst>
              <a:latin typeface="Lucida Calligraphy" panose="03010101010101010101" pitchFamily="66" charset="0"/>
            </a:endParaRPr>
          </a:p>
          <a:p>
            <a:pPr>
              <a:lnSpc>
                <a:spcPct val="100000"/>
              </a:lnSpc>
            </a:pPr>
            <a:r>
              <a:rPr lang="en-US" sz="3200" b="1" dirty="0">
                <a:effectLst>
                  <a:outerShdw blurRad="38100" dist="38100" dir="2700000" algn="tl">
                    <a:srgbClr val="000000">
                      <a:alpha val="43137"/>
                    </a:srgbClr>
                  </a:outerShdw>
                </a:effectLst>
                <a:latin typeface="Lucida Calligraphy" panose="03010101010101010101" pitchFamily="66" charset="0"/>
              </a:rPr>
              <a:t>Predictor- </a:t>
            </a:r>
            <a:endParaRPr lang="en-US" sz="3200" b="1" dirty="0">
              <a:effectLst>
                <a:outerShdw blurRad="38100" dist="38100" dir="2700000" algn="tl">
                  <a:srgbClr val="000000">
                    <a:alpha val="43137"/>
                  </a:srgbClr>
                </a:outerShdw>
              </a:effectLst>
              <a:latin typeface="Lucida Calligraphy" panose="03010101010101010101" pitchFamily="66" charset="0"/>
            </a:endParaRPr>
          </a:p>
          <a:p>
            <a:pPr lvl="1">
              <a:lnSpc>
                <a:spcPct val="10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Calligraphy" panose="03010101010101010101" pitchFamily="66" charset="0"/>
              </a:rPr>
              <a:t>It effectively predicts the outcome</a:t>
            </a:r>
            <a:endParaRPr lang="en-US" sz="2800" b="1" dirty="0">
              <a:effectLst>
                <a:outerShdw blurRad="38100" dist="38100" dir="2700000" algn="tl">
                  <a:srgbClr val="000000">
                    <a:alpha val="43137"/>
                  </a:srgbClr>
                </a:outerShdw>
              </a:effectLst>
              <a:latin typeface="Lucida Calligraphy" panose="03010101010101010101" pitchFamily="66" charset="0"/>
            </a:endParaRPr>
          </a:p>
          <a:p>
            <a:pPr>
              <a:lnSpc>
                <a:spcPct val="100000"/>
              </a:lnSpc>
            </a:pPr>
            <a:r>
              <a:rPr lang="en-US" sz="3200" b="1" dirty="0">
                <a:effectLst>
                  <a:outerShdw blurRad="38100" dist="38100" dir="2700000" algn="tl">
                    <a:srgbClr val="000000">
                      <a:alpha val="43137"/>
                    </a:srgbClr>
                  </a:outerShdw>
                </a:effectLst>
                <a:latin typeface="Lucida Calligraphy" panose="03010101010101010101" pitchFamily="66" charset="0"/>
              </a:rPr>
              <a:t>Productive- </a:t>
            </a:r>
            <a:endParaRPr lang="en-US" sz="3200" b="1" dirty="0">
              <a:effectLst>
                <a:outerShdw blurRad="38100" dist="38100" dir="2700000" algn="tl">
                  <a:srgbClr val="000000">
                    <a:alpha val="43137"/>
                  </a:srgbClr>
                </a:outerShdw>
              </a:effectLst>
              <a:latin typeface="Lucida Calligraphy" panose="03010101010101010101" pitchFamily="66" charset="0"/>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Calligraphy" panose="03010101010101010101" pitchFamily="66" charset="0"/>
              </a:rPr>
              <a:t>It can do what nothing else can…</a:t>
            </a:r>
            <a:endParaRPr lang="en-US" sz="2800"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             We Plug Into………..</a:t>
            </a:r>
            <a:endParaRPr lang="en-US" sz="3200" b="1" dirty="0">
              <a:effectLst>
                <a:outerShdw blurRad="38100" dist="38100" dir="2700000" algn="tl">
                  <a:srgbClr val="000000">
                    <a:alpha val="43137"/>
                  </a:srgbClr>
                </a:outerShdw>
              </a:effectLst>
              <a:latin typeface="Lucida Calligraphy" panose="03010101010101010101"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 y="213361"/>
            <a:ext cx="11785600" cy="5902960"/>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…Gets Our Focus Off Ourselves… Back On God </a:t>
            </a:r>
            <a:r>
              <a:rPr lang="en-US" dirty="0">
                <a:effectLst>
                  <a:outerShdw blurRad="38100" dist="38100" dir="2700000" algn="tl">
                    <a:srgbClr val="000000">
                      <a:alpha val="43137"/>
                    </a:srgbClr>
                  </a:outerShdw>
                </a:effectLst>
                <a:latin typeface="Lucida Calligraphy" panose="03010101010101010101" pitchFamily="66" charset="0"/>
              </a:rPr>
              <a:t> </a:t>
            </a:r>
            <a:endParaRPr lang="en-US" dirty="0">
              <a:effectLst>
                <a:outerShdw blurRad="38100" dist="38100" dir="2700000" algn="tl">
                  <a:srgbClr val="000000">
                    <a:alpha val="43137"/>
                  </a:srgbClr>
                </a:outerShdw>
              </a:effectLst>
              <a:latin typeface="Lucida Calligraphy" panose="03010101010101010101" pitchFamily="66" charset="0"/>
            </a:endParaRPr>
          </a:p>
          <a:p>
            <a:pPr lvl="1">
              <a:lnSpc>
                <a:spcPct val="100000"/>
              </a:lnSpc>
            </a:pPr>
            <a:r>
              <a:rPr lang="en-US" sz="2800" dirty="0" err="1">
                <a:effectLst>
                  <a:outerShdw blurRad="38100" dist="38100" dir="2700000" algn="tl">
                    <a:srgbClr val="000000">
                      <a:alpha val="43137"/>
                    </a:srgbClr>
                  </a:outerShdw>
                </a:effectLst>
                <a:latin typeface="Lucida Calligraphy" panose="03010101010101010101" pitchFamily="66" charset="0"/>
              </a:rPr>
              <a:t>In“selfie</a:t>
            </a:r>
            <a:r>
              <a:rPr lang="en-US" sz="2800" dirty="0">
                <a:effectLst>
                  <a:outerShdw blurRad="38100" dist="38100" dir="2700000" algn="tl">
                    <a:srgbClr val="000000">
                      <a:alpha val="43137"/>
                    </a:srgbClr>
                  </a:outerShdw>
                </a:effectLst>
                <a:latin typeface="Lucida Calligraphy" panose="03010101010101010101" pitchFamily="66" charset="0"/>
              </a:rPr>
              <a:t>” focused world, we need this reminder…</a:t>
            </a:r>
            <a:endParaRPr lang="en-US" sz="2800" dirty="0">
              <a:effectLst>
                <a:outerShdw blurRad="38100" dist="38100" dir="2700000" algn="tl">
                  <a:srgbClr val="000000">
                    <a:alpha val="43137"/>
                  </a:srgbClr>
                </a:outerShdw>
              </a:effectLst>
              <a:latin typeface="Lucida Calligraphy" panose="03010101010101010101" pitchFamily="66" charset="0"/>
            </a:endParaRPr>
          </a:p>
          <a:p>
            <a:pPr marL="457200" lvl="1" indent="0">
              <a:lnSpc>
                <a:spcPct val="100000"/>
              </a:lnSpc>
              <a:buNone/>
            </a:pPr>
            <a:r>
              <a:rPr lang="en-US" sz="2800" dirty="0">
                <a:effectLst>
                  <a:outerShdw blurRad="38100" dist="38100" dir="2700000" algn="tl">
                    <a:srgbClr val="000000">
                      <a:alpha val="43137"/>
                    </a:srgbClr>
                  </a:outerShdw>
                </a:effectLst>
                <a:latin typeface="Lucida Calligraphy" panose="03010101010101010101" pitchFamily="66" charset="0"/>
              </a:rPr>
              <a:t>                          …life is not all about us.  </a:t>
            </a:r>
            <a:endParaRPr lang="en-US" sz="2800" dirty="0">
              <a:effectLst>
                <a:outerShdw blurRad="38100" dist="38100" dir="2700000" algn="tl">
                  <a:srgbClr val="000000">
                    <a:alpha val="43137"/>
                  </a:srgbClr>
                </a:outerShdw>
              </a:effectLst>
              <a:latin typeface="Lucida Calligraphy" panose="03010101010101010101" pitchFamily="66" charset="0"/>
            </a:endParaRPr>
          </a:p>
          <a:p>
            <a:pPr lvl="1">
              <a:lnSpc>
                <a:spcPct val="100000"/>
              </a:lnSpc>
            </a:pPr>
            <a:r>
              <a:rPr lang="en-US" sz="2800" b="1" dirty="0">
                <a:effectLst>
                  <a:outerShdw blurRad="38100" dist="38100" dir="2700000" algn="tl">
                    <a:srgbClr val="000000">
                      <a:alpha val="43137"/>
                    </a:srgbClr>
                  </a:outerShdw>
                </a:effectLst>
                <a:latin typeface="Lucida Calligraphy" panose="03010101010101010101" pitchFamily="66" charset="0"/>
              </a:rPr>
              <a:t>When We Get Eyes on Self… “Hurt” is Magnified  </a:t>
            </a:r>
            <a:endParaRPr lang="en-US" sz="2800" b="1" dirty="0">
              <a:effectLst>
                <a:outerShdw blurRad="38100" dist="38100" dir="2700000" algn="tl">
                  <a:srgbClr val="000000">
                    <a:alpha val="43137"/>
                  </a:srgbClr>
                </a:outerShdw>
              </a:effectLst>
              <a:latin typeface="Lucida Calligraphy" panose="03010101010101010101" pitchFamily="66" charset="0"/>
            </a:endParaRPr>
          </a:p>
          <a:p>
            <a:pPr lvl="1">
              <a:lnSpc>
                <a:spcPct val="100000"/>
              </a:lnSpc>
            </a:pPr>
            <a:r>
              <a:rPr lang="en-US" sz="2800" b="1" dirty="0">
                <a:effectLst>
                  <a:outerShdw blurRad="38100" dist="38100" dir="2700000" algn="tl">
                    <a:srgbClr val="000000">
                      <a:alpha val="43137"/>
                    </a:srgbClr>
                  </a:outerShdw>
                </a:effectLst>
                <a:latin typeface="Lucida Calligraphy" panose="03010101010101010101" pitchFamily="66" charset="0"/>
              </a:rPr>
              <a:t>When Our Eyes are On Him … “Hope” is Magnified</a:t>
            </a:r>
            <a:endParaRPr lang="en-US" sz="2800"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He is Worthy of Our Praise…</a:t>
            </a:r>
            <a:endParaRPr lang="en-US" sz="3200"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Lucida Calligraphy" panose="03010101010101010101" pitchFamily="66" charset="0"/>
              </a:rPr>
              <a:t>              …No Matter What We Face From Day to Day.</a:t>
            </a:r>
            <a:endParaRPr lang="en-US"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buNone/>
            </a:pPr>
            <a:r>
              <a:rPr lang="en-US" i="1" dirty="0">
                <a:effectLst>
                  <a:outerShdw blurRad="38100" dist="38100" dir="2700000" algn="tl">
                    <a:srgbClr val="000000">
                      <a:alpha val="43137"/>
                    </a:srgbClr>
                  </a:outerShdw>
                </a:effectLst>
                <a:latin typeface="Lucida Calligraphy" panose="03010101010101010101" pitchFamily="66" charset="0"/>
              </a:rPr>
              <a:t>“Praise him for his mighty deeds; praise him according to his excellent greatness!”  </a:t>
            </a:r>
            <a:r>
              <a:rPr lang="en-US" b="1" dirty="0">
                <a:effectLst>
                  <a:outerShdw blurRad="38100" dist="38100" dir="2700000" algn="tl">
                    <a:srgbClr val="000000">
                      <a:alpha val="43137"/>
                    </a:srgbClr>
                  </a:outerShdw>
                </a:effectLst>
                <a:latin typeface="Lucida Calligraphy" panose="03010101010101010101" pitchFamily="66" charset="0"/>
              </a:rPr>
              <a:t>Psa. 150:2</a:t>
            </a:r>
            <a:endParaRPr lang="en-US"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buNone/>
            </a:pPr>
            <a:r>
              <a:rPr lang="en-US" i="1" dirty="0">
                <a:effectLst>
                  <a:outerShdw blurRad="38100" dist="38100" dir="2700000" algn="tl">
                    <a:srgbClr val="000000">
                      <a:alpha val="43137"/>
                    </a:srgbClr>
                  </a:outerShdw>
                </a:effectLst>
                <a:latin typeface="Lucida Calligraphy" panose="03010101010101010101" pitchFamily="66" charset="0"/>
              </a:rPr>
              <a:t>"And my tongue shall speak of your righteousness and of your praise all the day long." </a:t>
            </a:r>
            <a:r>
              <a:rPr lang="en-US" b="1" dirty="0">
                <a:effectLst>
                  <a:outerShdw blurRad="38100" dist="38100" dir="2700000" algn="tl">
                    <a:srgbClr val="000000">
                      <a:alpha val="43137"/>
                    </a:srgbClr>
                  </a:outerShdw>
                </a:effectLst>
                <a:latin typeface="Lucida Calligraphy" panose="03010101010101010101" pitchFamily="66" charset="0"/>
              </a:rPr>
              <a:t>Psa. 35:28</a:t>
            </a:r>
            <a:endParaRPr lang="en-US" b="1" dirty="0"/>
          </a:p>
        </p:txBody>
      </p:sp>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2000"/>
                                        <p:tgtEl>
                                          <p:spTgt spid="3">
                                            <p:txEl>
                                              <p:pRg st="3" end="3"/>
                                            </p:txEl>
                                          </p:spTgt>
                                        </p:tgtEl>
                                      </p:cBhvr>
                                    </p:animEffect>
                                  </p:childTnLst>
                                </p:cTn>
                              </p:par>
                            </p:childTnLst>
                          </p:cTn>
                        </p:par>
                        <p:par>
                          <p:cTn id="40" fill="hold">
                            <p:stCondLst>
                              <p:cond delay="2000"/>
                            </p:stCondLst>
                            <p:childTnLst>
                              <p:par>
                                <p:cTn id="41" presetID="31"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2000"/>
                                        <p:tgtEl>
                                          <p:spTgt spid="3">
                                            <p:txEl>
                                              <p:pRg st="5" end="5"/>
                                            </p:txEl>
                                          </p:spTgt>
                                        </p:tgtEl>
                                      </p:cBhvr>
                                    </p:animEffect>
                                  </p:childTnLst>
                                </p:cTn>
                              </p:par>
                            </p:childTnLst>
                          </p:cTn>
                        </p:par>
                        <p:par>
                          <p:cTn id="55" fill="hold">
                            <p:stCondLst>
                              <p:cond delay="2000"/>
                            </p:stCondLst>
                            <p:childTnLst>
                              <p:par>
                                <p:cTn id="56" presetID="31" presetClass="entr" presetSubtype="0"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20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7"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8"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9" dur="2000"/>
                                        <p:tgtEl>
                                          <p:spTgt spid="3">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 calcmode="lin" valueType="num">
                                      <p:cBhvr>
                                        <p:cTn id="74"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5"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6"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500">
        <p:split dir="in"/>
      </p:transition>
    </mc:Choice>
    <mc:Fallback>
      <p:transition spd="slow">
        <p:split dir="in"/>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 y="1056641"/>
            <a:ext cx="11785600" cy="5130800"/>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…Brings Us to a Place of Humility</a:t>
            </a:r>
            <a:r>
              <a:rPr lang="en-US" dirty="0">
                <a:effectLst>
                  <a:outerShdw blurRad="38100" dist="38100" dir="2700000" algn="tl">
                    <a:srgbClr val="000000">
                      <a:alpha val="43137"/>
                    </a:srgbClr>
                  </a:outerShdw>
                </a:effectLst>
                <a:latin typeface="Lucida Calligraphy" panose="03010101010101010101" pitchFamily="66" charset="0"/>
              </a:rPr>
              <a:t> </a:t>
            </a:r>
            <a:endParaRPr lang="en-US" dirty="0">
              <a:effectLst>
                <a:outerShdw blurRad="38100" dist="38100" dir="2700000" algn="tl">
                  <a:srgbClr val="000000">
                    <a:alpha val="43137"/>
                  </a:srgbClr>
                </a:outerShdw>
              </a:effectLst>
              <a:latin typeface="Lucida Calligraphy" panose="03010101010101010101" pitchFamily="66" charset="0"/>
            </a:endParaRPr>
          </a:p>
          <a:p>
            <a:pPr>
              <a:lnSpc>
                <a:spcPct val="100000"/>
              </a:lnSpc>
            </a:pPr>
            <a:r>
              <a:rPr lang="en-US" b="1" dirty="0">
                <a:effectLst>
                  <a:outerShdw blurRad="38100" dist="38100" dir="2700000" algn="tl">
                    <a:srgbClr val="000000">
                      <a:alpha val="43137"/>
                    </a:srgbClr>
                  </a:outerShdw>
                </a:effectLst>
                <a:latin typeface="Lucida Calligraphy" panose="03010101010101010101" pitchFamily="66" charset="0"/>
              </a:rPr>
              <a:t>We remember our dependency on God, as we acknowledge our need for Him.  </a:t>
            </a:r>
            <a:endParaRPr lang="en-US" b="1" dirty="0">
              <a:effectLst>
                <a:outerShdw blurRad="38100" dist="38100" dir="2700000" algn="tl">
                  <a:srgbClr val="000000">
                    <a:alpha val="43137"/>
                  </a:srgbClr>
                </a:outerShdw>
              </a:effectLst>
              <a:latin typeface="Lucida Calligraphy" panose="03010101010101010101" pitchFamily="66" charset="0"/>
            </a:endParaRPr>
          </a:p>
          <a:p>
            <a:pPr>
              <a:lnSpc>
                <a:spcPct val="100000"/>
              </a:lnSpc>
            </a:pPr>
            <a:r>
              <a:rPr lang="en-US" b="1" dirty="0">
                <a:effectLst>
                  <a:outerShdw blurRad="38100" dist="38100" dir="2700000" algn="tl">
                    <a:srgbClr val="000000">
                      <a:alpha val="43137"/>
                    </a:srgbClr>
                  </a:outerShdw>
                </a:effectLst>
                <a:latin typeface="Lucida Calligraphy" panose="03010101010101010101" pitchFamily="66" charset="0"/>
              </a:rPr>
              <a:t>As we praise Him as Creator/ King of this world…</a:t>
            </a:r>
            <a:endParaRPr lang="en-US"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Lucida Calligraphy" panose="03010101010101010101" pitchFamily="66" charset="0"/>
              </a:rPr>
              <a:t>    …we recognize that we’re not in control, but He is!</a:t>
            </a:r>
            <a:endParaRPr lang="en-US"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spcBef>
                <a:spcPts val="1200"/>
              </a:spcBef>
              <a:buNone/>
            </a:pPr>
            <a:r>
              <a:rPr lang="en-US" i="1" dirty="0">
                <a:effectLst>
                  <a:outerShdw blurRad="38100" dist="38100" dir="2700000" algn="tl">
                    <a:srgbClr val="000000">
                      <a:alpha val="43137"/>
                    </a:srgbClr>
                  </a:outerShdw>
                </a:effectLst>
                <a:latin typeface="Lucida Calligraphy" panose="03010101010101010101" pitchFamily="66" charset="0"/>
              </a:rPr>
              <a:t>“Let us come into his presence with thanksgiving; let us make a joyful noise to him with songs of praise! For the Lord is a great God, and a great King above all gods”  </a:t>
            </a:r>
            <a:r>
              <a:rPr lang="en-US" b="1" dirty="0">
                <a:effectLst>
                  <a:outerShdw blurRad="38100" dist="38100" dir="2700000" algn="tl">
                    <a:srgbClr val="000000">
                      <a:alpha val="43137"/>
                    </a:srgbClr>
                  </a:outerShdw>
                </a:effectLst>
                <a:latin typeface="Lucida Calligraphy" panose="03010101010101010101" pitchFamily="66" charset="0"/>
              </a:rPr>
              <a:t>Psa. 95:2-3</a:t>
            </a:r>
            <a:endParaRPr lang="en-US" b="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spcBef>
                <a:spcPts val="1200"/>
              </a:spcBef>
              <a:buNone/>
            </a:pPr>
            <a:r>
              <a:rPr lang="en-US" i="1" dirty="0">
                <a:effectLst>
                  <a:outerShdw blurRad="38100" dist="38100" dir="2700000" algn="tl">
                    <a:srgbClr val="000000">
                      <a:alpha val="43137"/>
                    </a:srgbClr>
                  </a:outerShdw>
                </a:effectLst>
                <a:latin typeface="Lucida Calligraphy" panose="03010101010101010101" pitchFamily="66" charset="0"/>
              </a:rPr>
              <a:t>"I will give you thanks in the great congregation: I will praise you among much people" </a:t>
            </a:r>
            <a:r>
              <a:rPr lang="en-US" b="1" dirty="0">
                <a:effectLst>
                  <a:outerShdw blurRad="38100" dist="38100" dir="2700000" algn="tl">
                    <a:srgbClr val="000000">
                      <a:alpha val="43137"/>
                    </a:srgbClr>
                  </a:outerShdw>
                </a:effectLst>
                <a:latin typeface="Lucida Calligraphy" panose="03010101010101010101" pitchFamily="66" charset="0"/>
              </a:rPr>
              <a:t>Psa. 35:18</a:t>
            </a:r>
            <a:endParaRPr lang="en-US" b="1" dirty="0">
              <a:effectLst>
                <a:outerShdw blurRad="38100" dist="38100" dir="2700000" algn="tl">
                  <a:srgbClr val="000000">
                    <a:alpha val="43137"/>
                  </a:srgbClr>
                </a:outerShdw>
              </a:effectLst>
              <a:latin typeface="Lucida Calligraphy" panose="03010101010101010101"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3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anim calcmode="lin" valueType="num">
                                      <p:cBhvr>
                                        <p:cTn id="4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p:push dir="r"/>
      </p:transition>
    </mc:Choice>
    <mc:Fallback>
      <p:transition spd="slow">
        <p:push dir="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2887</Words>
  <Application>WPS Presentation</Application>
  <PresentationFormat>Widescreen</PresentationFormat>
  <Paragraphs>66</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17</vt:i4>
      </vt:variant>
    </vt:vector>
  </HeadingPairs>
  <TitlesOfParts>
    <vt:vector size="28" baseType="lpstr">
      <vt:lpstr>Arial</vt:lpstr>
      <vt:lpstr>SimSun</vt:lpstr>
      <vt:lpstr>Wingdings</vt:lpstr>
      <vt:lpstr>Lucida Calligraphy</vt:lpstr>
      <vt:lpstr>Courier New</vt:lpstr>
      <vt:lpstr>Calibri</vt:lpstr>
      <vt:lpstr>Microsoft YaHei</vt:lpstr>
      <vt:lpstr>Arial Unicode MS</vt:lpstr>
      <vt:lpstr>Calibri Light</vt:lpstr>
      <vt:lpstr>Office Theme</vt:lpstr>
      <vt:lpstr>1_Office Theme</vt:lpstr>
      <vt:lpstr>Plug Into the Power  of Praise</vt:lpstr>
      <vt:lpstr>Plug Into the Power  of Praise</vt:lpstr>
      <vt:lpstr>Praise</vt:lpstr>
      <vt:lpstr>Praise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cp:lastModifiedBy>
  <cp:revision>66</cp:revision>
  <dcterms:created xsi:type="dcterms:W3CDTF">2019-08-31T13:09:00Z</dcterms:created>
  <dcterms:modified xsi:type="dcterms:W3CDTF">2019-09-01T20:13:53Z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1033-11.2.0.8934</vt:lpwstr>
  </property>
</Properties>
</file>