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56" r:id="rId4"/>
    <p:sldId id="259" r:id="rId5"/>
    <p:sldId id="257" r:id="rId6"/>
    <p:sldId id="263" r:id="rId7"/>
    <p:sldId id="261" r:id="rId8"/>
    <p:sldId id="262" r:id="rId9"/>
    <p:sldId id="265" r:id="rId10"/>
    <p:sldId id="266" r:id="rId11"/>
    <p:sldId id="277" r:id="rId12"/>
    <p:sldId id="267" r:id="rId13"/>
    <p:sldId id="270" r:id="rId14"/>
    <p:sldId id="274" r:id="rId15"/>
    <p:sldId id="260" r:id="rId16"/>
    <p:sldId id="278" r:id="rId17"/>
    <p:sldId id="273" r:id="rId18"/>
    <p:sldId id="269" r:id="rId19"/>
    <p:sldId id="271" r:id="rId20"/>
    <p:sldId id="268" r:id="rId21"/>
    <p:sldId id="258" r:id="rId22"/>
    <p:sldId id="264"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7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EF26C-DECA-4AC1-AC0C-3C60CA6FB9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B67C54-0F70-4CD1-B2C8-8165898D69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FECDA3-9CFF-4FFC-81F2-02B0F6453F98}"/>
              </a:ext>
            </a:extLst>
          </p:cNvPr>
          <p:cNvSpPr>
            <a:spLocks noGrp="1"/>
          </p:cNvSpPr>
          <p:nvPr>
            <p:ph type="dt" sz="half" idx="10"/>
          </p:nvPr>
        </p:nvSpPr>
        <p:spPr/>
        <p:txBody>
          <a:bodyPr/>
          <a:lstStyle/>
          <a:p>
            <a:fld id="{B4417D9A-711D-4FA6-87BC-37B47E1EA4DB}" type="datetimeFigureOut">
              <a:rPr lang="en-US" smtClean="0"/>
              <a:t>9/14/2019</a:t>
            </a:fld>
            <a:endParaRPr lang="en-US"/>
          </a:p>
        </p:txBody>
      </p:sp>
      <p:sp>
        <p:nvSpPr>
          <p:cNvPr id="5" name="Footer Placeholder 4">
            <a:extLst>
              <a:ext uri="{FF2B5EF4-FFF2-40B4-BE49-F238E27FC236}">
                <a16:creationId xmlns:a16="http://schemas.microsoft.com/office/drawing/2014/main" id="{41B83C5A-0D2E-465F-BCAF-43F5FDB6E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8712D-4EE3-4104-B170-9FC82EED0EC8}"/>
              </a:ext>
            </a:extLst>
          </p:cNvPr>
          <p:cNvSpPr>
            <a:spLocks noGrp="1"/>
          </p:cNvSpPr>
          <p:nvPr>
            <p:ph type="sldNum" sz="quarter" idx="12"/>
          </p:nvPr>
        </p:nvSpPr>
        <p:spPr/>
        <p:txBody>
          <a:bodyPr/>
          <a:lstStyle/>
          <a:p>
            <a:fld id="{B07370D2-17A1-4FEF-BCFB-EF377D0F0C3E}" type="slidenum">
              <a:rPr lang="en-US" smtClean="0"/>
              <a:t>‹#›</a:t>
            </a:fld>
            <a:endParaRPr lang="en-US"/>
          </a:p>
        </p:txBody>
      </p:sp>
    </p:spTree>
    <p:extLst>
      <p:ext uri="{BB962C8B-B14F-4D97-AF65-F5344CB8AC3E}">
        <p14:creationId xmlns:p14="http://schemas.microsoft.com/office/powerpoint/2010/main" val="98746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95BA9-32F0-4D28-85A0-F61D9F0DBD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6B2EE6-40D9-48BA-91BF-4FD5B82E77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8C1B8-014F-487A-859B-032C17D7910F}"/>
              </a:ext>
            </a:extLst>
          </p:cNvPr>
          <p:cNvSpPr>
            <a:spLocks noGrp="1"/>
          </p:cNvSpPr>
          <p:nvPr>
            <p:ph type="dt" sz="half" idx="10"/>
          </p:nvPr>
        </p:nvSpPr>
        <p:spPr/>
        <p:txBody>
          <a:bodyPr/>
          <a:lstStyle/>
          <a:p>
            <a:fld id="{B4417D9A-711D-4FA6-87BC-37B47E1EA4DB}" type="datetimeFigureOut">
              <a:rPr lang="en-US" smtClean="0"/>
              <a:t>9/14/2019</a:t>
            </a:fld>
            <a:endParaRPr lang="en-US"/>
          </a:p>
        </p:txBody>
      </p:sp>
      <p:sp>
        <p:nvSpPr>
          <p:cNvPr id="5" name="Footer Placeholder 4">
            <a:extLst>
              <a:ext uri="{FF2B5EF4-FFF2-40B4-BE49-F238E27FC236}">
                <a16:creationId xmlns:a16="http://schemas.microsoft.com/office/drawing/2014/main" id="{B80A5FC4-8E49-41C7-A5DE-4D23E370E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C21C6-117C-4993-BA67-3FD1CAF4581D}"/>
              </a:ext>
            </a:extLst>
          </p:cNvPr>
          <p:cNvSpPr>
            <a:spLocks noGrp="1"/>
          </p:cNvSpPr>
          <p:nvPr>
            <p:ph type="sldNum" sz="quarter" idx="12"/>
          </p:nvPr>
        </p:nvSpPr>
        <p:spPr/>
        <p:txBody>
          <a:bodyPr/>
          <a:lstStyle/>
          <a:p>
            <a:fld id="{B07370D2-17A1-4FEF-BCFB-EF377D0F0C3E}" type="slidenum">
              <a:rPr lang="en-US" smtClean="0"/>
              <a:t>‹#›</a:t>
            </a:fld>
            <a:endParaRPr lang="en-US"/>
          </a:p>
        </p:txBody>
      </p:sp>
    </p:spTree>
    <p:extLst>
      <p:ext uri="{BB962C8B-B14F-4D97-AF65-F5344CB8AC3E}">
        <p14:creationId xmlns:p14="http://schemas.microsoft.com/office/powerpoint/2010/main" val="87290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DBD77-E253-4FC0-B346-18E06B0BA1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75D5D-D7B3-4705-9557-1725804730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C7E70-C548-4086-9EFB-B489E38446C6}"/>
              </a:ext>
            </a:extLst>
          </p:cNvPr>
          <p:cNvSpPr>
            <a:spLocks noGrp="1"/>
          </p:cNvSpPr>
          <p:nvPr>
            <p:ph type="dt" sz="half" idx="10"/>
          </p:nvPr>
        </p:nvSpPr>
        <p:spPr/>
        <p:txBody>
          <a:bodyPr/>
          <a:lstStyle/>
          <a:p>
            <a:fld id="{B4417D9A-711D-4FA6-87BC-37B47E1EA4DB}" type="datetimeFigureOut">
              <a:rPr lang="en-US" smtClean="0"/>
              <a:t>9/14/2019</a:t>
            </a:fld>
            <a:endParaRPr lang="en-US"/>
          </a:p>
        </p:txBody>
      </p:sp>
      <p:sp>
        <p:nvSpPr>
          <p:cNvPr id="5" name="Footer Placeholder 4">
            <a:extLst>
              <a:ext uri="{FF2B5EF4-FFF2-40B4-BE49-F238E27FC236}">
                <a16:creationId xmlns:a16="http://schemas.microsoft.com/office/drawing/2014/main" id="{985EBCF0-F692-42F2-AC2D-B87BD92AB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BEFF7-4BB0-4502-AD40-FC0E1BEC58AC}"/>
              </a:ext>
            </a:extLst>
          </p:cNvPr>
          <p:cNvSpPr>
            <a:spLocks noGrp="1"/>
          </p:cNvSpPr>
          <p:nvPr>
            <p:ph type="sldNum" sz="quarter" idx="12"/>
          </p:nvPr>
        </p:nvSpPr>
        <p:spPr/>
        <p:txBody>
          <a:bodyPr/>
          <a:lstStyle/>
          <a:p>
            <a:fld id="{B07370D2-17A1-4FEF-BCFB-EF377D0F0C3E}" type="slidenum">
              <a:rPr lang="en-US" smtClean="0"/>
              <a:t>‹#›</a:t>
            </a:fld>
            <a:endParaRPr lang="en-US"/>
          </a:p>
        </p:txBody>
      </p:sp>
    </p:spTree>
    <p:extLst>
      <p:ext uri="{BB962C8B-B14F-4D97-AF65-F5344CB8AC3E}">
        <p14:creationId xmlns:p14="http://schemas.microsoft.com/office/powerpoint/2010/main" val="262659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ACD5-9C1C-4FF2-AE7D-8B55BCE610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E3D2DC-45ED-4231-9B89-7B9F59008D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D3FE0-4821-43AC-A3C2-19779DBCEF2C}"/>
              </a:ext>
            </a:extLst>
          </p:cNvPr>
          <p:cNvSpPr>
            <a:spLocks noGrp="1"/>
          </p:cNvSpPr>
          <p:nvPr>
            <p:ph type="dt" sz="half" idx="10"/>
          </p:nvPr>
        </p:nvSpPr>
        <p:spPr/>
        <p:txBody>
          <a:bodyPr/>
          <a:lstStyle/>
          <a:p>
            <a:fld id="{B4417D9A-711D-4FA6-87BC-37B47E1EA4DB}" type="datetimeFigureOut">
              <a:rPr lang="en-US" smtClean="0"/>
              <a:t>9/14/2019</a:t>
            </a:fld>
            <a:endParaRPr lang="en-US"/>
          </a:p>
        </p:txBody>
      </p:sp>
      <p:sp>
        <p:nvSpPr>
          <p:cNvPr id="5" name="Footer Placeholder 4">
            <a:extLst>
              <a:ext uri="{FF2B5EF4-FFF2-40B4-BE49-F238E27FC236}">
                <a16:creationId xmlns:a16="http://schemas.microsoft.com/office/drawing/2014/main" id="{50A467DA-3741-4017-9133-5C4E8434C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58C72-4B96-493F-9DBC-E8F4BBD2A300}"/>
              </a:ext>
            </a:extLst>
          </p:cNvPr>
          <p:cNvSpPr>
            <a:spLocks noGrp="1"/>
          </p:cNvSpPr>
          <p:nvPr>
            <p:ph type="sldNum" sz="quarter" idx="12"/>
          </p:nvPr>
        </p:nvSpPr>
        <p:spPr/>
        <p:txBody>
          <a:bodyPr/>
          <a:lstStyle/>
          <a:p>
            <a:fld id="{B07370D2-17A1-4FEF-BCFB-EF377D0F0C3E}" type="slidenum">
              <a:rPr lang="en-US" smtClean="0"/>
              <a:t>‹#›</a:t>
            </a:fld>
            <a:endParaRPr lang="en-US"/>
          </a:p>
        </p:txBody>
      </p:sp>
    </p:spTree>
    <p:extLst>
      <p:ext uri="{BB962C8B-B14F-4D97-AF65-F5344CB8AC3E}">
        <p14:creationId xmlns:p14="http://schemas.microsoft.com/office/powerpoint/2010/main" val="209158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F48D-492D-4AE9-9E48-EF882FA5D1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CAE16B-FF0F-408E-8A97-5C15E33079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813163-0806-4B5B-BC7C-32DF98DF14B5}"/>
              </a:ext>
            </a:extLst>
          </p:cNvPr>
          <p:cNvSpPr>
            <a:spLocks noGrp="1"/>
          </p:cNvSpPr>
          <p:nvPr>
            <p:ph type="dt" sz="half" idx="10"/>
          </p:nvPr>
        </p:nvSpPr>
        <p:spPr/>
        <p:txBody>
          <a:bodyPr/>
          <a:lstStyle/>
          <a:p>
            <a:fld id="{B4417D9A-711D-4FA6-87BC-37B47E1EA4DB}" type="datetimeFigureOut">
              <a:rPr lang="en-US" smtClean="0"/>
              <a:t>9/14/2019</a:t>
            </a:fld>
            <a:endParaRPr lang="en-US"/>
          </a:p>
        </p:txBody>
      </p:sp>
      <p:sp>
        <p:nvSpPr>
          <p:cNvPr id="5" name="Footer Placeholder 4">
            <a:extLst>
              <a:ext uri="{FF2B5EF4-FFF2-40B4-BE49-F238E27FC236}">
                <a16:creationId xmlns:a16="http://schemas.microsoft.com/office/drawing/2014/main" id="{8084544F-2440-4077-85F5-FF9CF251A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E5777E-2021-42A1-BF34-90BD78D5DD9F}"/>
              </a:ext>
            </a:extLst>
          </p:cNvPr>
          <p:cNvSpPr>
            <a:spLocks noGrp="1"/>
          </p:cNvSpPr>
          <p:nvPr>
            <p:ph type="sldNum" sz="quarter" idx="12"/>
          </p:nvPr>
        </p:nvSpPr>
        <p:spPr/>
        <p:txBody>
          <a:bodyPr/>
          <a:lstStyle/>
          <a:p>
            <a:fld id="{B07370D2-17A1-4FEF-BCFB-EF377D0F0C3E}" type="slidenum">
              <a:rPr lang="en-US" smtClean="0"/>
              <a:t>‹#›</a:t>
            </a:fld>
            <a:endParaRPr lang="en-US"/>
          </a:p>
        </p:txBody>
      </p:sp>
    </p:spTree>
    <p:extLst>
      <p:ext uri="{BB962C8B-B14F-4D97-AF65-F5344CB8AC3E}">
        <p14:creationId xmlns:p14="http://schemas.microsoft.com/office/powerpoint/2010/main" val="362429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9908-30FB-4AD0-8671-A238EAE95E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A80CA0-9CA2-43C1-8023-B321DBC106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2E6CB7-3066-4767-915B-058CA5A6C8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FF88B9-B243-457E-B6F0-9FE07376B17B}"/>
              </a:ext>
            </a:extLst>
          </p:cNvPr>
          <p:cNvSpPr>
            <a:spLocks noGrp="1"/>
          </p:cNvSpPr>
          <p:nvPr>
            <p:ph type="dt" sz="half" idx="10"/>
          </p:nvPr>
        </p:nvSpPr>
        <p:spPr/>
        <p:txBody>
          <a:bodyPr/>
          <a:lstStyle/>
          <a:p>
            <a:fld id="{B4417D9A-711D-4FA6-87BC-37B47E1EA4DB}" type="datetimeFigureOut">
              <a:rPr lang="en-US" smtClean="0"/>
              <a:t>9/14/2019</a:t>
            </a:fld>
            <a:endParaRPr lang="en-US"/>
          </a:p>
        </p:txBody>
      </p:sp>
      <p:sp>
        <p:nvSpPr>
          <p:cNvPr id="6" name="Footer Placeholder 5">
            <a:extLst>
              <a:ext uri="{FF2B5EF4-FFF2-40B4-BE49-F238E27FC236}">
                <a16:creationId xmlns:a16="http://schemas.microsoft.com/office/drawing/2014/main" id="{6EA7E043-CA83-425A-92B5-397EA187F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C00F1-8C95-448B-9DAA-5253DB3D8CC1}"/>
              </a:ext>
            </a:extLst>
          </p:cNvPr>
          <p:cNvSpPr>
            <a:spLocks noGrp="1"/>
          </p:cNvSpPr>
          <p:nvPr>
            <p:ph type="sldNum" sz="quarter" idx="12"/>
          </p:nvPr>
        </p:nvSpPr>
        <p:spPr/>
        <p:txBody>
          <a:bodyPr/>
          <a:lstStyle/>
          <a:p>
            <a:fld id="{B07370D2-17A1-4FEF-BCFB-EF377D0F0C3E}" type="slidenum">
              <a:rPr lang="en-US" smtClean="0"/>
              <a:t>‹#›</a:t>
            </a:fld>
            <a:endParaRPr lang="en-US"/>
          </a:p>
        </p:txBody>
      </p:sp>
    </p:spTree>
    <p:extLst>
      <p:ext uri="{BB962C8B-B14F-4D97-AF65-F5344CB8AC3E}">
        <p14:creationId xmlns:p14="http://schemas.microsoft.com/office/powerpoint/2010/main" val="411173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9F50-0C84-4400-8FD4-8C4A3EE991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02E81C-5345-4085-AFBE-3C9C6C663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605EB3-0434-465A-8354-2FEB3118DE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653317-5691-4B39-8CCB-DA92E86863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D700E1-FFF9-4928-8F6C-33FD711B92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FDA895-D1F2-42FE-B82F-6BB797FC2D06}"/>
              </a:ext>
            </a:extLst>
          </p:cNvPr>
          <p:cNvSpPr>
            <a:spLocks noGrp="1"/>
          </p:cNvSpPr>
          <p:nvPr>
            <p:ph type="dt" sz="half" idx="10"/>
          </p:nvPr>
        </p:nvSpPr>
        <p:spPr/>
        <p:txBody>
          <a:bodyPr/>
          <a:lstStyle/>
          <a:p>
            <a:fld id="{B4417D9A-711D-4FA6-87BC-37B47E1EA4DB}" type="datetimeFigureOut">
              <a:rPr lang="en-US" smtClean="0"/>
              <a:t>9/14/2019</a:t>
            </a:fld>
            <a:endParaRPr lang="en-US"/>
          </a:p>
        </p:txBody>
      </p:sp>
      <p:sp>
        <p:nvSpPr>
          <p:cNvPr id="8" name="Footer Placeholder 7">
            <a:extLst>
              <a:ext uri="{FF2B5EF4-FFF2-40B4-BE49-F238E27FC236}">
                <a16:creationId xmlns:a16="http://schemas.microsoft.com/office/drawing/2014/main" id="{805804F1-1590-44DA-923F-1940DF5984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140C03-38B5-498E-8E1D-A452675812D6}"/>
              </a:ext>
            </a:extLst>
          </p:cNvPr>
          <p:cNvSpPr>
            <a:spLocks noGrp="1"/>
          </p:cNvSpPr>
          <p:nvPr>
            <p:ph type="sldNum" sz="quarter" idx="12"/>
          </p:nvPr>
        </p:nvSpPr>
        <p:spPr/>
        <p:txBody>
          <a:bodyPr/>
          <a:lstStyle/>
          <a:p>
            <a:fld id="{B07370D2-17A1-4FEF-BCFB-EF377D0F0C3E}" type="slidenum">
              <a:rPr lang="en-US" smtClean="0"/>
              <a:t>‹#›</a:t>
            </a:fld>
            <a:endParaRPr lang="en-US"/>
          </a:p>
        </p:txBody>
      </p:sp>
    </p:spTree>
    <p:extLst>
      <p:ext uri="{BB962C8B-B14F-4D97-AF65-F5344CB8AC3E}">
        <p14:creationId xmlns:p14="http://schemas.microsoft.com/office/powerpoint/2010/main" val="393722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4A76-052D-4CB7-997E-09F17D0B2A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FEA02A-3212-4B55-968F-929DE04AE7C0}"/>
              </a:ext>
            </a:extLst>
          </p:cNvPr>
          <p:cNvSpPr>
            <a:spLocks noGrp="1"/>
          </p:cNvSpPr>
          <p:nvPr>
            <p:ph type="dt" sz="half" idx="10"/>
          </p:nvPr>
        </p:nvSpPr>
        <p:spPr/>
        <p:txBody>
          <a:bodyPr/>
          <a:lstStyle/>
          <a:p>
            <a:fld id="{B4417D9A-711D-4FA6-87BC-37B47E1EA4DB}" type="datetimeFigureOut">
              <a:rPr lang="en-US" smtClean="0"/>
              <a:t>9/14/2019</a:t>
            </a:fld>
            <a:endParaRPr lang="en-US"/>
          </a:p>
        </p:txBody>
      </p:sp>
      <p:sp>
        <p:nvSpPr>
          <p:cNvPr id="4" name="Footer Placeholder 3">
            <a:extLst>
              <a:ext uri="{FF2B5EF4-FFF2-40B4-BE49-F238E27FC236}">
                <a16:creationId xmlns:a16="http://schemas.microsoft.com/office/drawing/2014/main" id="{FBE48982-E666-480A-93E0-2C396FC550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4F01B0-E924-45AB-BA0A-D4BA4A7D0401}"/>
              </a:ext>
            </a:extLst>
          </p:cNvPr>
          <p:cNvSpPr>
            <a:spLocks noGrp="1"/>
          </p:cNvSpPr>
          <p:nvPr>
            <p:ph type="sldNum" sz="quarter" idx="12"/>
          </p:nvPr>
        </p:nvSpPr>
        <p:spPr/>
        <p:txBody>
          <a:bodyPr/>
          <a:lstStyle/>
          <a:p>
            <a:fld id="{B07370D2-17A1-4FEF-BCFB-EF377D0F0C3E}" type="slidenum">
              <a:rPr lang="en-US" smtClean="0"/>
              <a:t>‹#›</a:t>
            </a:fld>
            <a:endParaRPr lang="en-US"/>
          </a:p>
        </p:txBody>
      </p:sp>
    </p:spTree>
    <p:extLst>
      <p:ext uri="{BB962C8B-B14F-4D97-AF65-F5344CB8AC3E}">
        <p14:creationId xmlns:p14="http://schemas.microsoft.com/office/powerpoint/2010/main" val="41974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F3B8CA-BA33-466A-885E-F88C0F3E1202}"/>
              </a:ext>
            </a:extLst>
          </p:cNvPr>
          <p:cNvSpPr>
            <a:spLocks noGrp="1"/>
          </p:cNvSpPr>
          <p:nvPr>
            <p:ph type="dt" sz="half" idx="10"/>
          </p:nvPr>
        </p:nvSpPr>
        <p:spPr/>
        <p:txBody>
          <a:bodyPr/>
          <a:lstStyle/>
          <a:p>
            <a:fld id="{B4417D9A-711D-4FA6-87BC-37B47E1EA4DB}" type="datetimeFigureOut">
              <a:rPr lang="en-US" smtClean="0"/>
              <a:t>9/14/2019</a:t>
            </a:fld>
            <a:endParaRPr lang="en-US"/>
          </a:p>
        </p:txBody>
      </p:sp>
      <p:sp>
        <p:nvSpPr>
          <p:cNvPr id="3" name="Footer Placeholder 2">
            <a:extLst>
              <a:ext uri="{FF2B5EF4-FFF2-40B4-BE49-F238E27FC236}">
                <a16:creationId xmlns:a16="http://schemas.microsoft.com/office/drawing/2014/main" id="{5290D3BF-31DF-418E-A2F9-6999F10F74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F97674-FE55-4D5C-863F-823EACACD104}"/>
              </a:ext>
            </a:extLst>
          </p:cNvPr>
          <p:cNvSpPr>
            <a:spLocks noGrp="1"/>
          </p:cNvSpPr>
          <p:nvPr>
            <p:ph type="sldNum" sz="quarter" idx="12"/>
          </p:nvPr>
        </p:nvSpPr>
        <p:spPr/>
        <p:txBody>
          <a:bodyPr/>
          <a:lstStyle/>
          <a:p>
            <a:fld id="{B07370D2-17A1-4FEF-BCFB-EF377D0F0C3E}" type="slidenum">
              <a:rPr lang="en-US" smtClean="0"/>
              <a:t>‹#›</a:t>
            </a:fld>
            <a:endParaRPr lang="en-US"/>
          </a:p>
        </p:txBody>
      </p:sp>
    </p:spTree>
    <p:extLst>
      <p:ext uri="{BB962C8B-B14F-4D97-AF65-F5344CB8AC3E}">
        <p14:creationId xmlns:p14="http://schemas.microsoft.com/office/powerpoint/2010/main" val="67962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0C9-B70B-49CD-87A2-499FA43DD5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FC5A82-E3A0-49B7-9789-4A697F097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D98B22-9807-4CA0-BD85-94BD66610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D4C0E8-EC67-454C-BA66-5799AD811C49}"/>
              </a:ext>
            </a:extLst>
          </p:cNvPr>
          <p:cNvSpPr>
            <a:spLocks noGrp="1"/>
          </p:cNvSpPr>
          <p:nvPr>
            <p:ph type="dt" sz="half" idx="10"/>
          </p:nvPr>
        </p:nvSpPr>
        <p:spPr/>
        <p:txBody>
          <a:bodyPr/>
          <a:lstStyle/>
          <a:p>
            <a:fld id="{B4417D9A-711D-4FA6-87BC-37B47E1EA4DB}" type="datetimeFigureOut">
              <a:rPr lang="en-US" smtClean="0"/>
              <a:t>9/14/2019</a:t>
            </a:fld>
            <a:endParaRPr lang="en-US"/>
          </a:p>
        </p:txBody>
      </p:sp>
      <p:sp>
        <p:nvSpPr>
          <p:cNvPr id="6" name="Footer Placeholder 5">
            <a:extLst>
              <a:ext uri="{FF2B5EF4-FFF2-40B4-BE49-F238E27FC236}">
                <a16:creationId xmlns:a16="http://schemas.microsoft.com/office/drawing/2014/main" id="{FAC0D1F2-C849-4D5E-9BBD-A56988529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6419B8-9DD5-41E2-9252-95E54F09E488}"/>
              </a:ext>
            </a:extLst>
          </p:cNvPr>
          <p:cNvSpPr>
            <a:spLocks noGrp="1"/>
          </p:cNvSpPr>
          <p:nvPr>
            <p:ph type="sldNum" sz="quarter" idx="12"/>
          </p:nvPr>
        </p:nvSpPr>
        <p:spPr/>
        <p:txBody>
          <a:bodyPr/>
          <a:lstStyle/>
          <a:p>
            <a:fld id="{B07370D2-17A1-4FEF-BCFB-EF377D0F0C3E}" type="slidenum">
              <a:rPr lang="en-US" smtClean="0"/>
              <a:t>‹#›</a:t>
            </a:fld>
            <a:endParaRPr lang="en-US"/>
          </a:p>
        </p:txBody>
      </p:sp>
    </p:spTree>
    <p:extLst>
      <p:ext uri="{BB962C8B-B14F-4D97-AF65-F5344CB8AC3E}">
        <p14:creationId xmlns:p14="http://schemas.microsoft.com/office/powerpoint/2010/main" val="341891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E5DF2-E4BB-4CD4-92BC-CAE9C6152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A6A9E4-C8BC-4FE4-A765-850E17000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BC6F8F-FEF4-4E95-B218-DFC3E98807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13E98B-DECD-4E60-BC65-5BB31AF43FFA}"/>
              </a:ext>
            </a:extLst>
          </p:cNvPr>
          <p:cNvSpPr>
            <a:spLocks noGrp="1"/>
          </p:cNvSpPr>
          <p:nvPr>
            <p:ph type="dt" sz="half" idx="10"/>
          </p:nvPr>
        </p:nvSpPr>
        <p:spPr/>
        <p:txBody>
          <a:bodyPr/>
          <a:lstStyle/>
          <a:p>
            <a:fld id="{B4417D9A-711D-4FA6-87BC-37B47E1EA4DB}" type="datetimeFigureOut">
              <a:rPr lang="en-US" smtClean="0"/>
              <a:t>9/14/2019</a:t>
            </a:fld>
            <a:endParaRPr lang="en-US"/>
          </a:p>
        </p:txBody>
      </p:sp>
      <p:sp>
        <p:nvSpPr>
          <p:cNvPr id="6" name="Footer Placeholder 5">
            <a:extLst>
              <a:ext uri="{FF2B5EF4-FFF2-40B4-BE49-F238E27FC236}">
                <a16:creationId xmlns:a16="http://schemas.microsoft.com/office/drawing/2014/main" id="{EAB05EB7-825A-4C5D-9525-CF197EF135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537AB1-746D-499F-9D78-E667BBA94A78}"/>
              </a:ext>
            </a:extLst>
          </p:cNvPr>
          <p:cNvSpPr>
            <a:spLocks noGrp="1"/>
          </p:cNvSpPr>
          <p:nvPr>
            <p:ph type="sldNum" sz="quarter" idx="12"/>
          </p:nvPr>
        </p:nvSpPr>
        <p:spPr/>
        <p:txBody>
          <a:bodyPr/>
          <a:lstStyle/>
          <a:p>
            <a:fld id="{B07370D2-17A1-4FEF-BCFB-EF377D0F0C3E}" type="slidenum">
              <a:rPr lang="en-US" smtClean="0"/>
              <a:t>‹#›</a:t>
            </a:fld>
            <a:endParaRPr lang="en-US"/>
          </a:p>
        </p:txBody>
      </p:sp>
    </p:spTree>
    <p:extLst>
      <p:ext uri="{BB962C8B-B14F-4D97-AF65-F5344CB8AC3E}">
        <p14:creationId xmlns:p14="http://schemas.microsoft.com/office/powerpoint/2010/main" val="268619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F80DD-C8B8-452B-A443-C6CD622C7D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169240-76A4-4A0E-B259-9D94DAE2D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80DE2-31D5-48E0-A904-BF00876A4B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17D9A-711D-4FA6-87BC-37B47E1EA4DB}" type="datetimeFigureOut">
              <a:rPr lang="en-US" smtClean="0"/>
              <a:t>9/14/2019</a:t>
            </a:fld>
            <a:endParaRPr lang="en-US"/>
          </a:p>
        </p:txBody>
      </p:sp>
      <p:sp>
        <p:nvSpPr>
          <p:cNvPr id="5" name="Footer Placeholder 4">
            <a:extLst>
              <a:ext uri="{FF2B5EF4-FFF2-40B4-BE49-F238E27FC236}">
                <a16:creationId xmlns:a16="http://schemas.microsoft.com/office/drawing/2014/main" id="{D5EC7CC2-C05B-47AC-B4EE-A07862D2E4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2FDE87-D88B-47C0-B729-6450D992D2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370D2-17A1-4FEF-BCFB-EF377D0F0C3E}" type="slidenum">
              <a:rPr lang="en-US" smtClean="0"/>
              <a:t>‹#›</a:t>
            </a:fld>
            <a:endParaRPr lang="en-US"/>
          </a:p>
        </p:txBody>
      </p:sp>
    </p:spTree>
    <p:extLst>
      <p:ext uri="{BB962C8B-B14F-4D97-AF65-F5344CB8AC3E}">
        <p14:creationId xmlns:p14="http://schemas.microsoft.com/office/powerpoint/2010/main" val="1271026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hyperlink" Target="https://www.biblestudytools.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biblestudytools.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06135A-E963-4660-8837-CCF7405B0477}"/>
              </a:ext>
            </a:extLst>
          </p:cNvPr>
          <p:cNvSpPr>
            <a:spLocks noGrp="1"/>
          </p:cNvSpPr>
          <p:nvPr>
            <p:ph idx="1"/>
          </p:nvPr>
        </p:nvSpPr>
        <p:spPr>
          <a:xfrm>
            <a:off x="206829" y="239486"/>
            <a:ext cx="11832771" cy="6368143"/>
          </a:xfrm>
        </p:spPr>
        <p:txBody>
          <a:bodyPr>
            <a:normAutofit fontScale="92500" lnSpcReduction="10000"/>
          </a:bodyPr>
          <a:lstStyle/>
          <a:p>
            <a:pPr marL="0" indent="0">
              <a:buNone/>
            </a:pPr>
            <a:r>
              <a:rPr lang="en-US" dirty="0"/>
              <a:t>Well Duh!!!</a:t>
            </a:r>
          </a:p>
          <a:p>
            <a:pPr marL="0" indent="0">
              <a:buNone/>
            </a:pPr>
            <a:r>
              <a:rPr lang="en-US" dirty="0"/>
              <a:t>A visitor to the town approached a local person and asked, "What's the quickest way to the next town?" </a:t>
            </a:r>
          </a:p>
          <a:p>
            <a:pPr marL="0" indent="0">
              <a:buNone/>
            </a:pPr>
            <a:r>
              <a:rPr lang="en-US" dirty="0"/>
              <a:t>The local, scratched his head, "Are you walking or driving?" he asked the stranger.</a:t>
            </a:r>
          </a:p>
          <a:p>
            <a:pPr marL="0" indent="0">
              <a:buNone/>
            </a:pPr>
            <a:r>
              <a:rPr lang="en-US" dirty="0"/>
              <a:t>"I'm driving," said the stranger.</a:t>
            </a:r>
          </a:p>
          <a:p>
            <a:pPr marL="0" indent="0">
              <a:buNone/>
            </a:pPr>
            <a:r>
              <a:rPr lang="en-US" dirty="0"/>
              <a:t>"Well, that's the quickest way.“</a:t>
            </a:r>
          </a:p>
          <a:p>
            <a:endParaRPr lang="en-US" dirty="0"/>
          </a:p>
          <a:p>
            <a:r>
              <a:rPr lang="en-US" dirty="0"/>
              <a:t>A couple of Goobers are out in the woods hunting when one of them falls to the ground.  He doesn't seem to be breathing and his eyes are rolled back in his head.  The other guy whips out his cell phone and calls 911.</a:t>
            </a:r>
          </a:p>
          <a:p>
            <a:r>
              <a:rPr lang="en-US" dirty="0"/>
              <a:t>Panic-stricken, he says to the operator, "I think Cletus is dead!  What should I do?"</a:t>
            </a:r>
          </a:p>
          <a:p>
            <a:r>
              <a:rPr lang="en-US" dirty="0"/>
              <a:t>The operator, in a calm soothing voice says, "Just take it easy. I can help. First, let's make sure he's dead."</a:t>
            </a:r>
          </a:p>
          <a:p>
            <a:r>
              <a:rPr lang="en-US" dirty="0"/>
              <a:t>There is a silence, then a shot rings out.</a:t>
            </a:r>
          </a:p>
          <a:p>
            <a:r>
              <a:rPr lang="en-US" dirty="0"/>
              <a:t>The goober comes back on the line and says, "OK, now what?"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367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152401"/>
            <a:ext cx="11785600" cy="5810250"/>
          </a:xfrm>
          <a:solidFill>
            <a:schemeClr val="bg1">
              <a:alpha val="80000"/>
            </a:schemeClr>
          </a:solidFill>
        </p:spPr>
        <p:txBody>
          <a:bodyPr>
            <a:normAutofit lnSpcReduction="10000"/>
          </a:bodyPr>
          <a:lstStyle/>
          <a:p>
            <a:pPr marL="0" indent="0" algn="ctr">
              <a:lnSpc>
                <a:spcPct val="120000"/>
              </a:lnSpc>
              <a:buNone/>
            </a:pPr>
            <a:r>
              <a:rPr lang="en-US" b="1" dirty="0">
                <a:latin typeface="Lucida Bright" panose="02040602050505020304" pitchFamily="18" charset="0"/>
              </a:rPr>
              <a:t>…</a:t>
            </a:r>
            <a:r>
              <a:rPr lang="en-US" b="1" dirty="0">
                <a:effectLst>
                  <a:outerShdw blurRad="38100" dist="38100" dir="2700000" algn="tl">
                    <a:srgbClr val="000000">
                      <a:alpha val="43137"/>
                    </a:srgbClr>
                  </a:outerShdw>
                </a:effectLst>
                <a:latin typeface="Lucida Bright" panose="02040602050505020304" pitchFamily="18" charset="0"/>
              </a:rPr>
              <a:t>It Paves the Way for God’s Power to be Displayed- Miracles</a:t>
            </a:r>
            <a:r>
              <a:rPr lang="en-US" dirty="0">
                <a:effectLst>
                  <a:outerShdw blurRad="38100" dist="38100" dir="2700000" algn="tl">
                    <a:srgbClr val="000000">
                      <a:alpha val="43137"/>
                    </a:srgbClr>
                  </a:outerShdw>
                </a:effectLst>
                <a:latin typeface="Lucida Bright" panose="02040602050505020304" pitchFamily="18" charset="0"/>
              </a:rPr>
              <a:t>  </a:t>
            </a:r>
          </a:p>
          <a:p>
            <a:pPr>
              <a:lnSpc>
                <a:spcPct val="120000"/>
              </a:lnSpc>
            </a:pPr>
            <a:r>
              <a:rPr lang="en-US" sz="2400" dirty="0">
                <a:effectLst>
                  <a:outerShdw blurRad="38100" dist="38100" dir="2700000" algn="tl">
                    <a:srgbClr val="000000">
                      <a:alpha val="43137"/>
                    </a:srgbClr>
                  </a:outerShdw>
                </a:effectLst>
                <a:latin typeface="Lucida Bright" panose="02040602050505020304" pitchFamily="18" charset="0"/>
              </a:rPr>
              <a:t>People's lives are </a:t>
            </a:r>
            <a:r>
              <a:rPr lang="en-US" sz="2400" b="1" dirty="0">
                <a:effectLst>
                  <a:outerShdw blurRad="38100" dist="38100" dir="2700000" algn="tl">
                    <a:srgbClr val="000000">
                      <a:alpha val="43137"/>
                    </a:srgbClr>
                  </a:outerShdw>
                </a:effectLst>
                <a:latin typeface="Lucida Bright" panose="02040602050505020304" pitchFamily="18" charset="0"/>
              </a:rPr>
              <a:t>affected</a:t>
            </a:r>
            <a:r>
              <a:rPr lang="en-US" sz="2400" dirty="0">
                <a:effectLst>
                  <a:outerShdw blurRad="38100" dist="38100" dir="2700000" algn="tl">
                    <a:srgbClr val="000000">
                      <a:alpha val="43137"/>
                    </a:srgbClr>
                  </a:outerShdw>
                </a:effectLst>
                <a:latin typeface="Lucida Bright" panose="02040602050505020304" pitchFamily="18" charset="0"/>
              </a:rPr>
              <a:t> and </a:t>
            </a:r>
            <a:r>
              <a:rPr lang="en-US" sz="2400" b="1" dirty="0">
                <a:effectLst>
                  <a:outerShdw blurRad="38100" dist="38100" dir="2700000" algn="tl">
                    <a:srgbClr val="000000">
                      <a:alpha val="43137"/>
                    </a:srgbClr>
                  </a:outerShdw>
                </a:effectLst>
                <a:latin typeface="Lucida Bright" panose="02040602050505020304" pitchFamily="18" charset="0"/>
              </a:rPr>
              <a:t>changed</a:t>
            </a:r>
            <a:r>
              <a:rPr lang="en-US" sz="2400" dirty="0">
                <a:effectLst>
                  <a:outerShdw blurRad="38100" dist="38100" dir="2700000" algn="tl">
                    <a:srgbClr val="000000">
                      <a:alpha val="43137"/>
                    </a:srgbClr>
                  </a:outerShdw>
                </a:effectLst>
                <a:latin typeface="Lucida Bright" panose="02040602050505020304" pitchFamily="18" charset="0"/>
              </a:rPr>
              <a:t>.  </a:t>
            </a:r>
          </a:p>
          <a:p>
            <a:pPr>
              <a:lnSpc>
                <a:spcPct val="120000"/>
              </a:lnSpc>
            </a:pPr>
            <a:r>
              <a:rPr lang="en-US" sz="2400" dirty="0">
                <a:effectLst>
                  <a:outerShdw blurRad="38100" dist="38100" dir="2700000" algn="tl">
                    <a:srgbClr val="000000">
                      <a:alpha val="43137"/>
                    </a:srgbClr>
                  </a:outerShdw>
                </a:effectLst>
                <a:latin typeface="Lucida Bright" panose="02040602050505020304" pitchFamily="18" charset="0"/>
              </a:rPr>
              <a:t>God shakes things up through praise.  </a:t>
            </a:r>
          </a:p>
          <a:p>
            <a:pPr>
              <a:lnSpc>
                <a:spcPct val="120000"/>
              </a:lnSpc>
            </a:pPr>
            <a:r>
              <a:rPr lang="en-US" sz="2400" dirty="0">
                <a:effectLst>
                  <a:outerShdw blurRad="38100" dist="38100" dir="2700000" algn="tl">
                    <a:srgbClr val="000000">
                      <a:alpha val="43137"/>
                    </a:srgbClr>
                  </a:outerShdw>
                </a:effectLst>
                <a:latin typeface="Lucida Bright" panose="02040602050505020304" pitchFamily="18" charset="0"/>
              </a:rPr>
              <a:t>As Paul and Silas sat in prison, shackled, but praising God. </a:t>
            </a:r>
          </a:p>
          <a:p>
            <a:pPr lvl="1">
              <a:lnSpc>
                <a:spcPct val="120000"/>
              </a:lnSpc>
              <a:buFont typeface="Courier New" panose="02070309020205020404" pitchFamily="49" charset="0"/>
              <a:buChar char="o"/>
            </a:pPr>
            <a:r>
              <a:rPr lang="en-US" dirty="0">
                <a:effectLst>
                  <a:outerShdw blurRad="38100" dist="38100" dir="2700000" algn="tl">
                    <a:srgbClr val="000000">
                      <a:alpha val="43137"/>
                    </a:srgbClr>
                  </a:outerShdw>
                </a:effectLst>
                <a:latin typeface="Lucida Bright" panose="02040602050505020304" pitchFamily="18" charset="0"/>
              </a:rPr>
              <a:t>Praise Moved God</a:t>
            </a:r>
            <a:r>
              <a:rPr lang="en-US" sz="2000" dirty="0">
                <a:effectLst>
                  <a:outerShdw blurRad="38100" dist="38100" dir="2700000" algn="tl">
                    <a:srgbClr val="000000">
                      <a:alpha val="43137"/>
                    </a:srgbClr>
                  </a:outerShdw>
                </a:effectLst>
                <a:latin typeface="Lucida Bright" panose="02040602050505020304" pitchFamily="18" charset="0"/>
              </a:rPr>
              <a:t> </a:t>
            </a:r>
          </a:p>
          <a:p>
            <a:pPr lvl="1">
              <a:lnSpc>
                <a:spcPct val="120000"/>
              </a:lnSpc>
              <a:buFont typeface="Courier New" panose="02070309020205020404" pitchFamily="49" charset="0"/>
              <a:buChar char="o"/>
            </a:pPr>
            <a:r>
              <a:rPr lang="en-US" dirty="0">
                <a:effectLst>
                  <a:outerShdw blurRad="38100" dist="38100" dir="2700000" algn="tl">
                    <a:srgbClr val="000000">
                      <a:alpha val="43137"/>
                    </a:srgbClr>
                  </a:outerShdw>
                </a:effectLst>
                <a:latin typeface="Lucida Bright" panose="02040602050505020304" pitchFamily="18" charset="0"/>
              </a:rPr>
              <a:t>God Moved Heaven /Earth -God sent an earthquake</a:t>
            </a:r>
          </a:p>
          <a:p>
            <a:pPr lvl="1">
              <a:lnSpc>
                <a:spcPct val="120000"/>
              </a:lnSpc>
              <a:buFont typeface="Courier New" panose="02070309020205020404" pitchFamily="49" charset="0"/>
              <a:buChar char="o"/>
            </a:pPr>
            <a:r>
              <a:rPr lang="en-US" dirty="0">
                <a:effectLst>
                  <a:outerShdw blurRad="38100" dist="38100" dir="2700000" algn="tl">
                    <a:srgbClr val="000000">
                      <a:alpha val="43137"/>
                    </a:srgbClr>
                  </a:outerShdw>
                </a:effectLst>
                <a:latin typeface="Lucida Bright" panose="02040602050505020304" pitchFamily="18" charset="0"/>
              </a:rPr>
              <a:t>Power Moved Hearts –jailer/ all his family saved-</a:t>
            </a:r>
          </a:p>
          <a:p>
            <a:pPr marL="0" indent="0" algn="ctr">
              <a:lnSpc>
                <a:spcPct val="120000"/>
              </a:lnSpc>
              <a:spcBef>
                <a:spcPts val="1800"/>
              </a:spcBef>
              <a:buNone/>
            </a:pPr>
            <a:r>
              <a:rPr lang="en-US" sz="2400" i="1" dirty="0">
                <a:effectLst>
                  <a:outerShdw blurRad="38100" dist="38100" dir="2700000" algn="tl">
                    <a:srgbClr val="000000">
                      <a:alpha val="43137"/>
                    </a:srgbClr>
                  </a:outerShdw>
                </a:effectLst>
                <a:latin typeface="Lucida Bright" panose="02040602050505020304" pitchFamily="18" charset="0"/>
              </a:rPr>
              <a:t>“About midnight Paul and Silas were praying and singing hymns to God, </a:t>
            </a:r>
          </a:p>
          <a:p>
            <a:pPr marL="0" indent="0" algn="ctr">
              <a:lnSpc>
                <a:spcPct val="120000"/>
              </a:lnSpc>
              <a:spcBef>
                <a:spcPts val="0"/>
              </a:spcBef>
              <a:buNone/>
            </a:pPr>
            <a:r>
              <a:rPr lang="en-US" sz="2400" i="1" dirty="0">
                <a:effectLst>
                  <a:outerShdw blurRad="38100" dist="38100" dir="2700000" algn="tl">
                    <a:srgbClr val="000000">
                      <a:alpha val="43137"/>
                    </a:srgbClr>
                  </a:outerShdw>
                </a:effectLst>
                <a:latin typeface="Lucida Bright" panose="02040602050505020304" pitchFamily="18" charset="0"/>
              </a:rPr>
              <a:t>and the prisoners were listening to them, and suddenly there was a great earthquake, so that the foundations of the prison were shaken. </a:t>
            </a:r>
          </a:p>
          <a:p>
            <a:pPr marL="0" indent="0" algn="ctr">
              <a:lnSpc>
                <a:spcPct val="120000"/>
              </a:lnSpc>
              <a:spcBef>
                <a:spcPts val="0"/>
              </a:spcBef>
              <a:buNone/>
            </a:pPr>
            <a:r>
              <a:rPr lang="en-US" sz="2400" i="1" dirty="0">
                <a:effectLst>
                  <a:outerShdw blurRad="38100" dist="38100" dir="2700000" algn="tl">
                    <a:srgbClr val="000000">
                      <a:alpha val="43137"/>
                    </a:srgbClr>
                  </a:outerShdw>
                </a:effectLst>
                <a:latin typeface="Lucida Bright" panose="02040602050505020304" pitchFamily="18" charset="0"/>
              </a:rPr>
              <a:t>And immediately all the doors were opened, </a:t>
            </a:r>
          </a:p>
          <a:p>
            <a:pPr marL="0" indent="0" algn="ctr">
              <a:lnSpc>
                <a:spcPct val="120000"/>
              </a:lnSpc>
              <a:spcBef>
                <a:spcPts val="0"/>
              </a:spcBef>
              <a:buNone/>
            </a:pPr>
            <a:r>
              <a:rPr lang="en-US" sz="2400" i="1" dirty="0">
                <a:effectLst>
                  <a:outerShdw blurRad="38100" dist="38100" dir="2700000" algn="tl">
                    <a:srgbClr val="000000">
                      <a:alpha val="43137"/>
                    </a:srgbClr>
                  </a:outerShdw>
                </a:effectLst>
                <a:latin typeface="Lucida Bright" panose="02040602050505020304" pitchFamily="18" charset="0"/>
              </a:rPr>
              <a:t>and everyone's bonds were unfastened.”  </a:t>
            </a:r>
            <a:r>
              <a:rPr lang="en-US" sz="2400" b="1" dirty="0">
                <a:effectLst>
                  <a:outerShdw blurRad="38100" dist="38100" dir="2700000" algn="tl">
                    <a:srgbClr val="000000">
                      <a:alpha val="43137"/>
                    </a:srgbClr>
                  </a:outerShdw>
                </a:effectLst>
                <a:latin typeface="Lucida Bright" panose="02040602050505020304" pitchFamily="18" charset="0"/>
              </a:rPr>
              <a:t>Acts 16:25-26</a:t>
            </a:r>
          </a:p>
        </p:txBody>
      </p:sp>
    </p:spTree>
    <p:extLst>
      <p:ext uri="{BB962C8B-B14F-4D97-AF65-F5344CB8AC3E}">
        <p14:creationId xmlns:p14="http://schemas.microsoft.com/office/powerpoint/2010/main" val="1634053112"/>
      </p:ext>
    </p:extLst>
  </p:cSld>
  <p:clrMapOvr>
    <a:masterClrMapping/>
  </p:clrMapOvr>
  <mc:AlternateContent xmlns:mc="http://schemas.openxmlformats.org/markup-compatibility/2006" xmlns:p14="http://schemas.microsoft.com/office/powerpoint/2010/main">
    <mc:Choice Requires="p14">
      <p:transition spd="slow" p14:dur="3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Effect transition="in" filter="fade">
                                      <p:cBhvr>
                                        <p:cTn id="9" dur="1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1000"/>
                                        <p:tgtEl>
                                          <p:spTgt spid="3">
                                            <p:txEl>
                                              <p:pRg st="2" end="2"/>
                                            </p:txEl>
                                          </p:spTgt>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1000"/>
                                        <p:tgtEl>
                                          <p:spTgt spid="3">
                                            <p:txEl>
                                              <p:pRg st="3" end="3"/>
                                            </p:txEl>
                                          </p:spTgt>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1000"/>
                                        <p:tgtEl>
                                          <p:spTgt spid="3">
                                            <p:txEl>
                                              <p:pRg st="4" end="4"/>
                                            </p:txEl>
                                          </p:spTgt>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1000"/>
                                        <p:tgtEl>
                                          <p:spTgt spid="3">
                                            <p:txEl>
                                              <p:pRg st="5" end="5"/>
                                            </p:txEl>
                                          </p:spTgt>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10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9" dur="1000"/>
                                        <p:tgtEl>
                                          <p:spTgt spid="3">
                                            <p:txEl>
                                              <p:pRg st="7" end="7"/>
                                            </p:txEl>
                                          </p:spTgt>
                                        </p:tgtEl>
                                      </p:cBhvr>
                                    </p:animEffect>
                                  </p:childTnLst>
                                </p:cTn>
                              </p:par>
                            </p:childTnLst>
                          </p:cTn>
                        </p:par>
                        <p:par>
                          <p:cTn id="60" fill="hold">
                            <p:stCondLst>
                              <p:cond delay="1000"/>
                            </p:stCondLst>
                            <p:childTnLst>
                              <p:par>
                                <p:cTn id="61" presetID="53" presetClass="entr" presetSubtype="16" fill="hold" grpId="0" nodeType="after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1000"/>
                                        <p:tgtEl>
                                          <p:spTgt spid="3">
                                            <p:txEl>
                                              <p:pRg st="8" end="8"/>
                                            </p:txEl>
                                          </p:spTgt>
                                        </p:tgtEl>
                                      </p:cBhvr>
                                    </p:animEffect>
                                  </p:childTnLst>
                                </p:cTn>
                              </p:par>
                            </p:childTnLst>
                          </p:cTn>
                        </p:par>
                        <p:par>
                          <p:cTn id="66" fill="hold">
                            <p:stCondLst>
                              <p:cond delay="2000"/>
                            </p:stCondLst>
                            <p:childTnLst>
                              <p:par>
                                <p:cTn id="67" presetID="53" presetClass="entr" presetSubtype="16" fill="hold" grpId="0" nodeType="after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p:cTn id="6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0" dur="1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1" dur="1000"/>
                                        <p:tgtEl>
                                          <p:spTgt spid="3">
                                            <p:txEl>
                                              <p:pRg st="9" end="9"/>
                                            </p:txEl>
                                          </p:spTgt>
                                        </p:tgtEl>
                                      </p:cBhvr>
                                    </p:animEffect>
                                  </p:childTnLst>
                                </p:cTn>
                              </p:par>
                            </p:childTnLst>
                          </p:cTn>
                        </p:par>
                        <p:par>
                          <p:cTn id="72" fill="hold">
                            <p:stCondLst>
                              <p:cond delay="3000"/>
                            </p:stCondLst>
                            <p:childTnLst>
                              <p:par>
                                <p:cTn id="73" presetID="53" presetClass="entr" presetSubtype="16" fill="hold" grpId="0" nodeType="after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p:cTn id="75"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6" dur="10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375920" y="1341121"/>
            <a:ext cx="11531600" cy="5394960"/>
          </a:xfrm>
          <a:solidFill>
            <a:schemeClr val="bg1">
              <a:alpha val="80000"/>
            </a:schemeClr>
          </a:solidFill>
        </p:spPr>
        <p:txBody>
          <a:bodyPr>
            <a:normAutofit/>
          </a:bodyPr>
          <a:lstStyle/>
          <a:p>
            <a:pPr marL="0" indent="0" algn="ctr">
              <a:lnSpc>
                <a:spcPct val="120000"/>
              </a:lnSpc>
              <a:buNone/>
            </a:pPr>
            <a:r>
              <a:rPr lang="en-US" b="1" dirty="0">
                <a:effectLst>
                  <a:outerShdw blurRad="38100" dist="38100" dir="2700000" algn="tl">
                    <a:srgbClr val="000000">
                      <a:alpha val="43137"/>
                    </a:srgbClr>
                  </a:outerShdw>
                </a:effectLst>
                <a:latin typeface="Lucida Bright" panose="02040602050505020304" pitchFamily="18" charset="0"/>
              </a:rPr>
              <a:t>…It Paves the Way for God's Power to be Displayed- Miracles </a:t>
            </a:r>
            <a:r>
              <a:rPr lang="en-US" dirty="0">
                <a:effectLst>
                  <a:outerShdw blurRad="38100" dist="38100" dir="2700000" algn="tl">
                    <a:srgbClr val="000000">
                      <a:alpha val="43137"/>
                    </a:srgbClr>
                  </a:outerShdw>
                </a:effectLst>
                <a:latin typeface="Lucida Bright" panose="02040602050505020304" pitchFamily="18" charset="0"/>
              </a:rPr>
              <a:t>  </a:t>
            </a:r>
          </a:p>
          <a:p>
            <a:pPr>
              <a:lnSpc>
                <a:spcPct val="120000"/>
              </a:lnSpc>
            </a:pPr>
            <a:r>
              <a:rPr lang="en-US" sz="2600" b="1" dirty="0">
                <a:effectLst>
                  <a:outerShdw blurRad="38100" dist="38100" dir="2700000" algn="tl">
                    <a:srgbClr val="000000">
                      <a:alpha val="43137"/>
                    </a:srgbClr>
                  </a:outerShdw>
                </a:effectLst>
                <a:latin typeface="Lucida Bright" panose="02040602050505020304" pitchFamily="18" charset="0"/>
              </a:rPr>
              <a:t>We have a choice every day in this life</a:t>
            </a:r>
            <a:r>
              <a:rPr lang="en-US" sz="2600" dirty="0">
                <a:effectLst>
                  <a:outerShdw blurRad="38100" dist="38100" dir="2700000" algn="tl">
                    <a:srgbClr val="000000">
                      <a:alpha val="43137"/>
                    </a:srgbClr>
                  </a:outerShdw>
                </a:effectLst>
                <a:latin typeface="Lucida Bright" panose="02040602050505020304" pitchFamily="18" charset="0"/>
              </a:rPr>
              <a:t>.  </a:t>
            </a:r>
          </a:p>
          <a:p>
            <a:pPr lvl="1">
              <a:lnSpc>
                <a:spcPct val="100000"/>
              </a:lnSpc>
              <a:spcBef>
                <a:spcPts val="0"/>
              </a:spcBef>
              <a:buFont typeface="Courier New" panose="02070309020205020404" pitchFamily="49" charset="0"/>
              <a:buChar char="o"/>
            </a:pPr>
            <a:r>
              <a:rPr lang="en-US" dirty="0">
                <a:effectLst>
                  <a:outerShdw blurRad="38100" dist="38100" dir="2700000" algn="tl">
                    <a:srgbClr val="000000">
                      <a:alpha val="43137"/>
                    </a:srgbClr>
                  </a:outerShdw>
                </a:effectLst>
                <a:latin typeface="Lucida Bright" panose="02040602050505020304" pitchFamily="18" charset="0"/>
              </a:rPr>
              <a:t>live absorbed in worry and stress…</a:t>
            </a:r>
          </a:p>
          <a:p>
            <a:pPr marL="0" indent="0">
              <a:lnSpc>
                <a:spcPct val="100000"/>
              </a:lnSpc>
              <a:spcBef>
                <a:spcPts val="0"/>
              </a:spcBef>
              <a:buNone/>
            </a:pPr>
            <a:r>
              <a:rPr lang="en-US" sz="2400" dirty="0">
                <a:effectLst>
                  <a:outerShdw blurRad="38100" dist="38100" dir="2700000" algn="tl">
                    <a:srgbClr val="000000">
                      <a:alpha val="43137"/>
                    </a:srgbClr>
                  </a:outerShdw>
                </a:effectLst>
                <a:latin typeface="Lucida Bright" panose="02040602050505020304" pitchFamily="18" charset="0"/>
              </a:rPr>
              <a:t>                  …focused only on what surrounds us </a:t>
            </a:r>
          </a:p>
          <a:p>
            <a:pPr>
              <a:lnSpc>
                <a:spcPct val="120000"/>
              </a:lnSpc>
            </a:pPr>
            <a:r>
              <a:rPr lang="en-US" sz="2600" b="1" dirty="0">
                <a:effectLst>
                  <a:outerShdw blurRad="38100" dist="38100" dir="2700000" algn="tl">
                    <a:srgbClr val="000000">
                      <a:alpha val="43137"/>
                    </a:srgbClr>
                  </a:outerShdw>
                </a:effectLst>
                <a:latin typeface="Lucida Bright" panose="02040602050505020304" pitchFamily="18" charset="0"/>
              </a:rPr>
              <a:t>We can ask God to help us take our eyes off all the…</a:t>
            </a:r>
          </a:p>
          <a:p>
            <a:pPr lvl="1">
              <a:lnSpc>
                <a:spcPct val="100000"/>
              </a:lnSpc>
              <a:spcBef>
                <a:spcPts val="0"/>
              </a:spcBef>
              <a:buFont typeface="Courier New" panose="02070309020205020404" pitchFamily="49" charset="0"/>
              <a:buChar char="o"/>
            </a:pPr>
            <a:r>
              <a:rPr lang="en-US" dirty="0">
                <a:effectLst>
                  <a:outerShdw blurRad="38100" dist="38100" dir="2700000" algn="tl">
                    <a:srgbClr val="000000">
                      <a:alpha val="43137"/>
                    </a:srgbClr>
                  </a:outerShdw>
                </a:effectLst>
                <a:latin typeface="Lucida Bright" panose="02040602050505020304" pitchFamily="18" charset="0"/>
              </a:rPr>
              <a:t>problems and mess, or the voices of others…</a:t>
            </a:r>
          </a:p>
          <a:p>
            <a:pPr marL="457200" lvl="1" indent="0">
              <a:lnSpc>
                <a:spcPct val="100000"/>
              </a:lnSpc>
              <a:buNone/>
            </a:pPr>
            <a:r>
              <a:rPr lang="en-US" dirty="0">
                <a:effectLst>
                  <a:outerShdw blurRad="38100" dist="38100" dir="2700000" algn="tl">
                    <a:srgbClr val="000000">
                      <a:alpha val="43137"/>
                    </a:srgbClr>
                  </a:outerShdw>
                </a:effectLst>
                <a:latin typeface="Lucida Bright" panose="02040602050505020304" pitchFamily="18" charset="0"/>
              </a:rPr>
              <a:t>               …look up...to the One who holds it all together</a:t>
            </a:r>
          </a:p>
          <a:p>
            <a:pPr>
              <a:lnSpc>
                <a:spcPct val="120000"/>
              </a:lnSpc>
            </a:pPr>
            <a:r>
              <a:rPr lang="en-US" sz="2600" b="1" dirty="0">
                <a:effectLst>
                  <a:outerShdw blurRad="38100" dist="38100" dir="2700000" algn="tl">
                    <a:srgbClr val="000000">
                      <a:alpha val="43137"/>
                    </a:srgbClr>
                  </a:outerShdw>
                </a:effectLst>
                <a:latin typeface="Lucida Bright" panose="02040602050505020304" pitchFamily="18" charset="0"/>
              </a:rPr>
              <a:t>God desires our whole heart</a:t>
            </a:r>
            <a:r>
              <a:rPr lang="en-US" sz="2600" dirty="0">
                <a:effectLst>
                  <a:outerShdw blurRad="38100" dist="38100" dir="2700000" algn="tl">
                    <a:srgbClr val="000000">
                      <a:alpha val="43137"/>
                    </a:srgbClr>
                  </a:outerShdw>
                </a:effectLst>
                <a:latin typeface="Lucida Bright" panose="02040602050505020304" pitchFamily="18" charset="0"/>
              </a:rPr>
              <a:t>.  </a:t>
            </a:r>
          </a:p>
          <a:p>
            <a:pPr>
              <a:lnSpc>
                <a:spcPct val="100000"/>
              </a:lnSpc>
              <a:spcBef>
                <a:spcPts val="0"/>
              </a:spcBef>
            </a:pPr>
            <a:r>
              <a:rPr lang="en-US" sz="2600" dirty="0">
                <a:effectLst>
                  <a:outerShdw blurRad="38100" dist="38100" dir="2700000" algn="tl">
                    <a:srgbClr val="000000">
                      <a:alpha val="43137"/>
                    </a:srgbClr>
                  </a:outerShdw>
                </a:effectLst>
                <a:latin typeface="Lucida Bright" panose="02040602050505020304" pitchFamily="18" charset="0"/>
              </a:rPr>
              <a:t>He longs for us to know the power of His presence</a:t>
            </a:r>
          </a:p>
          <a:p>
            <a:pPr marL="0" indent="0">
              <a:lnSpc>
                <a:spcPct val="100000"/>
              </a:lnSpc>
              <a:spcBef>
                <a:spcPts val="0"/>
              </a:spcBef>
              <a:buNone/>
            </a:pPr>
            <a:r>
              <a:rPr lang="en-US" sz="2600" dirty="0">
                <a:effectLst>
                  <a:outerShdw blurRad="38100" dist="38100" dir="2700000" algn="tl">
                    <a:srgbClr val="000000">
                      <a:alpha val="43137"/>
                    </a:srgbClr>
                  </a:outerShdw>
                </a:effectLst>
                <a:latin typeface="Lucida Bright" panose="02040602050505020304" pitchFamily="18" charset="0"/>
              </a:rPr>
              <a:t>         …He desires to bless us more than we could imagine</a:t>
            </a:r>
          </a:p>
          <a:p>
            <a:pPr marL="0" indent="0">
              <a:lnSpc>
                <a:spcPct val="100000"/>
              </a:lnSpc>
              <a:spcBef>
                <a:spcPts val="0"/>
              </a:spcBef>
              <a:buNone/>
            </a:pPr>
            <a:r>
              <a:rPr lang="en-US" sz="2600" dirty="0">
                <a:effectLst>
                  <a:outerShdw blurRad="38100" dist="38100" dir="2700000" algn="tl">
                    <a:srgbClr val="000000">
                      <a:alpha val="43137"/>
                    </a:srgbClr>
                  </a:outerShdw>
                </a:effectLst>
                <a:latin typeface="Lucida Bright" panose="02040602050505020304" pitchFamily="18" charset="0"/>
              </a:rPr>
              <a:t>                   …His Spirit urges us onward, calling us closer</a:t>
            </a:r>
          </a:p>
        </p:txBody>
      </p:sp>
    </p:spTree>
    <p:extLst>
      <p:ext uri="{BB962C8B-B14F-4D97-AF65-F5344CB8AC3E}">
        <p14:creationId xmlns:p14="http://schemas.microsoft.com/office/powerpoint/2010/main" val="914806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9"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9"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5" fill="hold">
                            <p:stCondLst>
                              <p:cond delay="2000"/>
                            </p:stCondLst>
                            <p:childTnLst>
                              <p:par>
                                <p:cTn id="36" presetID="2" presetClass="entr" presetSubtype="9"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9"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par>
                          <p:cTn id="57" fill="hold">
                            <p:stCondLst>
                              <p:cond delay="2000"/>
                            </p:stCondLst>
                            <p:childTnLst>
                              <p:par>
                                <p:cTn id="58" presetID="2" presetClass="entr" presetSubtype="9" fill="hold" grpId="0" nodeType="after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2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1" dur="20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par>
                          <p:cTn id="62" fill="hold">
                            <p:stCondLst>
                              <p:cond delay="4000"/>
                            </p:stCondLst>
                            <p:childTnLst>
                              <p:par>
                                <p:cTn id="63" presetID="2" presetClass="entr" presetSubtype="9" fill="hold" grpId="0" nodeType="after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2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6" dur="20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1066801"/>
            <a:ext cx="11785600" cy="4785360"/>
          </a:xfrm>
          <a:solidFill>
            <a:schemeClr val="accent5">
              <a:lumMod val="60000"/>
              <a:lumOff val="40000"/>
            </a:schemeClr>
          </a:solidFill>
        </p:spPr>
        <p:txBody>
          <a:bodyPr>
            <a:normAutofit/>
          </a:bodyPr>
          <a:lstStyle/>
          <a:p>
            <a:pPr marL="0" indent="0">
              <a:lnSpc>
                <a:spcPct val="100000"/>
              </a:lnSpc>
              <a:buNone/>
            </a:pPr>
            <a:r>
              <a:rPr lang="en-US" b="1" i="1" dirty="0">
                <a:effectLst>
                  <a:outerShdw blurRad="38100" dist="38100" dir="2700000" algn="tl">
                    <a:srgbClr val="000000">
                      <a:alpha val="43137"/>
                    </a:srgbClr>
                  </a:outerShdw>
                </a:effectLst>
                <a:latin typeface="Lucida Bright" panose="02040602050505020304" pitchFamily="18" charset="0"/>
              </a:rPr>
              <a:t> </a:t>
            </a:r>
            <a:endParaRPr lang="en-US" dirty="0">
              <a:effectLst>
                <a:outerShdw blurRad="38100" dist="38100" dir="2700000" algn="tl">
                  <a:srgbClr val="000000">
                    <a:alpha val="43137"/>
                  </a:srgbClr>
                </a:outerShdw>
              </a:effectLst>
              <a:latin typeface="Lucida Bright" panose="02040602050505020304" pitchFamily="18" charset="0"/>
            </a:endParaRPr>
          </a:p>
          <a:p>
            <a:pPr marL="0" indent="0">
              <a:lnSpc>
                <a:spcPct val="100000"/>
              </a:lnSpc>
              <a:spcBef>
                <a:spcPts val="0"/>
              </a:spcBef>
              <a:spcAft>
                <a:spcPts val="1200"/>
              </a:spcAft>
              <a:buNone/>
            </a:pPr>
            <a:r>
              <a:rPr lang="en-US" b="1" i="1" dirty="0">
                <a:effectLst>
                  <a:outerShdw blurRad="38100" dist="38100" dir="2700000" algn="tl">
                    <a:srgbClr val="000000">
                      <a:alpha val="43137"/>
                    </a:srgbClr>
                  </a:outerShdw>
                </a:effectLst>
                <a:latin typeface="Lucida Bright" panose="02040602050505020304" pitchFamily="18" charset="0"/>
              </a:rPr>
              <a:t>We praise you today with our hearts and songs, we praise you for your faithfulness, we praise you for your great power and love. We confess our need for you, our lives don't go so well when we just spin around on our own. We struggle and worry, get weary and worn. Yet you never leave us. Thank you for your presence. Thank you for your care over us, thank you that you breathe renewal right into our souls. We ask for your spirit to fill us, to draw us close to yourself, and to work your purposes through us, as we set our eyes on you. </a:t>
            </a:r>
            <a:endParaRPr lang="en-US" dirty="0">
              <a:effectLst>
                <a:outerShdw blurRad="38100" dist="38100" dir="2700000" algn="tl">
                  <a:srgbClr val="000000">
                    <a:alpha val="43137"/>
                  </a:srgbClr>
                </a:outerShdw>
              </a:effectLst>
              <a:latin typeface="Lucida Bright" panose="02040602050505020304" pitchFamily="18" charset="0"/>
            </a:endParaRPr>
          </a:p>
          <a:p>
            <a:pPr marL="0" indent="0">
              <a:buNone/>
            </a:pPr>
            <a:endParaRPr lang="en-US" dirty="0"/>
          </a:p>
        </p:txBody>
      </p:sp>
    </p:spTree>
    <p:extLst>
      <p:ext uri="{BB962C8B-B14F-4D97-AF65-F5344CB8AC3E}">
        <p14:creationId xmlns:p14="http://schemas.microsoft.com/office/powerpoint/2010/main" val="1626112092"/>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1D51A1-2533-49E9-B6DC-73E381FEBC1F}"/>
              </a:ext>
            </a:extLst>
          </p:cNvPr>
          <p:cNvSpPr>
            <a:spLocks noGrp="1"/>
          </p:cNvSpPr>
          <p:nvPr>
            <p:ph idx="1"/>
          </p:nvPr>
        </p:nvSpPr>
        <p:spPr>
          <a:xfrm>
            <a:off x="990600" y="2577465"/>
            <a:ext cx="9372600" cy="1325563"/>
          </a:xfrm>
          <a:solidFill>
            <a:schemeClr val="accent1">
              <a:lumMod val="20000"/>
              <a:lumOff val="80000"/>
            </a:schemeClr>
          </a:soli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Lucida Calligraphy" panose="03010101010101010101" pitchFamily="66" charset="0"/>
              </a:rPr>
              <a:t>They Didn’t Focus on the Crucifixion</a:t>
            </a:r>
          </a:p>
          <a:p>
            <a:pPr marL="0" indent="0">
              <a:lnSpc>
                <a:spcPct val="100000"/>
              </a:lnSpc>
              <a:buNone/>
            </a:pPr>
            <a:r>
              <a:rPr lang="en-US" sz="3200" b="1" dirty="0">
                <a:effectLst>
                  <a:outerShdw blurRad="38100" dist="38100" dir="2700000" algn="tl">
                    <a:srgbClr val="000000">
                      <a:alpha val="43137"/>
                    </a:srgbClr>
                  </a:outerShdw>
                </a:effectLst>
                <a:latin typeface="Lucida Calligraphy" panose="03010101010101010101" pitchFamily="66" charset="0"/>
              </a:rPr>
              <a:t>But their Focus was on the Resurrection</a:t>
            </a:r>
          </a:p>
        </p:txBody>
      </p:sp>
    </p:spTree>
    <p:extLst>
      <p:ext uri="{BB962C8B-B14F-4D97-AF65-F5344CB8AC3E}">
        <p14:creationId xmlns:p14="http://schemas.microsoft.com/office/powerpoint/2010/main" val="845698490"/>
      </p:ext>
    </p:extLst>
  </p:cSld>
  <p:clrMapOvr>
    <a:masterClrMapping/>
  </p:clrMapOvr>
  <mc:AlternateContent xmlns:mc="http://schemas.openxmlformats.org/markup-compatibility/2006" xmlns:p14="http://schemas.microsoft.com/office/powerpoint/2010/main">
    <mc:Choice Requires="p14">
      <p:transition spd="slow" p14:dur="2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8B7155-8764-4649-8395-B8719BF8501E}"/>
              </a:ext>
            </a:extLst>
          </p:cNvPr>
          <p:cNvSpPr>
            <a:spLocks noGrp="1"/>
          </p:cNvSpPr>
          <p:nvPr>
            <p:ph idx="1"/>
          </p:nvPr>
        </p:nvSpPr>
        <p:spPr>
          <a:xfrm>
            <a:off x="157480" y="271145"/>
            <a:ext cx="3337560" cy="856615"/>
          </a:xfrm>
        </p:spPr>
        <p:txBody>
          <a:bodyPr>
            <a:normAutofit/>
          </a:bodyPr>
          <a:lstStyle/>
          <a:p>
            <a:pPr marL="0" indent="0">
              <a:buNone/>
            </a:pPr>
            <a:r>
              <a:rPr lang="en-US" sz="5400" dirty="0">
                <a:effectLst>
                  <a:outerShdw blurRad="38100" dist="38100" dir="2700000" algn="tl">
                    <a:srgbClr val="000000">
                      <a:alpha val="43137"/>
                    </a:srgbClr>
                  </a:outerShdw>
                </a:effectLst>
                <a:latin typeface="Lucida Bright" panose="02040602050505020304" pitchFamily="18" charset="0"/>
              </a:rPr>
              <a:t>Dear God</a:t>
            </a:r>
          </a:p>
        </p:txBody>
      </p:sp>
      <p:sp>
        <p:nvSpPr>
          <p:cNvPr id="4" name="Rectangle 3">
            <a:extLst>
              <a:ext uri="{FF2B5EF4-FFF2-40B4-BE49-F238E27FC236}">
                <a16:creationId xmlns:a16="http://schemas.microsoft.com/office/drawing/2014/main" id="{508998AB-D2CD-4CE5-ADCE-BCF343EF195E}"/>
              </a:ext>
            </a:extLst>
          </p:cNvPr>
          <p:cNvSpPr/>
          <p:nvPr/>
        </p:nvSpPr>
        <p:spPr>
          <a:xfrm>
            <a:off x="5769630" y="6028174"/>
            <a:ext cx="5888150" cy="707886"/>
          </a:xfrm>
          <a:prstGeom prst="rect">
            <a:avLst/>
          </a:prstGeom>
        </p:spPr>
        <p:txBody>
          <a:bodyPr wrap="none">
            <a:spAutoFit/>
          </a:bodyPr>
          <a:lstStyle/>
          <a:p>
            <a:r>
              <a:rPr lang="en-US" sz="4000" b="1" i="1" dirty="0">
                <a:effectLst>
                  <a:outerShdw blurRad="38100" dist="38100" dir="2700000" algn="tl">
                    <a:srgbClr val="000000">
                      <a:alpha val="43137"/>
                    </a:srgbClr>
                  </a:outerShdw>
                </a:effectLst>
                <a:latin typeface="Lucida Bright" panose="02040602050505020304" pitchFamily="18" charset="0"/>
              </a:rPr>
              <a:t>In Jesus' Name, Amen</a:t>
            </a:r>
            <a:endParaRPr lang="en-US" dirty="0">
              <a:effectLst>
                <a:outerShdw blurRad="38100" dist="38100" dir="2700000" algn="tl">
                  <a:srgbClr val="000000">
                    <a:alpha val="43137"/>
                  </a:srgbClr>
                </a:outerShdw>
              </a:effectLst>
              <a:latin typeface="Lucida Bright" panose="02040602050505020304" pitchFamily="18" charset="0"/>
            </a:endParaRPr>
          </a:p>
        </p:txBody>
      </p:sp>
      <p:sp>
        <p:nvSpPr>
          <p:cNvPr id="5" name="TextBox 4">
            <a:extLst>
              <a:ext uri="{FF2B5EF4-FFF2-40B4-BE49-F238E27FC236}">
                <a16:creationId xmlns:a16="http://schemas.microsoft.com/office/drawing/2014/main" id="{9E0E414D-EB49-4664-9348-8E199437BD68}"/>
              </a:ext>
            </a:extLst>
          </p:cNvPr>
          <p:cNvSpPr txBox="1"/>
          <p:nvPr/>
        </p:nvSpPr>
        <p:spPr>
          <a:xfrm>
            <a:off x="3201423" y="2710543"/>
            <a:ext cx="5888150"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Lucida Bright" panose="02040602050505020304" pitchFamily="18" charset="0"/>
              </a:rPr>
              <a:t>Hear My Cry…</a:t>
            </a:r>
          </a:p>
        </p:txBody>
      </p:sp>
      <p:sp>
        <p:nvSpPr>
          <p:cNvPr id="2" name="TextBox 1">
            <a:extLst>
              <a:ext uri="{FF2B5EF4-FFF2-40B4-BE49-F238E27FC236}">
                <a16:creationId xmlns:a16="http://schemas.microsoft.com/office/drawing/2014/main" id="{62A3CE84-48BA-40A3-9858-FC218EF7AC9A}"/>
              </a:ext>
            </a:extLst>
          </p:cNvPr>
          <p:cNvSpPr txBox="1"/>
          <p:nvPr/>
        </p:nvSpPr>
        <p:spPr>
          <a:xfrm>
            <a:off x="295275" y="1384935"/>
            <a:ext cx="11287125" cy="3970318"/>
          </a:xfrm>
          <a:prstGeom prst="rect">
            <a:avLst/>
          </a:prstGeom>
          <a:solidFill>
            <a:schemeClr val="accent1">
              <a:lumMod val="60000"/>
              <a:lumOff val="40000"/>
            </a:schemeClr>
          </a:solidFill>
        </p:spPr>
        <p:txBody>
          <a:bodyPr wrap="square" rtlCol="0">
            <a:spAutoFit/>
          </a:bodyPr>
          <a:lstStyle/>
          <a:p>
            <a:pPr>
              <a:spcAft>
                <a:spcPts val="600"/>
              </a:spcAft>
            </a:pPr>
            <a:r>
              <a:rPr lang="en-US" sz="2800" b="1" i="1" dirty="0">
                <a:effectLst>
                  <a:outerShdw blurRad="38100" dist="38100" dir="2700000" algn="tl">
                    <a:srgbClr val="000000">
                      <a:alpha val="43137"/>
                    </a:srgbClr>
                  </a:outerShdw>
                </a:effectLst>
                <a:latin typeface="Lucida Bright" panose="02040602050505020304" pitchFamily="18" charset="0"/>
              </a:rPr>
              <a:t>We praise you today with our hearts and songs, we praise you for your faithfulness, we praise you for your great power and love. We confess our need for you, our lives don't go so well when we just spin around on our own. We struggle and worry, get weary and worn. Yet you never leave us. Thank you for your presence. Thank you for your care over us, thank you that you breathe renewal right into our souls. We ask for your spirit to fill us, to draw us close to yourself, and to work your purposes through us, as we set our eyes on you. </a:t>
            </a:r>
            <a:endParaRPr lang="en-US" sz="2800" dirty="0">
              <a:effectLst>
                <a:outerShdw blurRad="38100" dist="38100" dir="2700000" algn="tl">
                  <a:srgbClr val="000000">
                    <a:alpha val="43137"/>
                  </a:srgbClr>
                </a:outerShdw>
              </a:effectLst>
              <a:latin typeface="Lucida Bright" panose="02040602050505020304" pitchFamily="18" charset="0"/>
            </a:endParaRPr>
          </a:p>
        </p:txBody>
      </p:sp>
    </p:spTree>
    <p:extLst>
      <p:ext uri="{BB962C8B-B14F-4D97-AF65-F5344CB8AC3E}">
        <p14:creationId xmlns:p14="http://schemas.microsoft.com/office/powerpoint/2010/main" val="187281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E9A1-5251-4FF1-A6D5-A2D0EAED39A6}"/>
              </a:ext>
            </a:extLst>
          </p:cNvPr>
          <p:cNvSpPr>
            <a:spLocks noGrp="1"/>
          </p:cNvSpPr>
          <p:nvPr>
            <p:ph type="title"/>
          </p:nvPr>
        </p:nvSpPr>
        <p:spPr>
          <a:xfrm>
            <a:off x="838200" y="151765"/>
            <a:ext cx="10515600" cy="66103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1056640"/>
            <a:ext cx="11785600" cy="5649595"/>
          </a:xfrm>
        </p:spPr>
        <p:txBody>
          <a:bodyPr/>
          <a:lstStyle/>
          <a:p>
            <a:r>
              <a:rPr lang="en-US" dirty="0"/>
              <a:t>Pt 2</a:t>
            </a:r>
          </a:p>
        </p:txBody>
      </p:sp>
    </p:spTree>
    <p:extLst>
      <p:ext uri="{BB962C8B-B14F-4D97-AF65-F5344CB8AC3E}">
        <p14:creationId xmlns:p14="http://schemas.microsoft.com/office/powerpoint/2010/main" val="290481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 sitting&#10;&#10;Description automatically generated">
            <a:extLst>
              <a:ext uri="{FF2B5EF4-FFF2-40B4-BE49-F238E27FC236}">
                <a16:creationId xmlns:a16="http://schemas.microsoft.com/office/drawing/2014/main" id="{53657DCF-6ADB-46F3-8282-EBAD0CAEF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80" y="369570"/>
            <a:ext cx="2438400" cy="1790700"/>
          </a:xfrm>
          <a:prstGeom prst="rect">
            <a:avLst/>
          </a:prstGeom>
        </p:spPr>
      </p:pic>
      <p:pic>
        <p:nvPicPr>
          <p:cNvPr id="5" name="Picture 4">
            <a:extLst>
              <a:ext uri="{FF2B5EF4-FFF2-40B4-BE49-F238E27FC236}">
                <a16:creationId xmlns:a16="http://schemas.microsoft.com/office/drawing/2014/main" id="{A991F514-5C34-4A0F-B03D-305430AED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0" y="369571"/>
            <a:ext cx="2114550" cy="1790700"/>
          </a:xfrm>
          <a:prstGeom prst="rect">
            <a:avLst/>
          </a:prstGeom>
        </p:spPr>
      </p:pic>
      <p:pic>
        <p:nvPicPr>
          <p:cNvPr id="7" name="Picture 6" descr="A sign on the side of a road&#10;&#10;Description automatically generated">
            <a:extLst>
              <a:ext uri="{FF2B5EF4-FFF2-40B4-BE49-F238E27FC236}">
                <a16:creationId xmlns:a16="http://schemas.microsoft.com/office/drawing/2014/main" id="{EF8D3199-2CBD-4F3D-933B-0D62B38FA6CA}"/>
              </a:ext>
            </a:extLst>
          </p:cNvPr>
          <p:cNvPicPr>
            <a:picLocks noChangeAspect="1"/>
          </p:cNvPicPr>
          <p:nvPr/>
        </p:nvPicPr>
        <p:blipFill rotWithShape="1">
          <a:blip r:embed="rId4">
            <a:extLst>
              <a:ext uri="{28A0092B-C50C-407E-A947-70E740481C1C}">
                <a14:useLocalDpi xmlns:a14="http://schemas.microsoft.com/office/drawing/2010/main" val="0"/>
              </a:ext>
            </a:extLst>
          </a:blip>
          <a:srcRect b="34472"/>
          <a:stretch/>
        </p:blipFill>
        <p:spPr>
          <a:xfrm>
            <a:off x="6362702" y="369570"/>
            <a:ext cx="2438400" cy="1930718"/>
          </a:xfrm>
          <a:prstGeom prst="rect">
            <a:avLst/>
          </a:prstGeom>
        </p:spPr>
      </p:pic>
      <p:pic>
        <p:nvPicPr>
          <p:cNvPr id="1026" name="Picture 2" descr="See the source image">
            <a:extLst>
              <a:ext uri="{FF2B5EF4-FFF2-40B4-BE49-F238E27FC236}">
                <a16:creationId xmlns:a16="http://schemas.microsoft.com/office/drawing/2014/main" id="{94D267D1-8FBD-4AE2-ADA3-5BE50C697C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5475" y="159702"/>
            <a:ext cx="2300288" cy="21405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tree in the middle of a field&#10;&#10;Description automatically generated">
            <a:extLst>
              <a:ext uri="{FF2B5EF4-FFF2-40B4-BE49-F238E27FC236}">
                <a16:creationId xmlns:a16="http://schemas.microsoft.com/office/drawing/2014/main" id="{C131D2FC-FE5E-494D-8C30-F1F59DCEEC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390" y="2433955"/>
            <a:ext cx="4762500" cy="2238375"/>
          </a:xfrm>
          <a:prstGeom prst="rect">
            <a:avLst/>
          </a:prstGeom>
        </p:spPr>
      </p:pic>
    </p:spTree>
    <p:extLst>
      <p:ext uri="{BB962C8B-B14F-4D97-AF65-F5344CB8AC3E}">
        <p14:creationId xmlns:p14="http://schemas.microsoft.com/office/powerpoint/2010/main" val="4244291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ED7D5-E295-476E-BE24-7ACB77308D4B}"/>
              </a:ext>
            </a:extLst>
          </p:cNvPr>
          <p:cNvSpPr>
            <a:spLocks noGrp="1"/>
          </p:cNvSpPr>
          <p:nvPr>
            <p:ph idx="1"/>
          </p:nvPr>
        </p:nvSpPr>
        <p:spPr>
          <a:xfrm>
            <a:off x="209550" y="180975"/>
            <a:ext cx="11791950" cy="6477000"/>
          </a:xfrm>
        </p:spPr>
        <p:txBody>
          <a:bodyPr>
            <a:normAutofit fontScale="85000" lnSpcReduction="20000"/>
          </a:bodyPr>
          <a:lstStyle/>
          <a:p>
            <a:r>
              <a:rPr lang="en-US" dirty="0"/>
              <a:t>We have so much to praise God for, there's great power in giving honor to Him. And many of you live that truth out, every single day of your lives. The </a:t>
            </a:r>
            <a:r>
              <a:rPr lang="en-US" b="1" u="sng" dirty="0">
                <a:hlinkClick r:id="rId2"/>
              </a:rPr>
              <a:t>Bible</a:t>
            </a:r>
            <a:r>
              <a:rPr lang="en-US" dirty="0"/>
              <a:t> is filled with examples of praise when we see His power released - life-changing miracles, dramatic stories of the enemy being halted or defeated, hearts being changed and drawn closer to Him.</a:t>
            </a:r>
          </a:p>
          <a:p>
            <a:r>
              <a:rPr lang="en-US" dirty="0"/>
              <a:t>Yet reality is that way too often, daily struggles or constant life demands can crowd out our praise to God.  We might check the worship box at church and somehow think we’re good for the week.  And all the while, with souls distant and cold, we sing words, we listen to music, then we go home.</a:t>
            </a:r>
          </a:p>
          <a:p>
            <a:r>
              <a:rPr lang="en-US" dirty="0"/>
              <a:t>Sometimes it really is a sacrifice to offer praise.  We may not feel like it.  We’re struggling.  We're weary.  Or maybe, we feel like He let us down. We think God seems distant, like he's far away, or doesn't really care about what's troubling us. Painful life blows and losses might have recently sent us spiraling.</a:t>
            </a:r>
          </a:p>
          <a:p>
            <a:r>
              <a:rPr lang="en-US" dirty="0"/>
              <a:t>Here’s what can make a lasting difference.  When we make that decision to fix our eyes on Him, and daily give Him praise, no matter what's staring us straight in the face, we suddenly realize that God has already begun to release the grip those struggles can have over us. </a:t>
            </a:r>
          </a:p>
          <a:p>
            <a:r>
              <a:rPr lang="en-US" dirty="0"/>
              <a:t>There’s power in our acknowledgement that He is worthy, above all else, of our worship and praise.</a:t>
            </a:r>
          </a:p>
          <a:p>
            <a:r>
              <a:rPr lang="en-US" dirty="0"/>
              <a:t>His Spirit urges us onward, to press in close to him. Doesn't matter how good or "not so good" we feel like we can sing, doesn't matter if we like upbeat worship, more reflective songs, or traditional hymns. Doesn't matter if we're alone, with a few, or in a big group. Doesn't even matter whether we "feel" like it or not.  What matters is this - our hearts in tune with our Creator and King.</a:t>
            </a:r>
          </a:p>
          <a:p>
            <a:endParaRPr lang="en-US" dirty="0"/>
          </a:p>
        </p:txBody>
      </p:sp>
    </p:spTree>
    <p:extLst>
      <p:ext uri="{BB962C8B-B14F-4D97-AF65-F5344CB8AC3E}">
        <p14:creationId xmlns:p14="http://schemas.microsoft.com/office/powerpoint/2010/main" val="211793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F1E5B55E-DC2D-470F-985B-8EAB6B5CE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222971"/>
            <a:ext cx="4572000" cy="3419475"/>
          </a:xfrm>
          <a:prstGeom prst="rect">
            <a:avLst/>
          </a:prstGeom>
        </p:spPr>
      </p:pic>
      <p:pic>
        <p:nvPicPr>
          <p:cNvPr id="5" name="Picture 4" descr="A person that is standing in the grass&#10;&#10;Description automatically generated">
            <a:extLst>
              <a:ext uri="{FF2B5EF4-FFF2-40B4-BE49-F238E27FC236}">
                <a16:creationId xmlns:a16="http://schemas.microsoft.com/office/drawing/2014/main" id="{7BE6D335-019F-4A73-B292-0F2353749608}"/>
              </a:ext>
            </a:extLst>
          </p:cNvPr>
          <p:cNvPicPr>
            <a:picLocks noChangeAspect="1"/>
          </p:cNvPicPr>
          <p:nvPr/>
        </p:nvPicPr>
        <p:blipFill rotWithShape="1">
          <a:blip r:embed="rId3">
            <a:extLst>
              <a:ext uri="{28A0092B-C50C-407E-A947-70E740481C1C}">
                <a14:useLocalDpi xmlns:a14="http://schemas.microsoft.com/office/drawing/2010/main" val="0"/>
              </a:ext>
            </a:extLst>
          </a:blip>
          <a:srcRect r="12465"/>
          <a:stretch/>
        </p:blipFill>
        <p:spPr>
          <a:xfrm>
            <a:off x="5473700" y="787400"/>
            <a:ext cx="4445000" cy="4864100"/>
          </a:xfrm>
          <a:prstGeom prst="rect">
            <a:avLst/>
          </a:prstGeom>
        </p:spPr>
      </p:pic>
    </p:spTree>
    <p:extLst>
      <p:ext uri="{BB962C8B-B14F-4D97-AF65-F5344CB8AC3E}">
        <p14:creationId xmlns:p14="http://schemas.microsoft.com/office/powerpoint/2010/main" val="2015445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87577E-CF80-41CF-BAEF-9A8907701889}"/>
              </a:ext>
            </a:extLst>
          </p:cNvPr>
          <p:cNvSpPr>
            <a:spLocks noGrp="1"/>
          </p:cNvSpPr>
          <p:nvPr>
            <p:ph idx="1"/>
          </p:nvPr>
        </p:nvSpPr>
        <p:spPr>
          <a:xfrm>
            <a:off x="4343400" y="1676400"/>
            <a:ext cx="4165600" cy="2603500"/>
          </a:xfrm>
          <a:solidFill>
            <a:schemeClr val="accent1">
              <a:lumMod val="20000"/>
              <a:lumOff val="80000"/>
            </a:schemeClr>
          </a:solidFill>
        </p:spPr>
        <p:txBody>
          <a:bodyPr>
            <a:normAutofit/>
          </a:bodyPr>
          <a:lstStyle/>
          <a:p>
            <a:pPr marL="0" indent="0">
              <a:buNone/>
            </a:pPr>
            <a:endParaRPr lang="en-US" sz="5400" b="1" dirty="0">
              <a:effectLst>
                <a:outerShdw blurRad="38100" dist="38100" dir="2700000" algn="tl">
                  <a:srgbClr val="000000">
                    <a:alpha val="43137"/>
                  </a:srgbClr>
                </a:outerShdw>
              </a:effectLst>
              <a:latin typeface="Lucida Calligraphy" panose="03010101010101010101" pitchFamily="66" charset="0"/>
            </a:endParaRPr>
          </a:p>
          <a:p>
            <a:pPr marL="0" indent="0">
              <a:buNone/>
            </a:pPr>
            <a:r>
              <a:rPr lang="en-US" sz="5400" b="1" dirty="0">
                <a:effectLst>
                  <a:outerShdw blurRad="38100" dist="38100" dir="2700000" algn="tl">
                    <a:srgbClr val="000000">
                      <a:alpha val="43137"/>
                    </a:srgbClr>
                  </a:outerShdw>
                </a:effectLst>
                <a:latin typeface="Lucida Calligraphy" panose="03010101010101010101" pitchFamily="66" charset="0"/>
              </a:rPr>
              <a:t>    Floods</a:t>
            </a:r>
          </a:p>
        </p:txBody>
      </p:sp>
    </p:spTree>
    <p:extLst>
      <p:ext uri="{BB962C8B-B14F-4D97-AF65-F5344CB8AC3E}">
        <p14:creationId xmlns:p14="http://schemas.microsoft.com/office/powerpoint/2010/main" val="1748243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415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ED7D5-E295-476E-BE24-7ACB77308D4B}"/>
              </a:ext>
            </a:extLst>
          </p:cNvPr>
          <p:cNvSpPr>
            <a:spLocks noGrp="1"/>
          </p:cNvSpPr>
          <p:nvPr>
            <p:ph idx="1"/>
          </p:nvPr>
        </p:nvSpPr>
        <p:spPr>
          <a:xfrm>
            <a:off x="209550" y="180975"/>
            <a:ext cx="11791950" cy="6477000"/>
          </a:xfrm>
        </p:spPr>
        <p:txBody>
          <a:bodyPr>
            <a:normAutofit fontScale="85000" lnSpcReduction="20000"/>
          </a:bodyPr>
          <a:lstStyle/>
          <a:p>
            <a:r>
              <a:rPr lang="en-US" dirty="0"/>
              <a:t>We have so much to praise God for, there's great power in giving honor to Him. And many of you live that truth out, every single day of your lives. The </a:t>
            </a:r>
            <a:r>
              <a:rPr lang="en-US" b="1" u="sng" dirty="0">
                <a:hlinkClick r:id="rId2"/>
              </a:rPr>
              <a:t>Bible</a:t>
            </a:r>
            <a:r>
              <a:rPr lang="en-US" dirty="0"/>
              <a:t> is filled with examples of praise when we see His power released - life-changing miracles, dramatic stories of the enemy being halted or defeated, hearts being changed and drawn closer to Him.</a:t>
            </a:r>
          </a:p>
          <a:p>
            <a:r>
              <a:rPr lang="en-US" dirty="0"/>
              <a:t>Yet reality is that way too often, daily struggles or constant life demands can crowd out our praise to God.  We might check the worship box at church and somehow think we’re good for the week.  And all the while, with souls distant and cold, we sing words, we listen to music, then we go home.</a:t>
            </a:r>
          </a:p>
          <a:p>
            <a:r>
              <a:rPr lang="en-US" dirty="0"/>
              <a:t>Sometimes it really is a sacrifice to offer praise.  We may not feel like it.  We’re struggling.  We're weary.  Or maybe, we feel like He let us down. We think God seems distant, like he's far away, or doesn't really care about what's troubling us. Painful life blows and losses might have recently sent us spiraling.</a:t>
            </a:r>
          </a:p>
          <a:p>
            <a:r>
              <a:rPr lang="en-US" dirty="0"/>
              <a:t>Here’s what can make a lasting difference.  When we make that decision to fix our eyes on Him, and daily give Him praise, no matter what's staring us straight in the face, we suddenly realize that God has already begun to release the grip those struggles can have over us. </a:t>
            </a:r>
          </a:p>
          <a:p>
            <a:r>
              <a:rPr lang="en-US" dirty="0"/>
              <a:t>There’s power in our acknowledgement that He is worthy, above all else, of our worship and praise.</a:t>
            </a:r>
          </a:p>
          <a:p>
            <a:r>
              <a:rPr lang="en-US" dirty="0"/>
              <a:t>His Spirit urges us onward, to press in close to him. Doesn't matter how good or "not so good" we feel like we can sing, doesn't matter if we like upbeat worship, more reflective songs, or traditional hymns. Doesn't matter if we're alone, with a few, or in a big group. Doesn't even matter whether we "feel" like it or not.  What matters is this - our hearts in tune with our Creator and King.</a:t>
            </a:r>
          </a:p>
          <a:p>
            <a:endParaRPr lang="en-US" dirty="0"/>
          </a:p>
        </p:txBody>
      </p:sp>
    </p:spTree>
    <p:extLst>
      <p:ext uri="{BB962C8B-B14F-4D97-AF65-F5344CB8AC3E}">
        <p14:creationId xmlns:p14="http://schemas.microsoft.com/office/powerpoint/2010/main" val="2812931126"/>
      </p:ext>
    </p:extLst>
  </p:cSld>
  <p:clrMapOvr>
    <a:masterClrMapping/>
  </p:clrMapOvr>
  <mc:AlternateContent xmlns:mc="http://schemas.openxmlformats.org/markup-compatibility/2006" xmlns:p14="http://schemas.microsoft.com/office/powerpoint/2010/main">
    <mc:Choice Requires="p14">
      <p:transition spd="slow" p14:dur="275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1056641"/>
            <a:ext cx="11785600" cy="5130800"/>
          </a:xfrm>
          <a:solidFill>
            <a:schemeClr val="bg1">
              <a:alpha val="80000"/>
            </a:schemeClr>
          </a:soli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Lucida Calligraphy" panose="03010101010101010101" pitchFamily="66" charset="0"/>
              </a:rPr>
              <a:t>…Brings Us to a Place of Humility</a:t>
            </a:r>
            <a:r>
              <a:rPr lang="en-US" dirty="0">
                <a:effectLst>
                  <a:outerShdw blurRad="38100" dist="38100" dir="2700000" algn="tl">
                    <a:srgbClr val="000000">
                      <a:alpha val="43137"/>
                    </a:srgbClr>
                  </a:outerShdw>
                </a:effectLst>
                <a:latin typeface="Lucida Calligraphy" panose="03010101010101010101" pitchFamily="66" charset="0"/>
              </a:rPr>
              <a:t> </a:t>
            </a:r>
          </a:p>
          <a:p>
            <a:pPr>
              <a:lnSpc>
                <a:spcPct val="100000"/>
              </a:lnSpc>
            </a:pPr>
            <a:r>
              <a:rPr lang="en-US" b="1" dirty="0">
                <a:effectLst>
                  <a:outerShdw blurRad="38100" dist="38100" dir="2700000" algn="tl">
                    <a:srgbClr val="000000">
                      <a:alpha val="43137"/>
                    </a:srgbClr>
                  </a:outerShdw>
                </a:effectLst>
                <a:latin typeface="Lucida Calligraphy" panose="03010101010101010101" pitchFamily="66" charset="0"/>
              </a:rPr>
              <a:t>We remember our dependency on God, as we acknowledge our need for Him.  </a:t>
            </a:r>
          </a:p>
          <a:p>
            <a:pPr>
              <a:lnSpc>
                <a:spcPct val="100000"/>
              </a:lnSpc>
            </a:pPr>
            <a:r>
              <a:rPr lang="en-US" b="1" dirty="0">
                <a:effectLst>
                  <a:outerShdw blurRad="38100" dist="38100" dir="2700000" algn="tl">
                    <a:srgbClr val="000000">
                      <a:alpha val="43137"/>
                    </a:srgbClr>
                  </a:outerShdw>
                </a:effectLst>
                <a:latin typeface="Lucida Calligraphy" panose="03010101010101010101" pitchFamily="66" charset="0"/>
              </a:rPr>
              <a:t>As we praise Him as Creator/ King of this world…</a:t>
            </a:r>
          </a:p>
          <a:p>
            <a:pPr marL="0" indent="0">
              <a:lnSpc>
                <a:spcPct val="100000"/>
              </a:lnSpc>
              <a:spcBef>
                <a:spcPts val="0"/>
              </a:spcBef>
              <a:buNone/>
            </a:pPr>
            <a:r>
              <a:rPr lang="en-US" b="1" dirty="0">
                <a:effectLst>
                  <a:outerShdw blurRad="38100" dist="38100" dir="2700000" algn="tl">
                    <a:srgbClr val="000000">
                      <a:alpha val="43137"/>
                    </a:srgbClr>
                  </a:outerShdw>
                </a:effectLst>
                <a:latin typeface="Lucida Calligraphy" panose="03010101010101010101" pitchFamily="66" charset="0"/>
              </a:rPr>
              <a:t>    …we recognize that we’re not in control, but He is!</a:t>
            </a:r>
          </a:p>
          <a:p>
            <a:pPr marL="0" indent="0">
              <a:lnSpc>
                <a:spcPct val="100000"/>
              </a:lnSpc>
              <a:spcBef>
                <a:spcPts val="1200"/>
              </a:spcBef>
              <a:buNone/>
            </a:pPr>
            <a:r>
              <a:rPr lang="en-US" i="1" dirty="0">
                <a:effectLst>
                  <a:outerShdw blurRad="38100" dist="38100" dir="2700000" algn="tl">
                    <a:srgbClr val="000000">
                      <a:alpha val="43137"/>
                    </a:srgbClr>
                  </a:outerShdw>
                </a:effectLst>
                <a:latin typeface="Lucida Calligraphy" panose="03010101010101010101" pitchFamily="66" charset="0"/>
              </a:rPr>
              <a:t>“Let us come into his presence with thanksgiving; let us make a joyful noise to him with songs of praise! For the Lord is a great God, and a great King above all gods”  </a:t>
            </a:r>
            <a:r>
              <a:rPr lang="en-US" b="1" dirty="0">
                <a:effectLst>
                  <a:outerShdw blurRad="38100" dist="38100" dir="2700000" algn="tl">
                    <a:srgbClr val="000000">
                      <a:alpha val="43137"/>
                    </a:srgbClr>
                  </a:outerShdw>
                </a:effectLst>
                <a:latin typeface="Lucida Calligraphy" panose="03010101010101010101" pitchFamily="66" charset="0"/>
              </a:rPr>
              <a:t>Psa. 95:2-3</a:t>
            </a:r>
          </a:p>
          <a:p>
            <a:pPr marL="0" indent="0">
              <a:lnSpc>
                <a:spcPct val="100000"/>
              </a:lnSpc>
              <a:spcBef>
                <a:spcPts val="1200"/>
              </a:spcBef>
              <a:buNone/>
            </a:pPr>
            <a:r>
              <a:rPr lang="en-US" i="1" dirty="0">
                <a:effectLst>
                  <a:outerShdw blurRad="38100" dist="38100" dir="2700000" algn="tl">
                    <a:srgbClr val="000000">
                      <a:alpha val="43137"/>
                    </a:srgbClr>
                  </a:outerShdw>
                </a:effectLst>
                <a:latin typeface="Lucida Calligraphy" panose="03010101010101010101" pitchFamily="66" charset="0"/>
              </a:rPr>
              <a:t>"I will give you thanks in the great congregation: I will praise you among much people" </a:t>
            </a:r>
            <a:r>
              <a:rPr lang="en-US" b="1" dirty="0">
                <a:effectLst>
                  <a:outerShdw blurRad="38100" dist="38100" dir="2700000" algn="tl">
                    <a:srgbClr val="000000">
                      <a:alpha val="43137"/>
                    </a:srgbClr>
                  </a:outerShdw>
                </a:effectLst>
                <a:latin typeface="Lucida Calligraphy" panose="03010101010101010101" pitchFamily="66" charset="0"/>
              </a:rPr>
              <a:t>Psa. 35:18</a:t>
            </a:r>
          </a:p>
        </p:txBody>
      </p:sp>
    </p:spTree>
    <p:extLst>
      <p:ext uri="{BB962C8B-B14F-4D97-AF65-F5344CB8AC3E}">
        <p14:creationId xmlns:p14="http://schemas.microsoft.com/office/powerpoint/2010/main" val="3803713170"/>
      </p:ext>
    </p:extLst>
  </p:cSld>
  <p:clrMapOvr>
    <a:masterClrMapping/>
  </p:clrMapOvr>
  <mc:AlternateContent xmlns:mc="http://schemas.openxmlformats.org/markup-compatibility/2006" xmlns:p14="http://schemas.microsoft.com/office/powerpoint/2010/main">
    <mc:Choice Requires="p14">
      <p:transition spd="slow" p14:dur="3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anim calcmode="lin" valueType="num">
                                      <p:cBhvr>
                                        <p:cTn id="3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anim calcmode="lin" valueType="num">
                                      <p:cBhvr>
                                        <p:cTn id="4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2000"/>
                                        <p:tgtEl>
                                          <p:spTgt spid="3">
                                            <p:txEl>
                                              <p:pRg st="5" end="5"/>
                                            </p:txEl>
                                          </p:spTgt>
                                        </p:tgtEl>
                                      </p:cBhvr>
                                    </p:animEffect>
                                    <p:anim calcmode="lin" valueType="num">
                                      <p:cBhvr>
                                        <p:cTn id="4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243840"/>
            <a:ext cx="11785600" cy="6685280"/>
          </a:xfrm>
          <a:solidFill>
            <a:schemeClr val="bg1">
              <a:alpha val="80000"/>
            </a:schemeClr>
          </a:solidFill>
        </p:spPr>
        <p:txBody>
          <a:bodyPr>
            <a:normAutofit fontScale="70000" lnSpcReduction="20000"/>
          </a:bodyPr>
          <a:lstStyle/>
          <a:p>
            <a:pPr marL="0" indent="0">
              <a:lnSpc>
                <a:spcPct val="120000"/>
              </a:lnSpc>
              <a:buNone/>
            </a:pPr>
            <a:r>
              <a:rPr lang="en-US" sz="4100" b="1" dirty="0">
                <a:effectLst>
                  <a:outerShdw blurRad="38100" dist="38100" dir="2700000" algn="tl">
                    <a:srgbClr val="000000">
                      <a:alpha val="43137"/>
                    </a:srgbClr>
                  </a:outerShdw>
                </a:effectLst>
                <a:latin typeface="Lucida Calligraphy" panose="03010101010101010101" pitchFamily="66" charset="0"/>
              </a:rPr>
              <a:t>…Leaves No Room For Complaining and Negativity </a:t>
            </a:r>
            <a:endParaRPr lang="en-US" sz="3300" b="1" dirty="0">
              <a:effectLst>
                <a:outerShdw blurRad="38100" dist="38100" dir="2700000" algn="tl">
                  <a:srgbClr val="000000">
                    <a:alpha val="43137"/>
                  </a:srgbClr>
                </a:outerShdw>
              </a:effectLst>
              <a:latin typeface="Lucida Calligraphy" panose="03010101010101010101" pitchFamily="66" charset="0"/>
            </a:endParaRPr>
          </a:p>
          <a:p>
            <a:pPr lvl="1">
              <a:lnSpc>
                <a:spcPct val="120000"/>
              </a:lnSpc>
            </a:pPr>
            <a:r>
              <a:rPr lang="en-US" sz="3800" b="1" dirty="0">
                <a:effectLst>
                  <a:outerShdw blurRad="38100" dist="38100" dir="2700000" algn="tl">
                    <a:srgbClr val="000000">
                      <a:alpha val="43137"/>
                    </a:srgbClr>
                  </a:outerShdw>
                </a:effectLst>
                <a:latin typeface="Lucida Calligraphy" panose="03010101010101010101" pitchFamily="66" charset="0"/>
              </a:rPr>
              <a:t>Sometimes Problems Overwhelm Us</a:t>
            </a:r>
          </a:p>
          <a:p>
            <a:pPr lvl="1">
              <a:lnSpc>
                <a:spcPct val="120000"/>
              </a:lnSpc>
            </a:pPr>
            <a:r>
              <a:rPr lang="en-US" sz="3800" b="1" dirty="0">
                <a:effectLst>
                  <a:outerShdw blurRad="38100" dist="38100" dir="2700000" algn="tl">
                    <a:srgbClr val="000000">
                      <a:alpha val="43137"/>
                    </a:srgbClr>
                  </a:outerShdw>
                </a:effectLst>
                <a:latin typeface="Lucida Calligraphy" panose="03010101010101010101" pitchFamily="66" charset="0"/>
              </a:rPr>
              <a:t>Prayers Become Complaints</a:t>
            </a:r>
          </a:p>
          <a:p>
            <a:pPr lvl="1">
              <a:lnSpc>
                <a:spcPct val="120000"/>
              </a:lnSpc>
            </a:pPr>
            <a:r>
              <a:rPr lang="en-US" sz="3800" b="1" dirty="0">
                <a:effectLst>
                  <a:outerShdw blurRad="38100" dist="38100" dir="2700000" algn="tl">
                    <a:srgbClr val="000000">
                      <a:alpha val="43137"/>
                    </a:srgbClr>
                  </a:outerShdw>
                </a:effectLst>
                <a:latin typeface="Lucida Calligraphy" panose="03010101010101010101" pitchFamily="66" charset="0"/>
              </a:rPr>
              <a:t>Problems Become Set In</a:t>
            </a:r>
          </a:p>
          <a:p>
            <a:pPr marL="0" indent="0">
              <a:lnSpc>
                <a:spcPct val="120000"/>
              </a:lnSpc>
              <a:buNone/>
            </a:pPr>
            <a:r>
              <a:rPr lang="en-US" sz="4000" b="1" dirty="0">
                <a:effectLst>
                  <a:outerShdw blurRad="38100" dist="38100" dir="2700000" algn="tl">
                    <a:srgbClr val="000000">
                      <a:alpha val="43137"/>
                    </a:srgbClr>
                  </a:outerShdw>
                </a:effectLst>
                <a:latin typeface="Lucida Calligraphy" panose="03010101010101010101" pitchFamily="66" charset="0"/>
              </a:rPr>
              <a:t>Praise Reminds Us Of… </a:t>
            </a:r>
          </a:p>
          <a:p>
            <a:pPr lvl="1">
              <a:lnSpc>
                <a:spcPct val="120000"/>
              </a:lnSpc>
            </a:pPr>
            <a:r>
              <a:rPr lang="en-US" sz="4000" b="1" dirty="0">
                <a:effectLst>
                  <a:outerShdw blurRad="38100" dist="38100" dir="2700000" algn="tl">
                    <a:srgbClr val="000000">
                      <a:alpha val="43137"/>
                    </a:srgbClr>
                  </a:outerShdw>
                </a:effectLst>
                <a:latin typeface="Lucida Calligraphy" panose="03010101010101010101" pitchFamily="66" charset="0"/>
              </a:rPr>
              <a:t>What He Has Already Done In Our Lives.  </a:t>
            </a:r>
          </a:p>
          <a:p>
            <a:pPr lvl="1">
              <a:lnSpc>
                <a:spcPct val="120000"/>
              </a:lnSpc>
            </a:pPr>
            <a:r>
              <a:rPr lang="en-US" sz="4000" b="1" dirty="0">
                <a:effectLst>
                  <a:outerShdw blurRad="38100" dist="38100" dir="2700000" algn="tl">
                    <a:srgbClr val="000000">
                      <a:alpha val="43137"/>
                    </a:srgbClr>
                  </a:outerShdw>
                </a:effectLst>
                <a:latin typeface="Lucida Calligraphy" panose="03010101010101010101" pitchFamily="66" charset="0"/>
              </a:rPr>
              <a:t>He Can Do It Again</a:t>
            </a:r>
          </a:p>
          <a:p>
            <a:pPr marL="0" indent="0">
              <a:lnSpc>
                <a:spcPct val="120000"/>
              </a:lnSpc>
              <a:buNone/>
            </a:pPr>
            <a:r>
              <a:rPr lang="en-US" sz="3500" i="1" dirty="0">
                <a:effectLst>
                  <a:outerShdw blurRad="38100" dist="38100" dir="2700000" algn="tl">
                    <a:srgbClr val="000000">
                      <a:alpha val="43137"/>
                    </a:srgbClr>
                  </a:outerShdw>
                </a:effectLst>
                <a:latin typeface="Lucida Calligraphy" panose="03010101010101010101" pitchFamily="66" charset="0"/>
              </a:rPr>
              <a:t>“Bless The Lord, O My Soul, And Forget Not All His Benefits, Who Forgives All Your Iniquity, Who Heals All Your Diseases, Who Redeems Your Life From The Pit, Who Crowns You With Steadfast Love And Mercy.” </a:t>
            </a:r>
            <a:r>
              <a:rPr lang="en-US" sz="3500" b="1" dirty="0">
                <a:effectLst>
                  <a:outerShdw blurRad="38100" dist="38100" dir="2700000" algn="tl">
                    <a:srgbClr val="000000">
                      <a:alpha val="43137"/>
                    </a:srgbClr>
                  </a:outerShdw>
                </a:effectLst>
                <a:latin typeface="Lucida Calligraphy" panose="03010101010101010101" pitchFamily="66" charset="0"/>
              </a:rPr>
              <a:t>Psa. 103:2-4</a:t>
            </a:r>
          </a:p>
          <a:p>
            <a:pPr marL="0" indent="0">
              <a:lnSpc>
                <a:spcPct val="120000"/>
              </a:lnSpc>
              <a:buNone/>
            </a:pPr>
            <a:r>
              <a:rPr lang="en-US" sz="3500" i="1" dirty="0">
                <a:effectLst>
                  <a:outerShdw blurRad="38100" dist="38100" dir="2700000" algn="tl">
                    <a:srgbClr val="000000">
                      <a:alpha val="43137"/>
                    </a:srgbClr>
                  </a:outerShdw>
                </a:effectLst>
                <a:latin typeface="Lucida Calligraphy" panose="03010101010101010101" pitchFamily="66" charset="0"/>
              </a:rPr>
              <a:t>"By Him Therefore Let Us Offer The Sacrifice Of Praise To God Continually, That Is, The Fruit Of Our Lips Giving Thanks To His Name." </a:t>
            </a:r>
            <a:r>
              <a:rPr lang="en-US" sz="3500" b="1" dirty="0">
                <a:effectLst>
                  <a:outerShdw blurRad="38100" dist="38100" dir="2700000" algn="tl">
                    <a:srgbClr val="000000">
                      <a:alpha val="43137"/>
                    </a:srgbClr>
                  </a:outerShdw>
                </a:effectLst>
                <a:latin typeface="Lucida Calligraphy" panose="03010101010101010101" pitchFamily="66" charset="0"/>
              </a:rPr>
              <a:t>Heb. 13:15</a:t>
            </a:r>
          </a:p>
        </p:txBody>
      </p:sp>
    </p:spTree>
    <p:extLst>
      <p:ext uri="{BB962C8B-B14F-4D97-AF65-F5344CB8AC3E}">
        <p14:creationId xmlns:p14="http://schemas.microsoft.com/office/powerpoint/2010/main" val="2181278759"/>
      </p:ext>
    </p:extLst>
  </p:cSld>
  <p:clrMapOvr>
    <a:masterClrMapping/>
  </p:clrMapOvr>
  <mc:AlternateContent xmlns:mc="http://schemas.openxmlformats.org/markup-compatibility/2006" xmlns:p14="http://schemas.microsoft.com/office/powerpoint/2010/main">
    <mc:Choice Requires="p14">
      <p:transition spd="slow" p14:dur="3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par>
                          <p:cTn id="20" fill="hold">
                            <p:stCondLst>
                              <p:cond delay="4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2000"/>
                                        <p:tgtEl>
                                          <p:spTgt spid="3">
                                            <p:txEl>
                                              <p:pRg st="4" end="4"/>
                                            </p:txEl>
                                          </p:spTgt>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2000"/>
                                        <p:tgtEl>
                                          <p:spTgt spid="3">
                                            <p:txEl>
                                              <p:pRg st="5" end="5"/>
                                            </p:txEl>
                                          </p:spTgt>
                                        </p:tgtEl>
                                      </p:cBhvr>
                                    </p:animEffect>
                                  </p:childTnLst>
                                </p:cTn>
                              </p:par>
                            </p:childTnLst>
                          </p:cTn>
                        </p:par>
                        <p:par>
                          <p:cTn id="33" fill="hold">
                            <p:stCondLst>
                              <p:cond delay="4000"/>
                            </p:stCondLst>
                            <p:childTnLst>
                              <p:par>
                                <p:cTn id="34" presetID="16" presetClass="entr" presetSubtype="21"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20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arn(inVertical)">
                                      <p:cBhvr>
                                        <p:cTn id="4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81280" y="104776"/>
            <a:ext cx="11897360" cy="6601460"/>
          </a:xfrm>
          <a:solidFill>
            <a:schemeClr val="bg1">
              <a:alpha val="80000"/>
            </a:schemeClr>
          </a:soli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Lucida Calligraphy" panose="03010101010101010101" pitchFamily="66" charset="0"/>
              </a:rPr>
              <a:t>...Leaves No Room For Complaining and Negativity</a:t>
            </a:r>
            <a:r>
              <a:rPr lang="en-US" dirty="0">
                <a:effectLst>
                  <a:outerShdw blurRad="38100" dist="38100" dir="2700000" algn="tl">
                    <a:srgbClr val="000000">
                      <a:alpha val="43137"/>
                    </a:srgbClr>
                  </a:outerShdw>
                </a:effectLst>
                <a:latin typeface="Lucida Calligraphy" panose="03010101010101010101" pitchFamily="66" charset="0"/>
              </a:rPr>
              <a:t>  </a:t>
            </a:r>
            <a:endParaRPr lang="en-US" i="1" dirty="0">
              <a:effectLst>
                <a:outerShdw blurRad="38100" dist="38100" dir="2700000" algn="tl">
                  <a:srgbClr val="000000">
                    <a:alpha val="43137"/>
                  </a:srgbClr>
                </a:outerShdw>
              </a:effectLst>
              <a:latin typeface="Lucida Calligraphy" panose="03010101010101010101" pitchFamily="66" charset="0"/>
            </a:endParaRPr>
          </a:p>
          <a:p>
            <a:pPr marL="0" indent="0">
              <a:lnSpc>
                <a:spcPct val="100000"/>
              </a:lnSpc>
              <a:buNone/>
            </a:pPr>
            <a:r>
              <a:rPr lang="en-US" b="1" dirty="0">
                <a:effectLst>
                  <a:outerShdw blurRad="38100" dist="38100" dir="2700000" algn="tl">
                    <a:srgbClr val="000000">
                      <a:alpha val="43137"/>
                    </a:srgbClr>
                  </a:outerShdw>
                </a:effectLst>
                <a:latin typeface="Lucida Calligraphy" panose="03010101010101010101" pitchFamily="66" charset="0"/>
              </a:rPr>
              <a:t>Luke 24:50-53  </a:t>
            </a:r>
            <a:br>
              <a:rPr lang="en-US" dirty="0">
                <a:effectLst>
                  <a:outerShdw blurRad="38100" dist="38100" dir="2700000" algn="tl">
                    <a:srgbClr val="000000">
                      <a:alpha val="43137"/>
                    </a:srgbClr>
                  </a:outerShdw>
                </a:effectLst>
                <a:latin typeface="Lucida Calligraphy" panose="03010101010101010101" pitchFamily="66" charset="0"/>
              </a:rPr>
            </a:br>
            <a:r>
              <a:rPr lang="en-US" baseline="30000" dirty="0">
                <a:effectLst>
                  <a:outerShdw blurRad="38100" dist="38100" dir="2700000" algn="tl">
                    <a:srgbClr val="000000">
                      <a:alpha val="43137"/>
                    </a:srgbClr>
                  </a:outerShdw>
                </a:effectLst>
                <a:latin typeface="Lucida Calligraphy" panose="03010101010101010101" pitchFamily="66" charset="0"/>
              </a:rPr>
              <a:t>51 </a:t>
            </a:r>
            <a:r>
              <a:rPr lang="en-US" dirty="0">
                <a:effectLst>
                  <a:outerShdw blurRad="38100" dist="38100" dir="2700000" algn="tl">
                    <a:srgbClr val="000000">
                      <a:alpha val="43137"/>
                    </a:srgbClr>
                  </a:outerShdw>
                </a:effectLst>
                <a:latin typeface="Lucida Calligraphy" panose="03010101010101010101" pitchFamily="66" charset="0"/>
              </a:rPr>
              <a:t> And it came to pass, while he blessed them, he was parted from them, and carried up into heaven. </a:t>
            </a:r>
            <a:r>
              <a:rPr lang="en-US" baseline="30000" dirty="0">
                <a:effectLst>
                  <a:outerShdw blurRad="38100" dist="38100" dir="2700000" algn="tl">
                    <a:srgbClr val="000000">
                      <a:alpha val="43137"/>
                    </a:srgbClr>
                  </a:outerShdw>
                </a:effectLst>
                <a:latin typeface="Lucida Calligraphy" panose="03010101010101010101" pitchFamily="66" charset="0"/>
              </a:rPr>
              <a:t>52 </a:t>
            </a:r>
            <a:r>
              <a:rPr lang="en-US" dirty="0">
                <a:effectLst>
                  <a:outerShdw blurRad="38100" dist="38100" dir="2700000" algn="tl">
                    <a:srgbClr val="000000">
                      <a:alpha val="43137"/>
                    </a:srgbClr>
                  </a:outerShdw>
                </a:effectLst>
                <a:latin typeface="Lucida Calligraphy" panose="03010101010101010101" pitchFamily="66" charset="0"/>
              </a:rPr>
              <a:t> And they worshipped him, and returned to Jerusalem with great joy: </a:t>
            </a:r>
            <a:r>
              <a:rPr lang="en-US" baseline="30000" dirty="0">
                <a:effectLst>
                  <a:outerShdw blurRad="38100" dist="38100" dir="2700000" algn="tl">
                    <a:srgbClr val="000000">
                      <a:alpha val="43137"/>
                    </a:srgbClr>
                  </a:outerShdw>
                </a:effectLst>
                <a:latin typeface="Lucida Calligraphy" panose="03010101010101010101" pitchFamily="66" charset="0"/>
              </a:rPr>
              <a:t>53 </a:t>
            </a:r>
            <a:r>
              <a:rPr lang="en-US" dirty="0">
                <a:effectLst>
                  <a:outerShdw blurRad="38100" dist="38100" dir="2700000" algn="tl">
                    <a:srgbClr val="000000">
                      <a:alpha val="43137"/>
                    </a:srgbClr>
                  </a:outerShdw>
                </a:effectLst>
                <a:latin typeface="Lucida Calligraphy" panose="03010101010101010101" pitchFamily="66" charset="0"/>
              </a:rPr>
              <a:t> And were continually in the temple, praising and blessing God. Amen. </a:t>
            </a:r>
          </a:p>
          <a:p>
            <a:pPr marL="0" indent="0">
              <a:lnSpc>
                <a:spcPct val="100000"/>
              </a:lnSpc>
              <a:buNone/>
            </a:pPr>
            <a:r>
              <a:rPr lang="en-US" b="1" dirty="0">
                <a:effectLst>
                  <a:outerShdw blurRad="38100" dist="38100" dir="2700000" algn="tl">
                    <a:srgbClr val="000000">
                      <a:alpha val="43137"/>
                    </a:srgbClr>
                  </a:outerShdw>
                </a:effectLst>
                <a:latin typeface="Lucida Calligraphy" panose="03010101010101010101" pitchFamily="66" charset="0"/>
              </a:rPr>
              <a:t>Acts 2:1-2 </a:t>
            </a:r>
            <a:br>
              <a:rPr lang="en-US" dirty="0">
                <a:effectLst>
                  <a:outerShdw blurRad="38100" dist="38100" dir="2700000" algn="tl">
                    <a:srgbClr val="000000">
                      <a:alpha val="43137"/>
                    </a:srgbClr>
                  </a:outerShdw>
                </a:effectLst>
                <a:latin typeface="Lucida Calligraphy" panose="03010101010101010101" pitchFamily="66" charset="0"/>
              </a:rPr>
            </a:br>
            <a:r>
              <a:rPr lang="en-US" baseline="30000" dirty="0">
                <a:effectLst>
                  <a:outerShdw blurRad="38100" dist="38100" dir="2700000" algn="tl">
                    <a:srgbClr val="000000">
                      <a:alpha val="43137"/>
                    </a:srgbClr>
                  </a:outerShdw>
                </a:effectLst>
                <a:latin typeface="Lucida Calligraphy" panose="03010101010101010101" pitchFamily="66" charset="0"/>
              </a:rPr>
              <a:t>1 </a:t>
            </a:r>
            <a:r>
              <a:rPr lang="en-US" dirty="0">
                <a:effectLst>
                  <a:outerShdw blurRad="38100" dist="38100" dir="2700000" algn="tl">
                    <a:srgbClr val="000000">
                      <a:alpha val="43137"/>
                    </a:srgbClr>
                  </a:outerShdw>
                </a:effectLst>
                <a:latin typeface="Lucida Calligraphy" panose="03010101010101010101" pitchFamily="66" charset="0"/>
              </a:rPr>
              <a:t> And when the day of Pentecost was fully come, they were all with one accord in one place. </a:t>
            </a:r>
            <a:r>
              <a:rPr lang="en-US" baseline="30000" dirty="0">
                <a:effectLst>
                  <a:outerShdw blurRad="38100" dist="38100" dir="2700000" algn="tl">
                    <a:srgbClr val="000000">
                      <a:alpha val="43137"/>
                    </a:srgbClr>
                  </a:outerShdw>
                </a:effectLst>
                <a:latin typeface="Lucida Calligraphy" panose="03010101010101010101" pitchFamily="66" charset="0"/>
              </a:rPr>
              <a:t>2 </a:t>
            </a:r>
            <a:r>
              <a:rPr lang="en-US" dirty="0">
                <a:effectLst>
                  <a:outerShdw blurRad="38100" dist="38100" dir="2700000" algn="tl">
                    <a:srgbClr val="000000">
                      <a:alpha val="43137"/>
                    </a:srgbClr>
                  </a:outerShdw>
                </a:effectLst>
                <a:latin typeface="Lucida Calligraphy" panose="03010101010101010101" pitchFamily="66" charset="0"/>
              </a:rPr>
              <a:t> And suddenly there came a sound from heaven as of a rushing mighty wind, and it </a:t>
            </a:r>
            <a:r>
              <a:rPr lang="en-US" b="1" dirty="0">
                <a:effectLst>
                  <a:outerShdw blurRad="38100" dist="38100" dir="2700000" algn="tl">
                    <a:srgbClr val="000000">
                      <a:alpha val="43137"/>
                    </a:srgbClr>
                  </a:outerShdw>
                </a:effectLst>
                <a:latin typeface="Lucida Calligraphy" panose="03010101010101010101" pitchFamily="66" charset="0"/>
              </a:rPr>
              <a:t>filled all the house </a:t>
            </a:r>
            <a:r>
              <a:rPr lang="en-US" dirty="0">
                <a:effectLst>
                  <a:outerShdw blurRad="38100" dist="38100" dir="2700000" algn="tl">
                    <a:srgbClr val="000000">
                      <a:alpha val="43137"/>
                    </a:srgbClr>
                  </a:outerShdw>
                </a:effectLst>
                <a:latin typeface="Lucida Calligraphy" panose="03010101010101010101" pitchFamily="66" charset="0"/>
              </a:rPr>
              <a:t>where they were sitting. </a:t>
            </a:r>
          </a:p>
          <a:p>
            <a:endParaRPr lang="en-US" dirty="0"/>
          </a:p>
        </p:txBody>
      </p:sp>
    </p:spTree>
    <p:extLst>
      <p:ext uri="{BB962C8B-B14F-4D97-AF65-F5344CB8AC3E}">
        <p14:creationId xmlns:p14="http://schemas.microsoft.com/office/powerpoint/2010/main" val="3874089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EC91-5886-4980-B03D-9A72FEF51F74}"/>
              </a:ext>
            </a:extLst>
          </p:cNvPr>
          <p:cNvSpPr>
            <a:spLocks noGrp="1"/>
          </p:cNvSpPr>
          <p:nvPr>
            <p:ph type="ctrTitle"/>
          </p:nvPr>
        </p:nvSpPr>
        <p:spPr>
          <a:xfrm>
            <a:off x="3129280" y="4393883"/>
            <a:ext cx="9144000" cy="2387600"/>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Lucida Calligraphy" panose="03010101010101010101" pitchFamily="66" charset="0"/>
              </a:rPr>
              <a:t>Plug Into the Power </a:t>
            </a:r>
            <a:br>
              <a:rPr lang="en-US" b="1" dirty="0">
                <a:solidFill>
                  <a:schemeClr val="bg1"/>
                </a:solidFill>
                <a:effectLst>
                  <a:outerShdw blurRad="38100" dist="38100" dir="2700000" algn="tl">
                    <a:srgbClr val="000000">
                      <a:alpha val="43137"/>
                    </a:srgbClr>
                  </a:outerShdw>
                </a:effectLst>
                <a:latin typeface="Lucida Calligraphy" panose="03010101010101010101" pitchFamily="66" charset="0"/>
              </a:rPr>
            </a:br>
            <a:r>
              <a:rPr lang="en-US" b="1" dirty="0">
                <a:solidFill>
                  <a:schemeClr val="bg1"/>
                </a:solidFill>
                <a:effectLst>
                  <a:outerShdw blurRad="38100" dist="38100" dir="2700000" algn="tl">
                    <a:srgbClr val="000000">
                      <a:alpha val="43137"/>
                    </a:srgbClr>
                  </a:outerShdw>
                </a:effectLst>
                <a:latin typeface="Lucida Calligraphy" panose="03010101010101010101" pitchFamily="66" charset="0"/>
              </a:rPr>
              <a:t>of</a:t>
            </a:r>
            <a:br>
              <a:rPr lang="en-US" b="1" dirty="0">
                <a:solidFill>
                  <a:schemeClr val="bg1"/>
                </a:solidFill>
                <a:effectLst>
                  <a:outerShdw blurRad="38100" dist="38100" dir="2700000" algn="tl">
                    <a:srgbClr val="000000">
                      <a:alpha val="43137"/>
                    </a:srgbClr>
                  </a:outerShdw>
                </a:effectLst>
                <a:latin typeface="Lucida Calligraphy" panose="03010101010101010101" pitchFamily="66" charset="0"/>
              </a:rPr>
            </a:br>
            <a:r>
              <a:rPr lang="en-US" b="1" dirty="0">
                <a:solidFill>
                  <a:schemeClr val="bg1"/>
                </a:solidFill>
                <a:effectLst>
                  <a:outerShdw blurRad="38100" dist="38100" dir="2700000" algn="tl">
                    <a:srgbClr val="000000">
                      <a:alpha val="43137"/>
                    </a:srgbClr>
                  </a:outerShdw>
                </a:effectLst>
                <a:latin typeface="Lucida Calligraphy" panose="03010101010101010101" pitchFamily="66" charset="0"/>
              </a:rPr>
              <a:t>Praise 2</a:t>
            </a:r>
          </a:p>
        </p:txBody>
      </p:sp>
      <p:sp>
        <p:nvSpPr>
          <p:cNvPr id="4" name="TextBox 3">
            <a:extLst>
              <a:ext uri="{FF2B5EF4-FFF2-40B4-BE49-F238E27FC236}">
                <a16:creationId xmlns:a16="http://schemas.microsoft.com/office/drawing/2014/main" id="{E01F1DF5-5E39-44B6-B76C-32BA189D3875}"/>
              </a:ext>
            </a:extLst>
          </p:cNvPr>
          <p:cNvSpPr txBox="1"/>
          <p:nvPr/>
        </p:nvSpPr>
        <p:spPr>
          <a:xfrm>
            <a:off x="1158240" y="76517"/>
            <a:ext cx="351536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Lucida Calligraphy" panose="03010101010101010101" pitchFamily="66" charset="0"/>
              </a:rPr>
              <a:t>Edward Church</a:t>
            </a:r>
          </a:p>
        </p:txBody>
      </p:sp>
      <p:sp>
        <p:nvSpPr>
          <p:cNvPr id="6" name="TextBox 5">
            <a:extLst>
              <a:ext uri="{FF2B5EF4-FFF2-40B4-BE49-F238E27FC236}">
                <a16:creationId xmlns:a16="http://schemas.microsoft.com/office/drawing/2014/main" id="{9AC8E2C0-2034-4508-A131-ECABA60B7C16}"/>
              </a:ext>
            </a:extLst>
          </p:cNvPr>
          <p:cNvSpPr txBox="1"/>
          <p:nvPr/>
        </p:nvSpPr>
        <p:spPr>
          <a:xfrm>
            <a:off x="8595360" y="0"/>
            <a:ext cx="351536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Lucida Calligraphy" panose="03010101010101010101" pitchFamily="66" charset="0"/>
              </a:rPr>
              <a:t>September 15, 2019</a:t>
            </a:r>
          </a:p>
        </p:txBody>
      </p:sp>
    </p:spTree>
    <p:extLst>
      <p:ext uri="{BB962C8B-B14F-4D97-AF65-F5344CB8AC3E}">
        <p14:creationId xmlns:p14="http://schemas.microsoft.com/office/powerpoint/2010/main" val="3191330606"/>
      </p:ext>
    </p:extLst>
  </p:cSld>
  <p:clrMapOvr>
    <a:masterClrMapping/>
  </p:clrMapOvr>
  <mc:AlternateContent xmlns:mc="http://schemas.openxmlformats.org/markup-compatibility/2006" xmlns:p14="http://schemas.microsoft.com/office/powerpoint/2010/main">
    <mc:Choice Requires="p14">
      <p:transition spd="slow" p14:dur="300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1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0-#ppt_w/2"/>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000" fill="hold"/>
                                        <p:tgtEl>
                                          <p:spTgt spid="6"/>
                                        </p:tgtEl>
                                        <p:attrNameLst>
                                          <p:attrName>ppt_x</p:attrName>
                                        </p:attrNameLst>
                                      </p:cBhvr>
                                      <p:tavLst>
                                        <p:tav tm="0">
                                          <p:val>
                                            <p:strVal val="1+#ppt_w/2"/>
                                          </p:val>
                                        </p:tav>
                                        <p:tav tm="100000">
                                          <p:val>
                                            <p:strVal val="#ppt_x"/>
                                          </p:val>
                                        </p:tav>
                                      </p:tavLst>
                                    </p:anim>
                                    <p:anim calcmode="lin" valueType="num">
                                      <p:cBhvr additive="base">
                                        <p:cTn id="17"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E9A1-5251-4FF1-A6D5-A2D0EAED39A6}"/>
              </a:ext>
            </a:extLst>
          </p:cNvPr>
          <p:cNvSpPr>
            <a:spLocks noGrp="1"/>
          </p:cNvSpPr>
          <p:nvPr>
            <p:ph type="title"/>
          </p:nvPr>
        </p:nvSpPr>
        <p:spPr>
          <a:xfrm>
            <a:off x="2463800" y="123825"/>
            <a:ext cx="3032125" cy="1076325"/>
          </a:xfrm>
        </p:spPr>
        <p:txBody>
          <a:bodyPr>
            <a:normAutofit/>
          </a:bodyPr>
          <a:lstStyle/>
          <a:p>
            <a:r>
              <a:rPr lang="en-US" sz="6000" b="1" dirty="0">
                <a:effectLst>
                  <a:outerShdw blurRad="38100" dist="38100" dir="2700000" algn="tl">
                    <a:srgbClr val="000000">
                      <a:alpha val="43137"/>
                    </a:srgbClr>
                  </a:outerShdw>
                </a:effectLst>
                <a:latin typeface="Lucida Calligraphy" panose="03010101010101010101" pitchFamily="66" charset="0"/>
              </a:rPr>
              <a:t>Praise</a:t>
            </a:r>
          </a:p>
        </p:txBody>
      </p:sp>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231139" y="1709420"/>
            <a:ext cx="8598535" cy="5110480"/>
          </a:xfrm>
          <a:solidFill>
            <a:schemeClr val="bg1">
              <a:alpha val="60000"/>
            </a:schemeClr>
          </a:solidFill>
        </p:spPr>
        <p:txBody>
          <a:bodyPr>
            <a:normAutofit/>
          </a:bodyPr>
          <a:lstStyle/>
          <a:p>
            <a:pPr>
              <a:lnSpc>
                <a:spcPct val="100000"/>
              </a:lnSpc>
            </a:pPr>
            <a:r>
              <a:rPr lang="en-US" sz="3200" b="1" dirty="0">
                <a:effectLst>
                  <a:outerShdw blurRad="38100" dist="38100" dir="2700000" algn="tl">
                    <a:srgbClr val="000000">
                      <a:alpha val="43137"/>
                    </a:srgbClr>
                  </a:outerShdw>
                </a:effectLst>
                <a:latin typeface="Lucida Calligraphy" panose="03010101010101010101" pitchFamily="66" charset="0"/>
              </a:rPr>
              <a:t>Powerful-</a:t>
            </a:r>
          </a:p>
          <a:p>
            <a:pPr lvl="1">
              <a:lnSpc>
                <a:spcPct val="100000"/>
              </a:lnSpc>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Lucida Calligraphy" panose="03010101010101010101" pitchFamily="66" charset="0"/>
              </a:rPr>
              <a:t>Never leaves situation the same</a:t>
            </a:r>
          </a:p>
          <a:p>
            <a:pPr>
              <a:lnSpc>
                <a:spcPct val="100000"/>
              </a:lnSpc>
            </a:pPr>
            <a:r>
              <a:rPr lang="en-US" sz="3200" b="1" dirty="0">
                <a:effectLst>
                  <a:outerShdw blurRad="38100" dist="38100" dir="2700000" algn="tl">
                    <a:srgbClr val="000000">
                      <a:alpha val="43137"/>
                    </a:srgbClr>
                  </a:outerShdw>
                </a:effectLst>
                <a:latin typeface="Lucida Calligraphy" panose="03010101010101010101" pitchFamily="66" charset="0"/>
              </a:rPr>
              <a:t>Positive- </a:t>
            </a:r>
          </a:p>
          <a:p>
            <a:pPr lvl="1">
              <a:lnSpc>
                <a:spcPct val="100000"/>
              </a:lnSpc>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Lucida Calligraphy" panose="03010101010101010101" pitchFamily="66" charset="0"/>
              </a:rPr>
              <a:t>Hard to praise and pout at same time</a:t>
            </a:r>
          </a:p>
          <a:p>
            <a:pPr>
              <a:lnSpc>
                <a:spcPct val="100000"/>
              </a:lnSpc>
            </a:pPr>
            <a:r>
              <a:rPr lang="en-US" sz="3200" b="1" dirty="0">
                <a:effectLst>
                  <a:outerShdw blurRad="38100" dist="38100" dir="2700000" algn="tl">
                    <a:srgbClr val="000000">
                      <a:alpha val="43137"/>
                    </a:srgbClr>
                  </a:outerShdw>
                </a:effectLst>
                <a:latin typeface="Lucida Calligraphy" panose="03010101010101010101" pitchFamily="66" charset="0"/>
              </a:rPr>
              <a:t>Predictor- </a:t>
            </a:r>
          </a:p>
          <a:p>
            <a:pPr lvl="1">
              <a:lnSpc>
                <a:spcPct val="100000"/>
              </a:lnSpc>
              <a:spcBef>
                <a:spcPts val="6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Lucida Calligraphy" panose="03010101010101010101" pitchFamily="66" charset="0"/>
              </a:rPr>
              <a:t>It effectively predicts the outcome</a:t>
            </a:r>
          </a:p>
          <a:p>
            <a:pPr>
              <a:lnSpc>
                <a:spcPct val="100000"/>
              </a:lnSpc>
            </a:pPr>
            <a:r>
              <a:rPr lang="en-US" sz="3200" b="1" dirty="0">
                <a:effectLst>
                  <a:outerShdw blurRad="38100" dist="38100" dir="2700000" algn="tl">
                    <a:srgbClr val="000000">
                      <a:alpha val="43137"/>
                    </a:srgbClr>
                  </a:outerShdw>
                </a:effectLst>
                <a:latin typeface="Lucida Calligraphy" panose="03010101010101010101" pitchFamily="66" charset="0"/>
              </a:rPr>
              <a:t>Productive- </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Lucida Calligraphy" panose="03010101010101010101" pitchFamily="66" charset="0"/>
              </a:rPr>
              <a:t>It can do what nothing else can…</a:t>
            </a:r>
          </a:p>
          <a:p>
            <a:pPr marL="0" indent="0">
              <a:lnSpc>
                <a:spcPct val="100000"/>
              </a:lnSpc>
              <a:buNone/>
            </a:pPr>
            <a:r>
              <a:rPr lang="en-US" sz="3200" b="1" dirty="0">
                <a:effectLst>
                  <a:outerShdw blurRad="38100" dist="38100" dir="2700000" algn="tl">
                    <a:srgbClr val="000000">
                      <a:alpha val="43137"/>
                    </a:srgbClr>
                  </a:outerShdw>
                </a:effectLst>
                <a:latin typeface="Lucida Calligraphy" panose="03010101010101010101" pitchFamily="66" charset="0"/>
              </a:rPr>
              <a:t>             We Plug Into………..</a:t>
            </a:r>
          </a:p>
        </p:txBody>
      </p:sp>
    </p:spTree>
    <p:extLst>
      <p:ext uri="{BB962C8B-B14F-4D97-AF65-F5344CB8AC3E}">
        <p14:creationId xmlns:p14="http://schemas.microsoft.com/office/powerpoint/2010/main" val="2628128403"/>
      </p:ext>
    </p:extLst>
  </p:cSld>
  <p:clrMapOvr>
    <a:masterClrMapping/>
  </p:clrMapOvr>
  <mc:AlternateContent xmlns:mc="http://schemas.openxmlformats.org/markup-compatibility/2006" xmlns:p14="http://schemas.microsoft.com/office/powerpoint/2010/main">
    <mc:Choice Requires="p14">
      <p:transition spd="slow" p14:dur="3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7000"/>
                            </p:stCondLst>
                            <p:childTnLst>
                              <p:par>
                                <p:cTn id="24" presetID="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9000"/>
                            </p:stCondLst>
                            <p:childTnLst>
                              <p:par>
                                <p:cTn id="29" presetID="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2000"/>
                            </p:stCondLst>
                            <p:childTnLst>
                              <p:par>
                                <p:cTn id="34" presetID="2" presetClass="entr" presetSubtype="4"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4000"/>
                            </p:stCondLst>
                            <p:childTnLst>
                              <p:par>
                                <p:cTn id="39" presetID="2" presetClass="entr" presetSubtype="4"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7000"/>
                            </p:stCondLst>
                            <p:childTnLst>
                              <p:par>
                                <p:cTn id="44" presetID="2" presetClass="entr" presetSubtype="4"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19000"/>
                            </p:stCondLst>
                            <p:childTnLst>
                              <p:par>
                                <p:cTn id="49" presetID="2" presetClass="entr" presetSubtype="4" fill="hold" grpId="0"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213361"/>
            <a:ext cx="11785600" cy="5902960"/>
          </a:xfrm>
          <a:solidFill>
            <a:schemeClr val="bg1">
              <a:alpha val="80000"/>
            </a:schemeClr>
          </a:soli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Lucida Calligraphy" panose="03010101010101010101" pitchFamily="66" charset="0"/>
              </a:rPr>
              <a:t>…Gets Our Focus Off Ourselves… Back On God </a:t>
            </a:r>
            <a:r>
              <a:rPr lang="en-US" dirty="0">
                <a:effectLst>
                  <a:outerShdw blurRad="38100" dist="38100" dir="2700000" algn="tl">
                    <a:srgbClr val="000000">
                      <a:alpha val="43137"/>
                    </a:srgbClr>
                  </a:outerShdw>
                </a:effectLst>
                <a:latin typeface="Lucida Calligraphy" panose="03010101010101010101" pitchFamily="66" charset="0"/>
              </a:rPr>
              <a:t> </a:t>
            </a:r>
          </a:p>
          <a:p>
            <a:pPr lvl="1">
              <a:lnSpc>
                <a:spcPct val="100000"/>
              </a:lnSpc>
            </a:pPr>
            <a:r>
              <a:rPr lang="en-US" sz="2800" dirty="0">
                <a:effectLst>
                  <a:outerShdw blurRad="38100" dist="38100" dir="2700000" algn="tl">
                    <a:srgbClr val="000000">
                      <a:alpha val="43137"/>
                    </a:srgbClr>
                  </a:outerShdw>
                </a:effectLst>
                <a:latin typeface="Lucida Calligraphy" panose="03010101010101010101" pitchFamily="66" charset="0"/>
              </a:rPr>
              <a:t>When We Get Eyes on Self… “Hurt” is Magnified  </a:t>
            </a:r>
          </a:p>
          <a:p>
            <a:pPr lvl="1">
              <a:lnSpc>
                <a:spcPct val="100000"/>
              </a:lnSpc>
            </a:pPr>
            <a:r>
              <a:rPr lang="en-US" sz="2800" dirty="0">
                <a:effectLst>
                  <a:outerShdw blurRad="38100" dist="38100" dir="2700000" algn="tl">
                    <a:srgbClr val="000000">
                      <a:alpha val="43137"/>
                    </a:srgbClr>
                  </a:outerShdw>
                </a:effectLst>
                <a:latin typeface="Lucida Calligraphy" panose="03010101010101010101" pitchFamily="66" charset="0"/>
              </a:rPr>
              <a:t>When Our Eyes are On Him … “Hope” is Magnified</a:t>
            </a:r>
          </a:p>
          <a:p>
            <a:pPr marL="0" indent="0">
              <a:lnSpc>
                <a:spcPct val="100000"/>
              </a:lnSpc>
              <a:buNone/>
            </a:pPr>
            <a:r>
              <a:rPr lang="en-US" sz="3200" dirty="0">
                <a:effectLst>
                  <a:outerShdw blurRad="38100" dist="38100" dir="2700000" algn="tl">
                    <a:srgbClr val="000000">
                      <a:alpha val="43137"/>
                    </a:srgbClr>
                  </a:outerShdw>
                </a:effectLst>
                <a:latin typeface="Lucida Calligraphy" panose="03010101010101010101" pitchFamily="66" charset="0"/>
              </a:rPr>
              <a:t>He is Worthy of Our Praise…</a:t>
            </a:r>
          </a:p>
          <a:p>
            <a:pPr marL="0" indent="0">
              <a:lnSpc>
                <a:spcPct val="100000"/>
              </a:lnSpc>
              <a:spcBef>
                <a:spcPts val="0"/>
              </a:spcBef>
              <a:buNone/>
            </a:pPr>
            <a:r>
              <a:rPr lang="en-US" dirty="0">
                <a:effectLst>
                  <a:outerShdw blurRad="38100" dist="38100" dir="2700000" algn="tl">
                    <a:srgbClr val="000000">
                      <a:alpha val="43137"/>
                    </a:srgbClr>
                  </a:outerShdw>
                </a:effectLst>
                <a:latin typeface="Lucida Calligraphy" panose="03010101010101010101" pitchFamily="66" charset="0"/>
              </a:rPr>
              <a:t>              …No Matter What We Face From Day to Day</a:t>
            </a:r>
          </a:p>
          <a:p>
            <a:pPr marL="0" indent="0">
              <a:lnSpc>
                <a:spcPct val="100000"/>
              </a:lnSpc>
              <a:spcBef>
                <a:spcPts val="1800"/>
              </a:spcBef>
              <a:buNone/>
            </a:pPr>
            <a:r>
              <a:rPr lang="en-US" sz="3200" b="1" dirty="0">
                <a:effectLst>
                  <a:outerShdw blurRad="38100" dist="38100" dir="2700000" algn="tl">
                    <a:srgbClr val="000000">
                      <a:alpha val="43137"/>
                    </a:srgbClr>
                  </a:outerShdw>
                </a:effectLst>
                <a:latin typeface="Lucida Calligraphy" panose="03010101010101010101" pitchFamily="66" charset="0"/>
              </a:rPr>
              <a:t>…Brings Us to a Place of Humility</a:t>
            </a:r>
            <a:r>
              <a:rPr lang="en-US" dirty="0">
                <a:effectLst>
                  <a:outerShdw blurRad="38100" dist="38100" dir="2700000" algn="tl">
                    <a:srgbClr val="000000">
                      <a:alpha val="43137"/>
                    </a:srgbClr>
                  </a:outerShdw>
                </a:effectLst>
                <a:latin typeface="Lucida Calligraphy" panose="03010101010101010101" pitchFamily="66" charset="0"/>
              </a:rPr>
              <a:t> </a:t>
            </a:r>
          </a:p>
          <a:p>
            <a:pPr>
              <a:lnSpc>
                <a:spcPct val="100000"/>
              </a:lnSpc>
            </a:pPr>
            <a:r>
              <a:rPr lang="en-US" dirty="0">
                <a:effectLst>
                  <a:outerShdw blurRad="38100" dist="38100" dir="2700000" algn="tl">
                    <a:srgbClr val="000000">
                      <a:alpha val="43137"/>
                    </a:srgbClr>
                  </a:outerShdw>
                </a:effectLst>
                <a:latin typeface="Lucida Calligraphy" panose="03010101010101010101" pitchFamily="66" charset="0"/>
              </a:rPr>
              <a:t>We remember our dependency on God, as we acknowledge our need for Him.  </a:t>
            </a:r>
          </a:p>
          <a:p>
            <a:pPr>
              <a:lnSpc>
                <a:spcPct val="100000"/>
              </a:lnSpc>
            </a:pPr>
            <a:r>
              <a:rPr lang="en-US" dirty="0">
                <a:effectLst>
                  <a:outerShdw blurRad="38100" dist="38100" dir="2700000" algn="tl">
                    <a:srgbClr val="000000">
                      <a:alpha val="43137"/>
                    </a:srgbClr>
                  </a:outerShdw>
                </a:effectLst>
                <a:latin typeface="Lucida Calligraphy" panose="03010101010101010101" pitchFamily="66" charset="0"/>
              </a:rPr>
              <a:t>As we praise Him as Creator/ King of this world…</a:t>
            </a:r>
          </a:p>
          <a:p>
            <a:pPr marL="0" indent="0">
              <a:lnSpc>
                <a:spcPct val="100000"/>
              </a:lnSpc>
              <a:spcBef>
                <a:spcPts val="0"/>
              </a:spcBef>
              <a:buNone/>
            </a:pPr>
            <a:r>
              <a:rPr lang="en-US" dirty="0">
                <a:effectLst>
                  <a:outerShdw blurRad="38100" dist="38100" dir="2700000" algn="tl">
                    <a:srgbClr val="000000">
                      <a:alpha val="43137"/>
                    </a:srgbClr>
                  </a:outerShdw>
                </a:effectLst>
                <a:latin typeface="Lucida Calligraphy" panose="03010101010101010101" pitchFamily="66" charset="0"/>
              </a:rPr>
              <a:t>    …we recognize that we’re not in control, but He is!</a:t>
            </a:r>
          </a:p>
          <a:p>
            <a:pPr marL="0" indent="0">
              <a:lnSpc>
                <a:spcPct val="100000"/>
              </a:lnSpc>
              <a:spcBef>
                <a:spcPts val="0"/>
              </a:spcBef>
              <a:buNone/>
            </a:pPr>
            <a:endParaRPr lang="en-US" dirty="0">
              <a:effectLst>
                <a:outerShdw blurRad="38100" dist="38100" dir="2700000" algn="tl">
                  <a:srgbClr val="000000">
                    <a:alpha val="43137"/>
                  </a:srgbClr>
                </a:outerShdw>
              </a:effectLst>
              <a:latin typeface="Lucida Calligraphy" panose="03010101010101010101" pitchFamily="66" charset="0"/>
            </a:endParaRPr>
          </a:p>
          <a:p>
            <a:pPr marL="0" indent="0">
              <a:lnSpc>
                <a:spcPct val="100000"/>
              </a:lnSpc>
              <a:buNone/>
            </a:pPr>
            <a:endParaRPr lang="en-US" b="1" dirty="0"/>
          </a:p>
        </p:txBody>
      </p:sp>
    </p:spTree>
    <p:extLst>
      <p:ext uri="{BB962C8B-B14F-4D97-AF65-F5344CB8AC3E}">
        <p14:creationId xmlns:p14="http://schemas.microsoft.com/office/powerpoint/2010/main" val="3423960092"/>
      </p:ext>
    </p:extLst>
  </p:cSld>
  <p:clrMapOvr>
    <a:masterClrMapping/>
  </p:clrMapOvr>
  <mc:AlternateContent xmlns:mc="http://schemas.openxmlformats.org/markup-compatibility/2006" xmlns:p14="http://schemas.microsoft.com/office/powerpoint/2010/main">
    <mc:Choice Requires="p14">
      <p:transition spd="slow" p14:dur="3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1" end="1"/>
                                            </p:txEl>
                                          </p:spTgt>
                                        </p:tgtEl>
                                      </p:cBhvr>
                                    </p:animEffect>
                                  </p:childTnLst>
                                </p:cTn>
                              </p:par>
                            </p:childTnLst>
                          </p:cTn>
                        </p:par>
                        <p:par>
                          <p:cTn id="24" fill="hold">
                            <p:stCondLst>
                              <p:cond delay="4000"/>
                            </p:stCondLst>
                            <p:childTnLst>
                              <p:par>
                                <p:cTn id="25" presetID="31"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2000"/>
                                        <p:tgtEl>
                                          <p:spTgt spid="3">
                                            <p:txEl>
                                              <p:pRg st="3" end="3"/>
                                            </p:txEl>
                                          </p:spTgt>
                                        </p:tgtEl>
                                      </p:cBhvr>
                                    </p:animEffect>
                                  </p:childTnLst>
                                </p:cTn>
                              </p:par>
                            </p:childTnLst>
                          </p:cTn>
                        </p:par>
                        <p:par>
                          <p:cTn id="39" fill="hold">
                            <p:stCondLst>
                              <p:cond delay="2000"/>
                            </p:stCondLst>
                            <p:childTnLst>
                              <p:par>
                                <p:cTn id="40" presetID="31" presetClass="entr" presetSubtype="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5" dur="2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3" dur="2000"/>
                                        <p:tgtEl>
                                          <p:spTgt spid="3">
                                            <p:txEl>
                                              <p:pRg st="5" end="5"/>
                                            </p:txEl>
                                          </p:spTgt>
                                        </p:tgtEl>
                                      </p:cBhvr>
                                    </p:animEffect>
                                  </p:childTnLst>
                                </p:cTn>
                              </p:par>
                            </p:childTnLst>
                          </p:cTn>
                        </p:par>
                        <p:par>
                          <p:cTn id="54" fill="hold">
                            <p:stCondLst>
                              <p:cond delay="2000"/>
                            </p:stCondLst>
                            <p:childTnLst>
                              <p:par>
                                <p:cTn id="55" presetID="31" presetClass="entr" presetSubtype="0" fill="hold" grpId="0" nodeType="after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0" dur="2000"/>
                                        <p:tgtEl>
                                          <p:spTgt spid="3">
                                            <p:txEl>
                                              <p:pRg st="6" end="6"/>
                                            </p:txEl>
                                          </p:spTgt>
                                        </p:tgtEl>
                                      </p:cBhvr>
                                    </p:animEffect>
                                  </p:childTnLst>
                                </p:cTn>
                              </p:par>
                            </p:childTnLst>
                          </p:cTn>
                        </p:par>
                        <p:par>
                          <p:cTn id="61" fill="hold">
                            <p:stCondLst>
                              <p:cond delay="4000"/>
                            </p:stCondLst>
                            <p:childTnLst>
                              <p:par>
                                <p:cTn id="62" presetID="31" presetClass="entr" presetSubtype="0" fill="hold" grpId="0" nodeType="after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6"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7" dur="2000"/>
                                        <p:tgtEl>
                                          <p:spTgt spid="3">
                                            <p:txEl>
                                              <p:pRg st="7" end="7"/>
                                            </p:txEl>
                                          </p:spTgt>
                                        </p:tgtEl>
                                      </p:cBhvr>
                                    </p:animEffect>
                                  </p:childTnLst>
                                </p:cTn>
                              </p:par>
                            </p:childTnLst>
                          </p:cTn>
                        </p:par>
                        <p:par>
                          <p:cTn id="68" fill="hold">
                            <p:stCondLst>
                              <p:cond delay="6000"/>
                            </p:stCondLst>
                            <p:childTnLst>
                              <p:par>
                                <p:cTn id="69" presetID="31" presetClass="entr" presetSubtype="0" fill="hold" grpId="0" nodeType="after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76200"/>
            <a:ext cx="11785600" cy="6572249"/>
          </a:xfrm>
          <a:solidFill>
            <a:schemeClr val="bg1">
              <a:alpha val="80000"/>
            </a:schemeClr>
          </a:soli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Lucida Calligraphy" panose="03010101010101010101" pitchFamily="66" charset="0"/>
              </a:rPr>
              <a:t>…Makes the Enemy Flee</a:t>
            </a:r>
            <a:r>
              <a:rPr lang="en-US" sz="3200" dirty="0">
                <a:effectLst>
                  <a:outerShdw blurRad="38100" dist="38100" dir="2700000" algn="tl">
                    <a:srgbClr val="000000">
                      <a:alpha val="43137"/>
                    </a:srgbClr>
                  </a:outerShdw>
                </a:effectLst>
                <a:latin typeface="Lucida Calligraphy" panose="03010101010101010101" pitchFamily="66" charset="0"/>
              </a:rPr>
              <a:t>  </a:t>
            </a:r>
          </a:p>
          <a:p>
            <a:pPr lvl="1">
              <a:lnSpc>
                <a:spcPct val="100000"/>
              </a:lnSpc>
            </a:pPr>
            <a:r>
              <a:rPr lang="en-US" sz="2800" dirty="0">
                <a:effectLst>
                  <a:outerShdw blurRad="38100" dist="38100" dir="2700000" algn="tl">
                    <a:srgbClr val="000000">
                      <a:alpha val="43137"/>
                    </a:srgbClr>
                  </a:outerShdw>
                </a:effectLst>
                <a:latin typeface="Lucida Calligraphy" panose="03010101010101010101" pitchFamily="66" charset="0"/>
              </a:rPr>
              <a:t>It pushes back the darkness that surrounds</a:t>
            </a:r>
          </a:p>
          <a:p>
            <a:pPr lvl="1">
              <a:lnSpc>
                <a:spcPct val="100000"/>
              </a:lnSpc>
            </a:pPr>
            <a:r>
              <a:rPr lang="en-US" sz="2800" dirty="0">
                <a:effectLst>
                  <a:outerShdw blurRad="38100" dist="38100" dir="2700000" algn="tl">
                    <a:srgbClr val="000000">
                      <a:alpha val="43137"/>
                    </a:srgbClr>
                  </a:outerShdw>
                </a:effectLst>
                <a:latin typeface="Lucida Calligraphy" panose="03010101010101010101" pitchFamily="66" charset="0"/>
              </a:rPr>
              <a:t>Evil will not stick around if we’re praising our God…</a:t>
            </a:r>
          </a:p>
          <a:p>
            <a:pPr marL="0" indent="0">
              <a:lnSpc>
                <a:spcPct val="100000"/>
              </a:lnSpc>
              <a:spcBef>
                <a:spcPts val="0"/>
              </a:spcBef>
              <a:buNone/>
            </a:pPr>
            <a:r>
              <a:rPr lang="en-US" dirty="0">
                <a:effectLst>
                  <a:outerShdw blurRad="38100" dist="38100" dir="2700000" algn="tl">
                    <a:srgbClr val="000000">
                      <a:alpha val="43137"/>
                    </a:srgbClr>
                  </a:outerShdw>
                </a:effectLst>
                <a:latin typeface="Lucida Calligraphy" panose="03010101010101010101" pitchFamily="66" charset="0"/>
              </a:rPr>
              <a:t>               …who will fight our battles for us</a:t>
            </a:r>
          </a:p>
          <a:p>
            <a:pPr marL="0" indent="0">
              <a:lnSpc>
                <a:spcPct val="120000"/>
              </a:lnSpc>
              <a:buNone/>
            </a:pPr>
            <a:r>
              <a:rPr lang="en-US" sz="3200" b="1" dirty="0">
                <a:effectLst>
                  <a:outerShdw blurRad="38100" dist="38100" dir="2700000" algn="tl">
                    <a:srgbClr val="000000">
                      <a:alpha val="43137"/>
                    </a:srgbClr>
                  </a:outerShdw>
                </a:effectLst>
                <a:latin typeface="Lucida Calligraphy" panose="03010101010101010101" pitchFamily="66" charset="0"/>
              </a:rPr>
              <a:t>…Leaves No Room For Complaining and Negativity</a:t>
            </a:r>
            <a:r>
              <a:rPr lang="en-US" b="1" dirty="0">
                <a:effectLst>
                  <a:outerShdw blurRad="38100" dist="38100" dir="2700000" algn="tl">
                    <a:srgbClr val="000000">
                      <a:alpha val="43137"/>
                    </a:srgbClr>
                  </a:outerShdw>
                </a:effectLst>
                <a:latin typeface="Lucida Calligraphy" panose="03010101010101010101" pitchFamily="66" charset="0"/>
              </a:rPr>
              <a:t> </a:t>
            </a:r>
          </a:p>
          <a:p>
            <a:pPr lvl="1">
              <a:lnSpc>
                <a:spcPct val="120000"/>
              </a:lnSpc>
            </a:pPr>
            <a:r>
              <a:rPr lang="en-US" sz="2800" dirty="0">
                <a:effectLst>
                  <a:outerShdw blurRad="38100" dist="38100" dir="2700000" algn="tl">
                    <a:srgbClr val="000000">
                      <a:alpha val="43137"/>
                    </a:srgbClr>
                  </a:outerShdw>
                </a:effectLst>
                <a:latin typeface="Lucida Calligraphy" panose="03010101010101010101" pitchFamily="66" charset="0"/>
              </a:rPr>
              <a:t>Sometimes Problems Overwhelm Us</a:t>
            </a:r>
          </a:p>
          <a:p>
            <a:pPr lvl="1">
              <a:lnSpc>
                <a:spcPct val="120000"/>
              </a:lnSpc>
            </a:pPr>
            <a:r>
              <a:rPr lang="en-US" sz="2800" dirty="0">
                <a:effectLst>
                  <a:outerShdw blurRad="38100" dist="38100" dir="2700000" algn="tl">
                    <a:srgbClr val="000000">
                      <a:alpha val="43137"/>
                    </a:srgbClr>
                  </a:outerShdw>
                </a:effectLst>
                <a:latin typeface="Lucida Calligraphy" panose="03010101010101010101" pitchFamily="66" charset="0"/>
              </a:rPr>
              <a:t>Prayers Become Complaints</a:t>
            </a:r>
          </a:p>
          <a:p>
            <a:pPr lvl="1">
              <a:lnSpc>
                <a:spcPct val="120000"/>
              </a:lnSpc>
            </a:pPr>
            <a:r>
              <a:rPr lang="en-US" sz="2800" dirty="0">
                <a:effectLst>
                  <a:outerShdw blurRad="38100" dist="38100" dir="2700000" algn="tl">
                    <a:srgbClr val="000000">
                      <a:alpha val="43137"/>
                    </a:srgbClr>
                  </a:outerShdw>
                </a:effectLst>
                <a:latin typeface="Lucida Calligraphy" panose="03010101010101010101" pitchFamily="66" charset="0"/>
              </a:rPr>
              <a:t>Problems Become Set In</a:t>
            </a:r>
          </a:p>
          <a:p>
            <a:pPr marL="0" indent="0">
              <a:lnSpc>
                <a:spcPct val="120000"/>
              </a:lnSpc>
              <a:buNone/>
            </a:pPr>
            <a:r>
              <a:rPr lang="en-US" sz="3200" b="1" dirty="0">
                <a:effectLst>
                  <a:outerShdw blurRad="38100" dist="38100" dir="2700000" algn="tl">
                    <a:srgbClr val="000000">
                      <a:alpha val="43137"/>
                    </a:srgbClr>
                  </a:outerShdw>
                </a:effectLst>
                <a:latin typeface="Lucida Calligraphy" panose="03010101010101010101" pitchFamily="66" charset="0"/>
              </a:rPr>
              <a:t>Praise Reminds Us Of… </a:t>
            </a:r>
          </a:p>
          <a:p>
            <a:pPr lvl="1">
              <a:lnSpc>
                <a:spcPct val="120000"/>
              </a:lnSpc>
            </a:pPr>
            <a:r>
              <a:rPr lang="en-US" sz="2800" dirty="0">
                <a:effectLst>
                  <a:outerShdw blurRad="38100" dist="38100" dir="2700000" algn="tl">
                    <a:srgbClr val="000000">
                      <a:alpha val="43137"/>
                    </a:srgbClr>
                  </a:outerShdw>
                </a:effectLst>
                <a:latin typeface="Lucida Calligraphy" panose="03010101010101010101" pitchFamily="66" charset="0"/>
              </a:rPr>
              <a:t>What He Has Already Done In Our Lives.  </a:t>
            </a:r>
          </a:p>
          <a:p>
            <a:pPr lvl="1">
              <a:lnSpc>
                <a:spcPct val="120000"/>
              </a:lnSpc>
            </a:pPr>
            <a:r>
              <a:rPr lang="en-US" sz="2800" dirty="0">
                <a:effectLst>
                  <a:outerShdw blurRad="38100" dist="38100" dir="2700000" algn="tl">
                    <a:srgbClr val="000000">
                      <a:alpha val="43137"/>
                    </a:srgbClr>
                  </a:outerShdw>
                </a:effectLst>
                <a:latin typeface="Lucida Calligraphy" panose="03010101010101010101" pitchFamily="66" charset="0"/>
              </a:rPr>
              <a:t>He Can Do It Again</a:t>
            </a:r>
          </a:p>
          <a:p>
            <a:pPr marL="0" indent="0">
              <a:lnSpc>
                <a:spcPct val="100000"/>
              </a:lnSpc>
              <a:spcBef>
                <a:spcPts val="0"/>
              </a:spcBef>
              <a:buNone/>
            </a:pPr>
            <a:endParaRPr lang="en-US" b="1" dirty="0">
              <a:effectLst>
                <a:outerShdw blurRad="38100" dist="38100" dir="2700000" algn="tl">
                  <a:srgbClr val="000000">
                    <a:alpha val="43137"/>
                  </a:srgbClr>
                </a:outerShdw>
              </a:effectLst>
              <a:latin typeface="Lucida Calligraphy" panose="03010101010101010101" pitchFamily="66" charset="0"/>
            </a:endParaRPr>
          </a:p>
        </p:txBody>
      </p:sp>
    </p:spTree>
    <p:extLst>
      <p:ext uri="{BB962C8B-B14F-4D97-AF65-F5344CB8AC3E}">
        <p14:creationId xmlns:p14="http://schemas.microsoft.com/office/powerpoint/2010/main" val="2549224094"/>
      </p:ext>
    </p:extLst>
  </p:cSld>
  <p:clrMapOvr>
    <a:masterClrMapping/>
  </p:clrMapOvr>
  <mc:AlternateContent xmlns:mc="http://schemas.openxmlformats.org/markup-compatibility/2006" xmlns:p14="http://schemas.microsoft.com/office/powerpoint/2010/main">
    <mc:Choice Requires="p14">
      <p:transition spd="slow" p14:dur="3250">
        <p:push dir="r"/>
      </p:transition>
    </mc:Choice>
    <mc:Fallback xmlns="">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2" presetClass="entr" presetSubtype="8"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6000"/>
                            </p:stCondLst>
                            <p:childTnLst>
                              <p:par>
                                <p:cTn id="24" presetID="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8"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3"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6000"/>
                            </p:stCondLst>
                            <p:childTnLst>
                              <p:par>
                                <p:cTn id="45" presetID="2" presetClass="entr" presetSubtype="8"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8"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4" dur="2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2" presetClass="entr" presetSubtype="8" fill="hold" grpId="0" nodeType="after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additive="base">
                                        <p:cTn id="58" dur="2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9" dur="2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8" fill="hold" grpId="0" nodeType="after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additive="base">
                                        <p:cTn id="63" dur="2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4" dur="2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203200" y="2719706"/>
            <a:ext cx="11785600" cy="3971924"/>
          </a:xfrm>
          <a:solidFill>
            <a:schemeClr val="bg1">
              <a:alpha val="80000"/>
            </a:schemeClr>
          </a:solidFill>
        </p:spPr>
        <p:txBody>
          <a:bodyPr>
            <a:normAutofit/>
          </a:bodyPr>
          <a:lstStyle/>
          <a:p>
            <a:pPr marL="0" indent="0">
              <a:buNone/>
            </a:pPr>
            <a:r>
              <a:rPr lang="en-US" b="1" dirty="0">
                <a:effectLst>
                  <a:outerShdw blurRad="38100" dist="38100" dir="2700000" algn="tl">
                    <a:srgbClr val="000000">
                      <a:alpha val="43137"/>
                    </a:srgbClr>
                  </a:outerShdw>
                </a:effectLst>
                <a:latin typeface="Lucida Bright" panose="02040602050505020304" pitchFamily="18" charset="0"/>
              </a:rPr>
              <a:t>Praise Makes Room For God’s Blessings Over Our Lives</a:t>
            </a:r>
            <a:endParaRPr lang="en-US" dirty="0">
              <a:effectLst>
                <a:outerShdw blurRad="38100" dist="38100" dir="2700000" algn="tl">
                  <a:srgbClr val="000000">
                    <a:alpha val="43137"/>
                  </a:srgbClr>
                </a:outerShdw>
              </a:effectLst>
              <a:latin typeface="Lucida Bright" panose="02040602050505020304" pitchFamily="18" charset="0"/>
            </a:endParaRPr>
          </a:p>
          <a:p>
            <a:pPr lvl="1">
              <a:lnSpc>
                <a:spcPct val="110000"/>
              </a:lnSpc>
              <a:spcBef>
                <a:spcPts val="600"/>
              </a:spcBef>
            </a:pPr>
            <a:r>
              <a:rPr lang="en-US" b="1" dirty="0">
                <a:effectLst>
                  <a:outerShdw blurRad="38100" dist="38100" dir="2700000" algn="tl">
                    <a:srgbClr val="000000">
                      <a:alpha val="43137"/>
                    </a:srgbClr>
                  </a:outerShdw>
                </a:effectLst>
                <a:latin typeface="Lucida Bright" panose="02040602050505020304" pitchFamily="18" charset="0"/>
              </a:rPr>
              <a:t>He Will Not Hold Back His Goodness, </a:t>
            </a:r>
          </a:p>
          <a:p>
            <a:pPr lvl="1">
              <a:lnSpc>
                <a:spcPct val="110000"/>
              </a:lnSpc>
              <a:spcBef>
                <a:spcPts val="600"/>
              </a:spcBef>
            </a:pPr>
            <a:r>
              <a:rPr lang="en-US" b="1" dirty="0">
                <a:effectLst>
                  <a:outerShdw blurRad="38100" dist="38100" dir="2700000" algn="tl">
                    <a:srgbClr val="000000">
                      <a:alpha val="43137"/>
                    </a:srgbClr>
                  </a:outerShdw>
                </a:effectLst>
                <a:latin typeface="Lucida Bright" panose="02040602050505020304" pitchFamily="18" charset="0"/>
              </a:rPr>
              <a:t>Praise Opens the Gateway of Blessing as we Come into His Presence </a:t>
            </a:r>
          </a:p>
          <a:p>
            <a:pPr marL="0" indent="0" algn="ctr">
              <a:lnSpc>
                <a:spcPct val="100000"/>
              </a:lnSpc>
              <a:spcBef>
                <a:spcPts val="1800"/>
              </a:spcBef>
              <a:buNone/>
            </a:pPr>
            <a:r>
              <a:rPr lang="en-US" sz="2400" i="1" dirty="0">
                <a:effectLst>
                  <a:outerShdw blurRad="38100" dist="38100" dir="2700000" algn="tl">
                    <a:srgbClr val="000000">
                      <a:alpha val="43137"/>
                    </a:srgbClr>
                  </a:outerShdw>
                </a:effectLst>
                <a:latin typeface="Lucida Bright" panose="02040602050505020304" pitchFamily="18" charset="0"/>
              </a:rPr>
              <a:t>“Enter his gates with thanksgiving, and his courts with praise! </a:t>
            </a:r>
          </a:p>
          <a:p>
            <a:pPr marL="0" indent="0" algn="ctr">
              <a:lnSpc>
                <a:spcPct val="100000"/>
              </a:lnSpc>
              <a:spcBef>
                <a:spcPts val="0"/>
              </a:spcBef>
              <a:buNone/>
            </a:pPr>
            <a:r>
              <a:rPr lang="en-US" sz="2400" i="1" dirty="0">
                <a:effectLst>
                  <a:outerShdw blurRad="38100" dist="38100" dir="2700000" algn="tl">
                    <a:srgbClr val="000000">
                      <a:alpha val="43137"/>
                    </a:srgbClr>
                  </a:outerShdw>
                </a:effectLst>
                <a:latin typeface="Lucida Bright" panose="02040602050505020304" pitchFamily="18" charset="0"/>
              </a:rPr>
              <a:t>Give thanks to him; bless his name!”  </a:t>
            </a:r>
            <a:r>
              <a:rPr lang="en-US" sz="2400" b="1" dirty="0">
                <a:effectLst>
                  <a:outerShdw blurRad="38100" dist="38100" dir="2700000" algn="tl">
                    <a:srgbClr val="000000">
                      <a:alpha val="43137"/>
                    </a:srgbClr>
                  </a:outerShdw>
                </a:effectLst>
                <a:latin typeface="Lucida Bright" panose="02040602050505020304" pitchFamily="18" charset="0"/>
              </a:rPr>
              <a:t>Psa. 100:4</a:t>
            </a:r>
          </a:p>
          <a:p>
            <a:pPr marL="0" indent="0" algn="ctr">
              <a:lnSpc>
                <a:spcPct val="100000"/>
              </a:lnSpc>
              <a:spcBef>
                <a:spcPts val="1800"/>
              </a:spcBef>
              <a:buNone/>
            </a:pPr>
            <a:r>
              <a:rPr lang="en-US" sz="2400" i="1" dirty="0">
                <a:effectLst>
                  <a:outerShdw blurRad="38100" dist="38100" dir="2700000" algn="tl">
                    <a:srgbClr val="000000">
                      <a:alpha val="43137"/>
                    </a:srgbClr>
                  </a:outerShdw>
                </a:effectLst>
                <a:latin typeface="Lucida Bright" panose="02040602050505020304" pitchFamily="18" charset="0"/>
              </a:rPr>
              <a:t>"Blessed be the God and Father of our Lord Jesus Christ, </a:t>
            </a:r>
          </a:p>
          <a:p>
            <a:pPr marL="0" indent="0" algn="ctr">
              <a:lnSpc>
                <a:spcPct val="100000"/>
              </a:lnSpc>
              <a:spcBef>
                <a:spcPts val="0"/>
              </a:spcBef>
              <a:buNone/>
            </a:pPr>
            <a:r>
              <a:rPr lang="en-US" sz="2400" i="1" dirty="0">
                <a:effectLst>
                  <a:outerShdw blurRad="38100" dist="38100" dir="2700000" algn="tl">
                    <a:srgbClr val="000000">
                      <a:alpha val="43137"/>
                    </a:srgbClr>
                  </a:outerShdw>
                </a:effectLst>
                <a:latin typeface="Lucida Bright" panose="02040602050505020304" pitchFamily="18" charset="0"/>
              </a:rPr>
              <a:t>who has blessed us with all spiritual blessings in </a:t>
            </a:r>
          </a:p>
          <a:p>
            <a:pPr marL="0" indent="0" algn="ctr">
              <a:lnSpc>
                <a:spcPct val="100000"/>
              </a:lnSpc>
              <a:spcBef>
                <a:spcPts val="0"/>
              </a:spcBef>
              <a:buNone/>
            </a:pPr>
            <a:r>
              <a:rPr lang="en-US" sz="2400" i="1" dirty="0">
                <a:effectLst>
                  <a:outerShdw blurRad="38100" dist="38100" dir="2700000" algn="tl">
                    <a:srgbClr val="000000">
                      <a:alpha val="43137"/>
                    </a:srgbClr>
                  </a:outerShdw>
                </a:effectLst>
                <a:latin typeface="Lucida Bright" panose="02040602050505020304" pitchFamily="18" charset="0"/>
              </a:rPr>
              <a:t>heavenly places in Christ:" </a:t>
            </a:r>
            <a:r>
              <a:rPr lang="en-US" sz="2400" b="1" dirty="0">
                <a:effectLst>
                  <a:outerShdw blurRad="38100" dist="38100" dir="2700000" algn="tl">
                    <a:srgbClr val="000000">
                      <a:alpha val="43137"/>
                    </a:srgbClr>
                  </a:outerShdw>
                </a:effectLst>
                <a:latin typeface="Lucida Bright" panose="02040602050505020304" pitchFamily="18" charset="0"/>
              </a:rPr>
              <a:t>Eph.</a:t>
            </a:r>
            <a:r>
              <a:rPr lang="en-US" sz="2400" i="1" dirty="0">
                <a:effectLst>
                  <a:outerShdw blurRad="38100" dist="38100" dir="2700000" algn="tl">
                    <a:srgbClr val="000000">
                      <a:alpha val="43137"/>
                    </a:srgbClr>
                  </a:outerShdw>
                </a:effectLst>
                <a:latin typeface="Lucida Bright" panose="02040602050505020304" pitchFamily="18" charset="0"/>
              </a:rPr>
              <a:t> </a:t>
            </a:r>
            <a:r>
              <a:rPr lang="en-US" sz="2400" b="1" dirty="0">
                <a:effectLst>
                  <a:outerShdw blurRad="38100" dist="38100" dir="2700000" algn="tl">
                    <a:srgbClr val="000000">
                      <a:alpha val="43137"/>
                    </a:srgbClr>
                  </a:outerShdw>
                </a:effectLst>
                <a:latin typeface="Lucida Bright" panose="02040602050505020304" pitchFamily="18" charset="0"/>
              </a:rPr>
              <a:t>1:3</a:t>
            </a:r>
          </a:p>
        </p:txBody>
      </p:sp>
    </p:spTree>
    <p:extLst>
      <p:ext uri="{BB962C8B-B14F-4D97-AF65-F5344CB8AC3E}">
        <p14:creationId xmlns:p14="http://schemas.microsoft.com/office/powerpoint/2010/main" val="235438802"/>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outVertical)">
                                      <p:cBhvr>
                                        <p:cTn id="7" dur="20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outVertical)">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outVertical)">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outVertical)">
                                      <p:cBhvr>
                                        <p:cTn id="25" dur="2000"/>
                                        <p:tgtEl>
                                          <p:spTgt spid="3">
                                            <p:txEl>
                                              <p:pRg st="3" end="3"/>
                                            </p:txEl>
                                          </p:spTgt>
                                        </p:tgtEl>
                                      </p:cBhvr>
                                    </p:animEffect>
                                  </p:childTnLst>
                                </p:cTn>
                              </p:par>
                            </p:childTnLst>
                          </p:cTn>
                        </p:par>
                        <p:par>
                          <p:cTn id="26" fill="hold">
                            <p:stCondLst>
                              <p:cond delay="2000"/>
                            </p:stCondLst>
                            <p:childTnLst>
                              <p:par>
                                <p:cTn id="27" presetID="16" presetClass="entr" presetSubtype="37"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outVertical)">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outVertical)">
                                      <p:cBhvr>
                                        <p:cTn id="34" dur="2000"/>
                                        <p:tgtEl>
                                          <p:spTgt spid="3">
                                            <p:txEl>
                                              <p:pRg st="5" end="5"/>
                                            </p:txEl>
                                          </p:spTgt>
                                        </p:tgtEl>
                                      </p:cBhvr>
                                    </p:animEffect>
                                  </p:childTnLst>
                                </p:cTn>
                              </p:par>
                            </p:childTnLst>
                          </p:cTn>
                        </p:par>
                        <p:par>
                          <p:cTn id="35" fill="hold">
                            <p:stCondLst>
                              <p:cond delay="2000"/>
                            </p:stCondLst>
                            <p:childTnLst>
                              <p:par>
                                <p:cTn id="36" presetID="16" presetClass="entr" presetSubtype="37"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outVertical)">
                                      <p:cBhvr>
                                        <p:cTn id="38" dur="2000"/>
                                        <p:tgtEl>
                                          <p:spTgt spid="3">
                                            <p:txEl>
                                              <p:pRg st="6" end="6"/>
                                            </p:txEl>
                                          </p:spTgt>
                                        </p:tgtEl>
                                      </p:cBhvr>
                                    </p:animEffect>
                                  </p:childTnLst>
                                </p:cTn>
                              </p:par>
                            </p:childTnLst>
                          </p:cTn>
                        </p:par>
                        <p:par>
                          <p:cTn id="39" fill="hold">
                            <p:stCondLst>
                              <p:cond delay="4000"/>
                            </p:stCondLst>
                            <p:childTnLst>
                              <p:par>
                                <p:cTn id="40" presetID="16" presetClass="entr" presetSubtype="37"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outVertical)">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203200" y="2275206"/>
            <a:ext cx="11785600" cy="4511674"/>
          </a:xfrm>
          <a:solidFill>
            <a:schemeClr val="bg1">
              <a:alpha val="80000"/>
            </a:schemeClr>
          </a:solidFill>
        </p:spPr>
        <p:txBody>
          <a:bodyPr>
            <a:normAutofit fontScale="92500" lnSpcReduction="10000"/>
          </a:bodyPr>
          <a:lstStyle/>
          <a:p>
            <a:pPr marL="0" indent="0" algn="ctr">
              <a:lnSpc>
                <a:spcPct val="110000"/>
              </a:lnSpc>
              <a:buNone/>
            </a:pPr>
            <a:r>
              <a:rPr lang="en-US" sz="3000" b="1" dirty="0">
                <a:effectLst>
                  <a:outerShdw blurRad="38100" dist="38100" dir="2700000" algn="tl">
                    <a:srgbClr val="000000">
                      <a:alpha val="43137"/>
                    </a:srgbClr>
                  </a:outerShdw>
                </a:effectLst>
                <a:latin typeface="Lucida Bright" panose="02040602050505020304" pitchFamily="18" charset="0"/>
              </a:rPr>
              <a:t>…Praise Invites His Presence</a:t>
            </a:r>
            <a:r>
              <a:rPr lang="en-US" sz="3000" dirty="0">
                <a:effectLst>
                  <a:outerShdw blurRad="38100" dist="38100" dir="2700000" algn="tl">
                    <a:srgbClr val="000000">
                      <a:alpha val="43137"/>
                    </a:srgbClr>
                  </a:outerShdw>
                </a:effectLst>
                <a:latin typeface="Lucida Bright" panose="02040602050505020304" pitchFamily="18" charset="0"/>
              </a:rPr>
              <a:t> </a:t>
            </a:r>
          </a:p>
          <a:p>
            <a:pPr>
              <a:lnSpc>
                <a:spcPct val="110000"/>
              </a:lnSpc>
              <a:spcBef>
                <a:spcPts val="600"/>
              </a:spcBef>
            </a:pPr>
            <a:r>
              <a:rPr lang="en-US" dirty="0">
                <a:effectLst>
                  <a:outerShdw blurRad="38100" dist="38100" dir="2700000" algn="tl">
                    <a:srgbClr val="000000">
                      <a:alpha val="43137"/>
                    </a:srgbClr>
                  </a:outerShdw>
                </a:effectLst>
                <a:latin typeface="Lucida Bright" panose="02040602050505020304" pitchFamily="18" charset="0"/>
              </a:rPr>
              <a:t>God dwells close to us when we praise Him </a:t>
            </a:r>
          </a:p>
          <a:p>
            <a:pPr lvl="1">
              <a:lnSpc>
                <a:spcPct val="110000"/>
              </a:lnSpc>
              <a:spcBef>
                <a:spcPts val="600"/>
              </a:spcBef>
              <a:buFont typeface="Courier New" panose="02070309020205020404" pitchFamily="49" charset="0"/>
              <a:buChar char="o"/>
            </a:pPr>
            <a:r>
              <a:rPr lang="en-US" sz="2600" b="1" dirty="0">
                <a:effectLst>
                  <a:outerShdw blurRad="38100" dist="38100" dir="2700000" algn="tl">
                    <a:srgbClr val="000000">
                      <a:alpha val="43137"/>
                    </a:srgbClr>
                  </a:outerShdw>
                </a:effectLst>
                <a:latin typeface="Lucida Bright" panose="02040602050505020304" pitchFamily="18" charset="0"/>
              </a:rPr>
              <a:t>He lives there </a:t>
            </a:r>
          </a:p>
          <a:p>
            <a:pPr lvl="1">
              <a:lnSpc>
                <a:spcPct val="110000"/>
              </a:lnSpc>
              <a:spcBef>
                <a:spcPts val="600"/>
              </a:spcBef>
              <a:buFont typeface="Courier New" panose="02070309020205020404" pitchFamily="49" charset="0"/>
              <a:buChar char="o"/>
            </a:pPr>
            <a:r>
              <a:rPr lang="en-US" sz="2600" b="1" dirty="0">
                <a:effectLst>
                  <a:outerShdw blurRad="38100" dist="38100" dir="2700000" algn="tl">
                    <a:srgbClr val="000000">
                      <a:alpha val="43137"/>
                    </a:srgbClr>
                  </a:outerShdw>
                </a:effectLst>
                <a:latin typeface="Lucida Bright" panose="02040602050505020304" pitchFamily="18" charset="0"/>
              </a:rPr>
              <a:t>He looks for it</a:t>
            </a:r>
          </a:p>
          <a:p>
            <a:pPr marL="0" indent="0" algn="ctr">
              <a:lnSpc>
                <a:spcPct val="110000"/>
              </a:lnSpc>
              <a:spcBef>
                <a:spcPts val="1800"/>
              </a:spcBef>
              <a:buNone/>
            </a:pPr>
            <a:r>
              <a:rPr lang="en-US" i="1" dirty="0">
                <a:effectLst>
                  <a:outerShdw blurRad="38100" dist="38100" dir="2700000" algn="tl">
                    <a:srgbClr val="000000">
                      <a:alpha val="43137"/>
                    </a:srgbClr>
                  </a:outerShdw>
                </a:effectLst>
                <a:latin typeface="Lucida Bright" panose="02040602050505020304" pitchFamily="18" charset="0"/>
              </a:rPr>
              <a:t>“He inhabits the praises of His people.”  </a:t>
            </a:r>
            <a:r>
              <a:rPr lang="en-US" b="1" dirty="0">
                <a:effectLst>
                  <a:outerShdw blurRad="38100" dist="38100" dir="2700000" algn="tl">
                    <a:srgbClr val="000000">
                      <a:alpha val="43137"/>
                    </a:srgbClr>
                  </a:outerShdw>
                </a:effectLst>
                <a:latin typeface="Lucida Bright" panose="02040602050505020304" pitchFamily="18" charset="0"/>
              </a:rPr>
              <a:t>Psa. 22:3</a:t>
            </a:r>
          </a:p>
          <a:p>
            <a:pPr marL="0" indent="0" algn="ctr">
              <a:lnSpc>
                <a:spcPct val="110000"/>
              </a:lnSpc>
              <a:spcBef>
                <a:spcPts val="1800"/>
              </a:spcBef>
              <a:buNone/>
            </a:pPr>
            <a:r>
              <a:rPr lang="en-US" i="1" dirty="0">
                <a:effectLst>
                  <a:outerShdw blurRad="38100" dist="38100" dir="2700000" algn="tl">
                    <a:srgbClr val="000000">
                      <a:alpha val="43137"/>
                    </a:srgbClr>
                  </a:outerShdw>
                </a:effectLst>
                <a:latin typeface="Lucida Bright" panose="02040602050505020304" pitchFamily="18" charset="0"/>
              </a:rPr>
              <a:t>"But you are a chosen generation, a royal priesthood, an holy nation, a peculiar people; that you should show forth the praises of him who has called you out of darkness into his marvelous light;" </a:t>
            </a:r>
          </a:p>
          <a:p>
            <a:pPr marL="0" indent="0">
              <a:lnSpc>
                <a:spcPct val="110000"/>
              </a:lnSpc>
              <a:spcBef>
                <a:spcPts val="0"/>
              </a:spcBef>
              <a:buNone/>
            </a:pPr>
            <a:r>
              <a:rPr lang="en-US" b="1" dirty="0">
                <a:effectLst>
                  <a:outerShdw blurRad="38100" dist="38100" dir="2700000" algn="tl">
                    <a:srgbClr val="000000">
                      <a:alpha val="43137"/>
                    </a:srgbClr>
                  </a:outerShdw>
                </a:effectLst>
                <a:latin typeface="Lucida Bright" panose="02040602050505020304" pitchFamily="18" charset="0"/>
              </a:rPr>
              <a:t>                                            1 Pet. 2:9</a:t>
            </a:r>
          </a:p>
        </p:txBody>
      </p:sp>
    </p:spTree>
    <p:extLst>
      <p:ext uri="{BB962C8B-B14F-4D97-AF65-F5344CB8AC3E}">
        <p14:creationId xmlns:p14="http://schemas.microsoft.com/office/powerpoint/2010/main" val="2114911879"/>
      </p:ext>
    </p:extLst>
  </p:cSld>
  <p:clrMapOvr>
    <a:masterClrMapping/>
  </p:clrMapOvr>
  <mc:AlternateContent xmlns:mc="http://schemas.openxmlformats.org/markup-compatibility/2006" xmlns:p14="http://schemas.microsoft.com/office/powerpoint/2010/main">
    <mc:Choice Requires="p14">
      <p:transition spd="slow" p14:dur="4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1" end="1"/>
                                            </p:txEl>
                                          </p:spTgt>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2000"/>
                                        <p:tgtEl>
                                          <p:spTgt spid="3">
                                            <p:txEl>
                                              <p:pRg st="2" end="2"/>
                                            </p:txEl>
                                          </p:spTgt>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2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6" dur="20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3"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4" dur="2000"/>
                                        <p:tgtEl>
                                          <p:spTgt spid="3">
                                            <p:txEl>
                                              <p:pRg st="5" end="5"/>
                                            </p:txEl>
                                          </p:spTgt>
                                        </p:tgtEl>
                                      </p:cBhvr>
                                    </p:animEffect>
                                  </p:childTnLst>
                                </p:cTn>
                              </p:par>
                            </p:childTnLst>
                          </p:cTn>
                        </p:par>
                        <p:par>
                          <p:cTn id="55" fill="hold">
                            <p:stCondLst>
                              <p:cond delay="2000"/>
                            </p:stCondLst>
                            <p:childTnLst>
                              <p:par>
                                <p:cTn id="56" presetID="31" presetClass="entr" presetSubtype="0" fill="hold" grpId="0" nodeType="after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0"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955040" y="1473200"/>
            <a:ext cx="10739120" cy="5273040"/>
          </a:xfrm>
          <a:solidFill>
            <a:schemeClr val="bg1">
              <a:alpha val="80000"/>
            </a:schemeClr>
          </a:solidFill>
        </p:spPr>
        <p:txBody>
          <a:bodyPr>
            <a:normAutofit/>
          </a:bodyPr>
          <a:lstStyle/>
          <a:p>
            <a:pPr marL="0" indent="0" algn="ctr">
              <a:lnSpc>
                <a:spcPct val="100000"/>
              </a:lnSpc>
              <a:buNone/>
            </a:pPr>
            <a:r>
              <a:rPr lang="en-US" b="1" dirty="0">
                <a:effectLst>
                  <a:outerShdw blurRad="38100" dist="38100" dir="2700000" algn="tl">
                    <a:srgbClr val="000000">
                      <a:alpha val="43137"/>
                    </a:srgbClr>
                  </a:outerShdw>
                </a:effectLst>
                <a:latin typeface="Lucida Bright" panose="02040602050505020304" pitchFamily="18" charset="0"/>
              </a:rPr>
              <a:t>…Our Spirits are Refreshed and Renewed in His Presence</a:t>
            </a:r>
            <a:r>
              <a:rPr lang="en-US" dirty="0">
                <a:effectLst>
                  <a:outerShdw blurRad="38100" dist="38100" dir="2700000" algn="tl">
                    <a:srgbClr val="000000">
                      <a:alpha val="43137"/>
                    </a:srgbClr>
                  </a:outerShdw>
                </a:effectLst>
                <a:latin typeface="Lucida Bright" panose="02040602050505020304" pitchFamily="18" charset="0"/>
              </a:rPr>
              <a:t>  </a:t>
            </a:r>
          </a:p>
          <a:p>
            <a:pPr>
              <a:lnSpc>
                <a:spcPct val="100000"/>
              </a:lnSpc>
            </a:pPr>
            <a:r>
              <a:rPr lang="en-US" sz="2400" dirty="0">
                <a:effectLst>
                  <a:outerShdw blurRad="38100" dist="38100" dir="2700000" algn="tl">
                    <a:srgbClr val="000000">
                      <a:alpha val="43137"/>
                    </a:srgbClr>
                  </a:outerShdw>
                </a:effectLst>
                <a:latin typeface="Lucida Bright" panose="02040602050505020304" pitchFamily="18" charset="0"/>
              </a:rPr>
              <a:t>We're strengthened by His peace and refueled by His joy.  </a:t>
            </a:r>
          </a:p>
          <a:p>
            <a:pPr marL="0" indent="0">
              <a:lnSpc>
                <a:spcPct val="100000"/>
              </a:lnSpc>
              <a:spcBef>
                <a:spcPts val="1200"/>
              </a:spcBef>
              <a:buNone/>
            </a:pPr>
            <a:r>
              <a:rPr lang="en-US" sz="2400" dirty="0">
                <a:effectLst>
                  <a:outerShdw blurRad="38100" dist="38100" dir="2700000" algn="tl">
                    <a:srgbClr val="000000">
                      <a:alpha val="43137"/>
                    </a:srgbClr>
                  </a:outerShdw>
                </a:effectLst>
                <a:latin typeface="Lucida Bright" panose="02040602050505020304" pitchFamily="18" charset="0"/>
              </a:rPr>
              <a:t>  </a:t>
            </a:r>
            <a:r>
              <a:rPr lang="en-US" sz="2400" b="1" dirty="0">
                <a:effectLst>
                  <a:outerShdw blurRad="38100" dist="38100" dir="2700000" algn="tl">
                    <a:srgbClr val="000000">
                      <a:alpha val="43137"/>
                    </a:srgbClr>
                  </a:outerShdw>
                </a:effectLst>
                <a:latin typeface="Lucida Bright" panose="02040602050505020304" pitchFamily="18" charset="0"/>
              </a:rPr>
              <a:t>Through a Heart of Praise…</a:t>
            </a:r>
          </a:p>
          <a:p>
            <a:pPr marL="0" indent="0">
              <a:lnSpc>
                <a:spcPct val="100000"/>
              </a:lnSpc>
              <a:spcBef>
                <a:spcPts val="600"/>
              </a:spcBef>
              <a:buNone/>
            </a:pPr>
            <a:r>
              <a:rPr lang="en-US" sz="2400" b="1" dirty="0">
                <a:effectLst>
                  <a:outerShdw blurRad="38100" dist="38100" dir="2700000" algn="tl">
                    <a:srgbClr val="000000">
                      <a:alpha val="43137"/>
                    </a:srgbClr>
                  </a:outerShdw>
                </a:effectLst>
                <a:latin typeface="Lucida Bright" panose="02040602050505020304" pitchFamily="18" charset="0"/>
              </a:rPr>
              <a:t>       …We Realize that God Doesn’t Just Change Our Situations</a:t>
            </a:r>
          </a:p>
          <a:p>
            <a:pPr marL="0" indent="0">
              <a:lnSpc>
                <a:spcPct val="100000"/>
              </a:lnSpc>
              <a:spcBef>
                <a:spcPts val="600"/>
              </a:spcBef>
              <a:buNone/>
            </a:pPr>
            <a:r>
              <a:rPr lang="en-US" sz="2400" b="1" dirty="0">
                <a:effectLst>
                  <a:outerShdw blurRad="38100" dist="38100" dir="2700000" algn="tl">
                    <a:srgbClr val="000000">
                      <a:alpha val="43137"/>
                    </a:srgbClr>
                  </a:outerShdw>
                </a:effectLst>
                <a:latin typeface="Lucida Bright" panose="02040602050505020304" pitchFamily="18" charset="0"/>
              </a:rPr>
              <a:t>             …and Work Through Our Problems, </a:t>
            </a:r>
          </a:p>
          <a:p>
            <a:pPr marL="0" indent="0">
              <a:lnSpc>
                <a:spcPct val="100000"/>
              </a:lnSpc>
              <a:spcBef>
                <a:spcPts val="600"/>
              </a:spcBef>
              <a:buNone/>
            </a:pPr>
            <a:r>
              <a:rPr lang="en-US" sz="2400" b="1" dirty="0">
                <a:effectLst>
                  <a:outerShdw blurRad="38100" dist="38100" dir="2700000" algn="tl">
                    <a:srgbClr val="000000">
                      <a:alpha val="43137"/>
                    </a:srgbClr>
                  </a:outerShdw>
                </a:effectLst>
                <a:latin typeface="Lucida Bright" panose="02040602050505020304" pitchFamily="18" charset="0"/>
              </a:rPr>
              <a:t>                   …He Changes Our Hearts. </a:t>
            </a:r>
          </a:p>
          <a:p>
            <a:pPr marL="0" indent="0" algn="ctr">
              <a:lnSpc>
                <a:spcPct val="100000"/>
              </a:lnSpc>
              <a:spcBef>
                <a:spcPts val="1800"/>
              </a:spcBef>
              <a:spcAft>
                <a:spcPts val="1800"/>
              </a:spcAft>
              <a:buNone/>
            </a:pPr>
            <a:r>
              <a:rPr lang="en-US" sz="2400" i="1" dirty="0">
                <a:effectLst>
                  <a:outerShdw blurRad="38100" dist="38100" dir="2700000" algn="tl">
                    <a:srgbClr val="000000">
                      <a:alpha val="43137"/>
                    </a:srgbClr>
                  </a:outerShdw>
                </a:effectLst>
                <a:latin typeface="Lucida Bright" panose="02040602050505020304" pitchFamily="18" charset="0"/>
              </a:rPr>
              <a:t>“In His presence, there is fullness of joy.”  </a:t>
            </a:r>
            <a:r>
              <a:rPr lang="en-US" sz="2400" b="1" dirty="0">
                <a:effectLst>
                  <a:outerShdw blurRad="38100" dist="38100" dir="2700000" algn="tl">
                    <a:srgbClr val="000000">
                      <a:alpha val="43137"/>
                    </a:srgbClr>
                  </a:outerShdw>
                </a:effectLst>
                <a:latin typeface="Lucida Bright" panose="02040602050505020304" pitchFamily="18" charset="0"/>
              </a:rPr>
              <a:t>Psa. 16:11</a:t>
            </a:r>
          </a:p>
          <a:p>
            <a:pPr marL="0" indent="0" algn="ctr">
              <a:lnSpc>
                <a:spcPct val="100000"/>
              </a:lnSpc>
              <a:buNone/>
            </a:pPr>
            <a:r>
              <a:rPr lang="en-US" sz="2400" i="1" dirty="0">
                <a:effectLst>
                  <a:outerShdw blurRad="38100" dist="38100" dir="2700000" algn="tl">
                    <a:srgbClr val="000000">
                      <a:alpha val="43137"/>
                    </a:srgbClr>
                  </a:outerShdw>
                </a:effectLst>
                <a:latin typeface="Lucida Bright" panose="02040602050505020304" pitchFamily="18" charset="0"/>
              </a:rPr>
              <a:t>"Because your love is better than life, my lips will glorify you.</a:t>
            </a:r>
            <a:r>
              <a:rPr lang="en-US" sz="2400" b="1" i="1" dirty="0">
                <a:effectLst>
                  <a:outerShdw blurRad="38100" dist="38100" dir="2700000" algn="tl">
                    <a:srgbClr val="000000">
                      <a:alpha val="43137"/>
                    </a:srgbClr>
                  </a:outerShdw>
                </a:effectLst>
                <a:latin typeface="Lucida Bright" panose="02040602050505020304" pitchFamily="18" charset="0"/>
              </a:rPr>
              <a:t> </a:t>
            </a:r>
          </a:p>
          <a:p>
            <a:pPr marL="0" indent="0" algn="ctr">
              <a:lnSpc>
                <a:spcPct val="100000"/>
              </a:lnSpc>
              <a:buNone/>
            </a:pPr>
            <a:r>
              <a:rPr lang="en-US" sz="2400" i="1" dirty="0">
                <a:effectLst>
                  <a:outerShdw blurRad="38100" dist="38100" dir="2700000" algn="tl">
                    <a:srgbClr val="000000">
                      <a:alpha val="43137"/>
                    </a:srgbClr>
                  </a:outerShdw>
                </a:effectLst>
                <a:latin typeface="Lucida Bright" panose="02040602050505020304" pitchFamily="18" charset="0"/>
              </a:rPr>
              <a:t>I will praise you as long as I live, </a:t>
            </a:r>
          </a:p>
          <a:p>
            <a:pPr marL="0" indent="0" algn="ctr">
              <a:lnSpc>
                <a:spcPct val="100000"/>
              </a:lnSpc>
              <a:buNone/>
            </a:pPr>
            <a:r>
              <a:rPr lang="en-US" sz="2400" i="1" dirty="0">
                <a:effectLst>
                  <a:outerShdw blurRad="38100" dist="38100" dir="2700000" algn="tl">
                    <a:srgbClr val="000000">
                      <a:alpha val="43137"/>
                    </a:srgbClr>
                  </a:outerShdw>
                </a:effectLst>
                <a:latin typeface="Lucida Bright" panose="02040602050505020304" pitchFamily="18" charset="0"/>
              </a:rPr>
              <a:t>and in your name I will lift up my hands."  </a:t>
            </a:r>
            <a:r>
              <a:rPr lang="en-US" sz="2400" b="1" dirty="0">
                <a:effectLst>
                  <a:outerShdw blurRad="38100" dist="38100" dir="2700000" algn="tl">
                    <a:srgbClr val="000000">
                      <a:alpha val="43137"/>
                    </a:srgbClr>
                  </a:outerShdw>
                </a:effectLst>
                <a:latin typeface="Lucida Bright" panose="02040602050505020304" pitchFamily="18" charset="0"/>
              </a:rPr>
              <a:t>Psa. 63:3-4</a:t>
            </a:r>
          </a:p>
          <a:p>
            <a:endParaRPr lang="en-US" dirty="0"/>
          </a:p>
        </p:txBody>
      </p:sp>
    </p:spTree>
    <p:extLst>
      <p:ext uri="{BB962C8B-B14F-4D97-AF65-F5344CB8AC3E}">
        <p14:creationId xmlns:p14="http://schemas.microsoft.com/office/powerpoint/2010/main" val="41097146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par>
                          <p:cTn id="32" fill="hold">
                            <p:stCondLst>
                              <p:cond delay="1000"/>
                            </p:stCondLst>
                            <p:childTnLst>
                              <p:par>
                                <p:cTn id="33" presetID="31"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par>
                          <p:cTn id="39" fill="hold">
                            <p:stCondLst>
                              <p:cond delay="2000"/>
                            </p:stCondLst>
                            <p:childTnLst>
                              <p:par>
                                <p:cTn id="40" presetID="31" presetClass="entr" presetSubtype="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4" end="4"/>
                                            </p:txEl>
                                          </p:spTgt>
                                        </p:tgtEl>
                                      </p:cBhvr>
                                    </p:animEffect>
                                  </p:childTnLst>
                                </p:cTn>
                              </p:par>
                            </p:childTnLst>
                          </p:cTn>
                        </p:par>
                        <p:par>
                          <p:cTn id="46" fill="hold">
                            <p:stCondLst>
                              <p:cond delay="3000"/>
                            </p:stCondLst>
                            <p:childTnLst>
                              <p:par>
                                <p:cTn id="47" presetID="31" presetClass="entr" presetSubtype="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 calcmode="lin" valueType="num">
                                      <p:cBhvr>
                                        <p:cTn id="6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7" end="7"/>
                                            </p:txEl>
                                          </p:spTgt>
                                        </p:tgtEl>
                                      </p:cBhvr>
                                    </p:animEffect>
                                  </p:childTnLst>
                                </p:cTn>
                              </p:par>
                            </p:childTnLst>
                          </p:cTn>
                        </p:par>
                        <p:par>
                          <p:cTn id="69" fill="hold">
                            <p:stCondLst>
                              <p:cond delay="1000"/>
                            </p:stCondLst>
                            <p:childTnLst>
                              <p:par>
                                <p:cTn id="70" presetID="31" presetClass="entr" presetSubtype="0" fill="hold" grpId="0" nodeType="after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anim calcmode="lin" valueType="num">
                                      <p:cBhvr>
                                        <p:cTn id="7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3"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4"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5" dur="1000"/>
                                        <p:tgtEl>
                                          <p:spTgt spid="3">
                                            <p:txEl>
                                              <p:pRg st="8" end="8"/>
                                            </p:txEl>
                                          </p:spTgt>
                                        </p:tgtEl>
                                      </p:cBhvr>
                                    </p:animEffect>
                                  </p:childTnLst>
                                </p:cTn>
                              </p:par>
                            </p:childTnLst>
                          </p:cTn>
                        </p:par>
                        <p:par>
                          <p:cTn id="76" fill="hold">
                            <p:stCondLst>
                              <p:cond delay="2000"/>
                            </p:stCondLst>
                            <p:childTnLst>
                              <p:par>
                                <p:cTn id="77" presetID="31" presetClass="entr" presetSubtype="0" fill="hold" grpId="0" nodeType="after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2907</TotalTime>
  <Words>530</Words>
  <Application>Microsoft Office PowerPoint</Application>
  <PresentationFormat>Widescreen</PresentationFormat>
  <Paragraphs>132</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Courier New</vt:lpstr>
      <vt:lpstr>Lucida Bright</vt:lpstr>
      <vt:lpstr>Lucida Calligraphy</vt:lpstr>
      <vt:lpstr>Office Theme</vt:lpstr>
      <vt:lpstr>PowerPoint Presentation</vt:lpstr>
      <vt:lpstr>PowerPoint Presentation</vt:lpstr>
      <vt:lpstr>Plug Into the Power  of Praise 2</vt:lpstr>
      <vt:lpstr>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127</cp:revision>
  <cp:lastPrinted>2019-09-14T19:01:09Z</cp:lastPrinted>
  <dcterms:created xsi:type="dcterms:W3CDTF">2019-08-31T13:09:58Z</dcterms:created>
  <dcterms:modified xsi:type="dcterms:W3CDTF">2019-09-14T23:06:38Z</dcterms:modified>
</cp:coreProperties>
</file>