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4" r:id="rId3"/>
    <p:sldId id="256" r:id="rId4"/>
    <p:sldId id="257" r:id="rId5"/>
    <p:sldId id="259" r:id="rId6"/>
    <p:sldId id="260" r:id="rId7"/>
    <p:sldId id="261" r:id="rId8"/>
    <p:sldId id="258" r:id="rId9"/>
    <p:sldId id="266" r:id="rId10"/>
    <p:sldId id="262" r:id="rId11"/>
    <p:sldId id="267" r:id="rId12"/>
    <p:sldId id="268" r:id="rId13"/>
    <p:sldId id="263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BA7D1-7443-49E3-8893-9137881E1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CA814C-5715-49C3-A02A-C64110289E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A4CC2-C026-431A-B153-EDA0602E9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C874-4E77-4FFE-AB55-02F3B9872F70}" type="datetimeFigureOut">
              <a:rPr lang="en-US" smtClean="0"/>
              <a:t>2/15/2020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DC5C7-1080-4B14-80CE-185BDC5A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76268-2ADB-401E-B0A9-28A985118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A0E5-FE59-4CEF-B386-E930D30C4D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055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22CEE-6815-4707-8B6F-628988D0C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C4FC4A-4026-49E9-A4EE-7FDB96919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61AD7-EC88-4F45-B17F-F1056A565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C874-4E77-4FFE-AB55-02F3B9872F70}" type="datetimeFigureOut">
              <a:rPr lang="en-US" smtClean="0"/>
              <a:t>2/15/2020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000C7-E513-4C26-8CF5-6CFB38AA6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B0BA3-0BA9-4AC4-806C-67FC4B5BF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A0E5-FE59-4CEF-B386-E930D30C4D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844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EE1E04-87A6-458F-B758-121845204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BB464-482C-464F-90B5-2887B336F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0D2B5-DFF5-40C5-8BF2-191AD6A94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C874-4E77-4FFE-AB55-02F3B9872F70}" type="datetimeFigureOut">
              <a:rPr lang="en-US" smtClean="0"/>
              <a:t>2/15/2020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3EF25-5FCD-408C-8F6B-DC77B197D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7E558-DEAB-48FA-AF0B-CA3A71FAE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A0E5-FE59-4CEF-B386-E930D30C4D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784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6472F-F4EB-416D-80A4-2DAE3AE83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07E93-CAA8-41EA-B39E-451D49D9B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D2166-03A2-4C2F-A494-002583699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C874-4E77-4FFE-AB55-02F3B9872F70}" type="datetimeFigureOut">
              <a:rPr lang="en-US" smtClean="0"/>
              <a:t>2/15/2020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A984D-B159-4E09-971C-43F6511C5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52D79-882B-451D-BBEA-DCCD9A906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A0E5-FE59-4CEF-B386-E930D30C4D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891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1026-036E-4717-9758-7E78FFA55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CEDF9-0184-4FFB-9CCF-28A1570A9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37789-4D9E-47DB-BD9F-71B2357C2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C874-4E77-4FFE-AB55-02F3B9872F70}" type="datetimeFigureOut">
              <a:rPr lang="en-US" smtClean="0"/>
              <a:t>2/15/2020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B79C8-5F66-42BB-AAA0-491E9658A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CE9DC-3127-41A0-A4E4-D4E9AF497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A0E5-FE59-4CEF-B386-E930D30C4D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027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9A822-3492-43A3-8269-85B12025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FFB67-D3BC-4045-8B98-A98B868D70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F82ED-577C-411F-A7AE-1995FBF5F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C40F53-D1CD-4D6D-B410-D102FC918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C874-4E77-4FFE-AB55-02F3B9872F70}" type="datetimeFigureOut">
              <a:rPr lang="en-US" smtClean="0"/>
              <a:t>2/15/2020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7881C-238E-4E57-8F59-9EE9C85F8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9BAC9-D784-4405-B926-BF3906B4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A0E5-FE59-4CEF-B386-E930D30C4D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748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2BDDB-9CA9-4152-94FE-C9B0B07B9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EB314-404F-458F-82A4-90110C07F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DA6E59-3542-453D-9A9C-C585E4CE4C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623F7-AAFA-4449-AA4A-1FFA4F0CD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3D84EF-5048-44F0-88E5-F7A7A2604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A22ECD-6270-442B-B875-E530E5BE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C874-4E77-4FFE-AB55-02F3B9872F70}" type="datetimeFigureOut">
              <a:rPr lang="en-US" smtClean="0"/>
              <a:t>2/15/2020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FF846-1F20-405A-9729-370D0C2E0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84AD73-7414-447D-B5E7-1EDDCC239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A0E5-FE59-4CEF-B386-E930D30C4D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523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738DF-932A-4F8B-BB25-52367FD1A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818425-F09B-420C-A323-FB53E478D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C874-4E77-4FFE-AB55-02F3B9872F70}" type="datetimeFigureOut">
              <a:rPr lang="en-US" smtClean="0"/>
              <a:t>2/15/2020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85ABD-D040-45CC-923C-35D908D50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5F0BA0-9554-46FB-8477-1F6B7799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A0E5-FE59-4CEF-B386-E930D30C4D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675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EED2DA-964E-44BE-B2BC-D45EA79C2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C874-4E77-4FFE-AB55-02F3B9872F70}" type="datetimeFigureOut">
              <a:rPr lang="en-US" smtClean="0"/>
              <a:t>2/15/2020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9308F-EDE1-4E10-B50D-65390A0D4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AAD79-32B6-4515-9BD9-A9467F805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A0E5-FE59-4CEF-B386-E930D30C4D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64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2979C-3C38-4088-88FF-0870A5073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CD243-A551-4A5B-BBE2-8CCE17DA7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C5D99-3942-4ED8-8C62-60DD8E6AD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D8873A-F482-47EE-A5CE-9B6201AE5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C874-4E77-4FFE-AB55-02F3B9872F70}" type="datetimeFigureOut">
              <a:rPr lang="en-US" smtClean="0"/>
              <a:t>2/15/2020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B06D2-D3AF-4214-AA3C-6EA1BCEF7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D76F5-1994-46E0-98F7-E6F9887CB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A0E5-FE59-4CEF-B386-E930D30C4D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209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CC8CF-BE4D-4D0D-B621-CF2452A68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2A48BA-FFBF-44D2-A59F-83F200834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250AC-1A96-4765-B552-0AA719FD2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8B1AA-9CC1-4F12-95FF-B2B4193E6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8C874-4E77-4FFE-AB55-02F3B9872F70}" type="datetimeFigureOut">
              <a:rPr lang="en-US" smtClean="0"/>
              <a:t>2/15/2020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9B3E1-E395-47B8-9F24-771F93BBE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8A30F-35D4-408D-BAEA-D11810ACD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A0E5-FE59-4CEF-B386-E930D30C4D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804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B0C0E2-88DD-41DC-B4EB-1521D1293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48556-94E7-4325-96DA-9F2443234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FCD14-0732-467C-88D0-89B2206682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8C874-4E77-4FFE-AB55-02F3B9872F70}" type="datetimeFigureOut">
              <a:rPr lang="en-US" smtClean="0"/>
              <a:t>2/15/2020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CE314-5E64-46D6-B9F2-6871A6A50B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58793-6F8D-4454-844F-2DB738F0A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FA0E5-FE59-4CEF-B386-E930D30C4D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481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780BE-9A6C-4D09-AE9A-0FBB494E6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7840"/>
            <a:ext cx="10515600" cy="4906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Little Emily was at her first wedding and gaped at the entire ceremony. When it was over, she asked her mother, "Why did the lady change her mind?"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Her mother asked, "What do you mean?"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"Well, she went down the aisle with one man and came back with another one."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264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8B4C3-7753-407B-9BB0-56753EF99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563" y="365125"/>
            <a:ext cx="4023678" cy="884555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are LOVED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F9108-C5C0-44B8-AE0C-E9C2565E4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669" y="1462314"/>
            <a:ext cx="9470572" cy="4383314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has So Much Love For You…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Even If You Don't Always See Evidence of It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Other People Around You Don't Show It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Loves You So Much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Wants You Here.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Needs You Here.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are Cherished and…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…You Fill A Very Important Part in this Life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2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71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905E4-8E46-42AC-B8BE-0D7E34692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7B400-83E1-44C7-B7FF-789B62810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41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8BE9047-A113-4E3C-8FF1-A6C3207EA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0" y="192405"/>
            <a:ext cx="1972310" cy="3067050"/>
          </a:xfrm>
          <a:prstGeom prst="rect">
            <a:avLst/>
          </a:prstGeom>
        </p:spPr>
      </p:pic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29D00A91-6D81-4368-AF87-91311099F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635" y="192405"/>
            <a:ext cx="2302510" cy="3067050"/>
          </a:xfrm>
          <a:prstGeom prst="rect">
            <a:avLst/>
          </a:prstGeom>
        </p:spPr>
      </p:pic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16202153-4FF7-4A5B-9A55-AAB03C23D3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62" y="192406"/>
            <a:ext cx="2557463" cy="3067050"/>
          </a:xfrm>
          <a:prstGeom prst="rect">
            <a:avLst/>
          </a:prstGeom>
        </p:spPr>
      </p:pic>
      <p:pic>
        <p:nvPicPr>
          <p:cNvPr id="9" name="Picture 8" descr="A black sign with white text&#10;&#10;Description automatically generated">
            <a:extLst>
              <a:ext uri="{FF2B5EF4-FFF2-40B4-BE49-F238E27FC236}">
                <a16:creationId xmlns:a16="http://schemas.microsoft.com/office/drawing/2014/main" id="{516C9A06-96D7-4F15-A3C8-FCDD9192B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59067"/>
            <a:ext cx="2738437" cy="3133725"/>
          </a:xfrm>
          <a:prstGeom prst="rect">
            <a:avLst/>
          </a:prstGeom>
        </p:spPr>
      </p:pic>
      <p:pic>
        <p:nvPicPr>
          <p:cNvPr id="11" name="Picture 10" descr="A black sign with white text&#10;&#10;Description automatically generated">
            <a:extLst>
              <a:ext uri="{FF2B5EF4-FFF2-40B4-BE49-F238E27FC236}">
                <a16:creationId xmlns:a16="http://schemas.microsoft.com/office/drawing/2014/main" id="{DA45F78A-AAA6-4BA8-BD49-0E261A60C6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0" y="3429000"/>
            <a:ext cx="1776367" cy="2828925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B3BC8E-9AE3-433F-87E5-301D86C9BB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022" y="3768784"/>
            <a:ext cx="1120407" cy="1706880"/>
          </a:xfrm>
          <a:prstGeom prst="rect">
            <a:avLst/>
          </a:prstGeom>
        </p:spPr>
      </p:pic>
      <p:pic>
        <p:nvPicPr>
          <p:cNvPr id="15" name="Picture 14" descr="A person taking a selfie&#10;&#10;Description automatically generated">
            <a:extLst>
              <a:ext uri="{FF2B5EF4-FFF2-40B4-BE49-F238E27FC236}">
                <a16:creationId xmlns:a16="http://schemas.microsoft.com/office/drawing/2014/main" id="{2B3A2E73-5D54-47A6-8691-5FA5FA09F1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890" y="3560921"/>
            <a:ext cx="1993582" cy="2565082"/>
          </a:xfrm>
          <a:prstGeom prst="rect">
            <a:avLst/>
          </a:prstGeom>
        </p:spPr>
      </p:pic>
      <p:pic>
        <p:nvPicPr>
          <p:cNvPr id="17" name="Picture 16" descr="A picture containing ware, chain&#10;&#10;Description automatically generated">
            <a:extLst>
              <a:ext uri="{FF2B5EF4-FFF2-40B4-BE49-F238E27FC236}">
                <a16:creationId xmlns:a16="http://schemas.microsoft.com/office/drawing/2014/main" id="{922D4058-D599-418F-B844-EA1BAA5483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463" y="3727418"/>
            <a:ext cx="1993582" cy="2307336"/>
          </a:xfrm>
          <a:prstGeom prst="rect">
            <a:avLst/>
          </a:prstGeom>
        </p:spPr>
      </p:pic>
      <p:pic>
        <p:nvPicPr>
          <p:cNvPr id="19" name="Picture 18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BF064D0D-6BE0-440E-923E-4B73867683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64" y="3598545"/>
            <a:ext cx="2829606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48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F9108-C5C0-44B8-AE0C-E9C2565E4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29" y="337457"/>
            <a:ext cx="11734800" cy="6770914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Just in case you've forgotten these 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important truths</a:t>
            </a: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(or have never heard them before!), I wanted to share them with you today.</a:t>
            </a:r>
          </a:p>
          <a:p>
            <a:pPr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It’s Nice to Get and Give Valentine’s Cards…</a:t>
            </a:r>
          </a:p>
          <a:p>
            <a:pPr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No Matter How Hard We Look…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…They Can Still Seem Generic</a:t>
            </a:r>
          </a:p>
          <a:p>
            <a:pPr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There is One Who Thinks We Are Special…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       He is …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8"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Omnipotent</a:t>
            </a:r>
          </a:p>
          <a:p>
            <a:pPr lvl="8"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Omnipresent </a:t>
            </a:r>
          </a:p>
          <a:p>
            <a:pPr lvl="8"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Omniscient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When He Sends Us His Valentine to Us…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                      …It is NOT GENERIC!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                                …It is POWERFUL!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690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365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B0600-2391-4D04-9F10-8B712C448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2560" y="101600"/>
            <a:ext cx="5567680" cy="3027680"/>
          </a:xfrm>
          <a:noFill/>
          <a:effectLst>
            <a:softEdge rad="38100"/>
          </a:effectLst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Five 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Important 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Truths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B2A22-3E0C-494F-BF9F-E8E6D908C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350" y="5591176"/>
            <a:ext cx="6054090" cy="738504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Valentines Day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9657DF-66C2-4DFC-A9AF-045A11349B22}"/>
              </a:ext>
            </a:extLst>
          </p:cNvPr>
          <p:cNvSpPr txBox="1"/>
          <p:nvPr/>
        </p:nvSpPr>
        <p:spPr>
          <a:xfrm>
            <a:off x="9569450" y="6329680"/>
            <a:ext cx="223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Edward Church</a:t>
            </a:r>
          </a:p>
        </p:txBody>
      </p:sp>
    </p:spTree>
    <p:extLst>
      <p:ext uri="{BB962C8B-B14F-4D97-AF65-F5344CB8AC3E}">
        <p14:creationId xmlns:p14="http://schemas.microsoft.com/office/powerpoint/2010/main" val="1990780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009A15-3AA6-4C61-ADC2-FE5456C72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314325"/>
            <a:ext cx="11534775" cy="6200775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Just in case you've forgotten these 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important truths</a:t>
            </a:r>
            <a:r>
              <a:rPr lang="en-US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(or have never heard them before!), I wanted to share them with you today.</a:t>
            </a:r>
          </a:p>
          <a:p>
            <a:pPr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It’s Nice to Get and Give Valentine’s Cards…</a:t>
            </a:r>
          </a:p>
          <a:p>
            <a:pPr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No Matter How Hard We Look…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…They Can Still Seem Generic</a:t>
            </a:r>
          </a:p>
          <a:p>
            <a:pPr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There is One Who Thinks We Are Special…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       He is …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8"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Omnipotent</a:t>
            </a:r>
          </a:p>
          <a:p>
            <a:pPr lvl="8"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Omnipresent </a:t>
            </a:r>
          </a:p>
          <a:p>
            <a:pPr lvl="8">
              <a:lnSpc>
                <a:spcPct val="11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Omniscient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When He Sends Us His Valentine to Us…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                      …It is NOT GENERIC!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                                …It is POWERFUL!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5352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8B4C3-7753-407B-9BB0-56753EF99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306" y="365125"/>
            <a:ext cx="4979670" cy="88455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are AWESOME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F9108-C5C0-44B8-AE0C-E9C2565E4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57" y="1249679"/>
            <a:ext cx="11593286" cy="5009607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Awesomeness is Not Related to What You… </a:t>
            </a:r>
          </a:p>
          <a:p>
            <a:pPr lvl="2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Do</a:t>
            </a:r>
          </a:p>
          <a:p>
            <a:pPr lvl="2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Achieve  </a:t>
            </a:r>
          </a:p>
          <a:p>
            <a:pPr lvl="2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Own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is About Your Inherent Unique Self. </a:t>
            </a:r>
          </a:p>
          <a:p>
            <a:pPr lvl="2" algn="ctr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are Awesome!</a:t>
            </a:r>
          </a:p>
          <a:p>
            <a:pPr marL="0" lv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Psalms 139:14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- I will praise thee; for I am fearfully [and]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wonderfully made: marvelous [are] thy works; and [that] my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soul knoweth right well. Psalms 139:13 - 127:14 - For thou hast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possessed my reins: thou hast covered me in my mother's womb.</a:t>
            </a:r>
            <a:endParaRPr 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625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8B4C3-7753-407B-9BB0-56753EF99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365125"/>
            <a:ext cx="10627995" cy="1108075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were Born with EVERYTHING you Need…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…to Rock this Life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F9108-C5C0-44B8-AE0C-E9C2565E4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486" y="1473200"/>
            <a:ext cx="11658600" cy="4927600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Have It All Inside of You. All The…</a:t>
            </a:r>
          </a:p>
          <a:p>
            <a:pPr lvl="1" algn="ctr">
              <a:lnSpc>
                <a:spcPct val="12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Talent You Need</a:t>
            </a:r>
          </a:p>
          <a:p>
            <a:pPr lvl="1" algn="ctr">
              <a:lnSpc>
                <a:spcPct val="12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Uniqueness You Need</a:t>
            </a:r>
          </a:p>
          <a:p>
            <a:pPr lvl="1" algn="ctr">
              <a:lnSpc>
                <a:spcPct val="12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Personal Power You Need. </a:t>
            </a:r>
          </a:p>
          <a:p>
            <a:pPr lvl="1" algn="ctr">
              <a:lnSpc>
                <a:spcPct val="120000"/>
              </a:lnSpc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It's All In You.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might not be tapping into it all the time, but it's there! </a:t>
            </a: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139:13-18 13- 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you created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inmost being; you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knit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 together in </a:t>
            </a: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mother’s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womb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14 I praise you because I am fearfully and wonderfully made;</a:t>
            </a: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your works are wonderful; I know that full well. 15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frame was not hidden</a:t>
            </a: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you when I was made in the secret place, when I was woven </a:t>
            </a: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together in the depths of the earth.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25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8B4C3-7753-407B-9BB0-56753EF99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295641" cy="1220788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are DESTINED to…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…Live Your Highest Potential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F9108-C5C0-44B8-AE0C-E9C2565E4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3125"/>
            <a:ext cx="10515600" cy="4214132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Will Guide You... </a:t>
            </a:r>
          </a:p>
          <a:p>
            <a:pPr lvl="1">
              <a:lnSpc>
                <a:spcPct val="11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There Will Be Mountains To Climb</a:t>
            </a:r>
          </a:p>
          <a:p>
            <a:pPr lvl="1">
              <a:lnSpc>
                <a:spcPct val="11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Those Challenges Will Be The Making Of You. </a:t>
            </a:r>
          </a:p>
          <a:p>
            <a:pPr lvl="1">
              <a:lnSpc>
                <a:spcPct val="11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Will Send Helping Hands </a:t>
            </a:r>
          </a:p>
          <a:p>
            <a:pPr marL="0" lvl="0" indent="0" algn="ctr">
              <a:lnSpc>
                <a:spcPct val="11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139:16 (MSG)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Like an open book, you watched me grow from conception to birth; all the stages of my life were spread out before you, The days of my life all prepared before I'd even lived one day. </a:t>
            </a:r>
          </a:p>
        </p:txBody>
      </p:sp>
    </p:spTree>
    <p:extLst>
      <p:ext uri="{BB962C8B-B14F-4D97-AF65-F5344CB8AC3E}">
        <p14:creationId xmlns:p14="http://schemas.microsoft.com/office/powerpoint/2010/main" val="33074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8B4C3-7753-407B-9BB0-56753EF99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0" y="365125"/>
            <a:ext cx="4598670" cy="884555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are ENOUGH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F9108-C5C0-44B8-AE0C-E9C2565E4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487" y="1473201"/>
            <a:ext cx="11691256" cy="5265056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Matter What You Currently Believe And Think, Or </a:t>
            </a:r>
          </a:p>
          <a:p>
            <a:pPr lvl="1" algn="ctr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Anyone Else Says, You Are…</a:t>
            </a:r>
          </a:p>
          <a:p>
            <a:pPr lvl="1" algn="ctr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Enough. </a:t>
            </a:r>
          </a:p>
          <a:p>
            <a:pPr lvl="1" algn="ctr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Enough. </a:t>
            </a:r>
          </a:p>
          <a:p>
            <a:pPr lvl="1" algn="ctr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 Of God. </a:t>
            </a:r>
          </a:p>
          <a:p>
            <a:pPr lvl="1" algn="ctr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Complete. </a:t>
            </a:r>
          </a:p>
          <a:p>
            <a:pPr lvl="1" algn="ctr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Missing One Single Thing.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Enough Because He is More than Enough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Philippians 4:13 (AMP)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I have strength for all things in Christ Who empowers me [I am ready for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anything and equal to anything through Him Who infuses inner strength into me; I am self-sufficient in Christ's sufficiency].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326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75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0699D-1426-46B8-9194-4F60E4A3D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3780292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Jeremiah 29:11 (KJV)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For I know the thoughts that I think toward you, saith the </a:t>
            </a:r>
            <a:r>
              <a:rPr lang="en-US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thoughts of peace, and not of evil, to give you an expected end.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Jeremiah 29:11 (MSG)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I know what I'm doing. I have it all planned out—plans to take care of you, not abandon you, plans to give you the future you hope for.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47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4271</TotalTime>
  <Words>776</Words>
  <Application>Microsoft Office PowerPoint</Application>
  <PresentationFormat>Widescreen</PresentationFormat>
  <Paragraphs>84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Five  Important  Truths</vt:lpstr>
      <vt:lpstr>PowerPoint Presentation</vt:lpstr>
      <vt:lpstr>You are AWESOME</vt:lpstr>
      <vt:lpstr>You were Born with EVERYTHING you Need…           …to Rock this Life</vt:lpstr>
      <vt:lpstr>You are DESTINED to…        …Live Your Highest Potential</vt:lpstr>
      <vt:lpstr>You are ENOUGH</vt:lpstr>
      <vt:lpstr>PowerPoint Presentation</vt:lpstr>
      <vt:lpstr>You are LOVED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Five Important Truths</dc:title>
  <dc:creator>David Linton</dc:creator>
  <cp:lastModifiedBy>David Linton</cp:lastModifiedBy>
  <cp:revision>51</cp:revision>
  <dcterms:created xsi:type="dcterms:W3CDTF">2020-02-08T22:50:24Z</dcterms:created>
  <dcterms:modified xsi:type="dcterms:W3CDTF">2020-02-16T04:06:20Z</dcterms:modified>
</cp:coreProperties>
</file>