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78" r:id="rId4"/>
    <p:sldId id="257" r:id="rId5"/>
    <p:sldId id="259" r:id="rId6"/>
    <p:sldId id="266" r:id="rId7"/>
    <p:sldId id="260" r:id="rId8"/>
    <p:sldId id="262" r:id="rId9"/>
    <p:sldId id="263" r:id="rId10"/>
    <p:sldId id="272" r:id="rId11"/>
    <p:sldId id="273" r:id="rId12"/>
    <p:sldId id="274" r:id="rId13"/>
    <p:sldId id="267" r:id="rId14"/>
    <p:sldId id="268" r:id="rId15"/>
    <p:sldId id="265" r:id="rId16"/>
    <p:sldId id="277" r:id="rId17"/>
    <p:sldId id="275" r:id="rId18"/>
    <p:sldId id="269" r:id="rId19"/>
    <p:sldId id="270" r:id="rId20"/>
    <p:sldId id="271" r:id="rId21"/>
    <p:sldId id="264" r:id="rId22"/>
    <p:sldId id="261"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BE2B-6122-45C9-941C-EF9C3C1B0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43C21B-F37D-4563-93CA-D77230B95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8FE5D-3CEA-4600-A31E-9FF71EA76C6C}"/>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AC6703A0-4D89-4E40-8287-029228878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507F3-5291-4EC1-B24C-FD354E85EF80}"/>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52798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C053-8EEE-45F9-8CEE-DB452247D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86181-8AB3-4238-91A4-C2854CB22A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CAB5B-57E4-4E56-9EEA-66D4F6771D8A}"/>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344B1D42-5073-4DD0-860F-DE0A524C8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4F6C2-2ECE-4097-85E5-72D91F690661}"/>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13108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ACA19-9FDC-4412-8C82-905908069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62B0F3-2122-4AE4-BB3F-6605DD6140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B5087-BFCD-4F44-BBD4-4CFD737C8F76}"/>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1262D525-7457-466B-ABC9-1BE1E143F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3D6A-C3E9-41BB-A6F9-61154A773F19}"/>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968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AF5-1B9F-4922-8637-AFD480B0F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04FE9-CDFB-43B7-9E07-FD4ACC077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DB739-371B-467B-87AF-504A98F745C6}"/>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02AAD46D-5D43-49CF-9F9F-4FEF02088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60763-31F5-48D9-93FA-1CDDD3103E93}"/>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361271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549C-5E67-4666-A13A-096AE6A55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D7EC14-D9CE-4528-9BDC-97E3764FE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06376-3CEE-4E97-AE3F-DA9018D500C5}"/>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657F048B-80E4-4413-9D0E-BAA7D681A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178B1-4E71-43FF-92F1-6B010CE78D3C}"/>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55913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1837-74A2-4426-A5E3-05A14369D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DB781-E8A8-40D2-AF0F-5DE96AFDE8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FC5AA-8E1A-4264-81B5-3A3357DEA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44228B-6CA6-407A-912F-B3D10B1CAB34}"/>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6" name="Footer Placeholder 5">
            <a:extLst>
              <a:ext uri="{FF2B5EF4-FFF2-40B4-BE49-F238E27FC236}">
                <a16:creationId xmlns:a16="http://schemas.microsoft.com/office/drawing/2014/main" id="{8E7226EB-68A7-4E54-B937-0F4F43946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63858-F8E1-4295-B62F-EDB7C8ACEC94}"/>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125645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EC27-56B2-4F49-A419-F20C38B73D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E5566-57F9-49E6-B1B8-B19DA59E7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4C9AD-508F-4038-BA5E-B7FC837BBF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13C4ED-4948-4A46-8E70-00AC047F8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8B9C9-0451-45FD-8EF6-406FA9772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B4DB2-B1AB-41C1-A14E-5AC9B3A76F99}"/>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8" name="Footer Placeholder 7">
            <a:extLst>
              <a:ext uri="{FF2B5EF4-FFF2-40B4-BE49-F238E27FC236}">
                <a16:creationId xmlns:a16="http://schemas.microsoft.com/office/drawing/2014/main" id="{C6EC66DA-E3CE-4FF2-AF26-908F43306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C0464-38D3-4ED2-A218-63491E77DAA4}"/>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207606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89E2-A7B4-4D9C-9D03-E2A2E8893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9A00D1-EE97-4D39-A035-6BAEA39CC64E}"/>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4" name="Footer Placeholder 3">
            <a:extLst>
              <a:ext uri="{FF2B5EF4-FFF2-40B4-BE49-F238E27FC236}">
                <a16:creationId xmlns:a16="http://schemas.microsoft.com/office/drawing/2014/main" id="{A43ED623-6D41-4454-AE10-0097C69BA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9759A-94EC-4880-9C2A-4AE52649A8D0}"/>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362062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DF156-D145-4A26-876B-858F5A25D9C1}"/>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3" name="Footer Placeholder 2">
            <a:extLst>
              <a:ext uri="{FF2B5EF4-FFF2-40B4-BE49-F238E27FC236}">
                <a16:creationId xmlns:a16="http://schemas.microsoft.com/office/drawing/2014/main" id="{DDEFA0A4-A132-4361-93A3-6DAAA14A7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DCC7B-B9A8-497C-A927-78F1D14BE329}"/>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353961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8CD0-6018-4F19-8F1A-214648298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8600DC-EBC9-48AE-895A-7C11CC229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D94DB-3B94-4C3D-B4C7-DB61CC974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BDCAD-A816-4A62-BB01-4009E43654B1}"/>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6" name="Footer Placeholder 5">
            <a:extLst>
              <a:ext uri="{FF2B5EF4-FFF2-40B4-BE49-F238E27FC236}">
                <a16:creationId xmlns:a16="http://schemas.microsoft.com/office/drawing/2014/main" id="{C6073508-801A-4247-B613-0DAFC939B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F4E8E-275A-44D7-84A9-2E38A6E827CF}"/>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425036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450D-78BD-482D-8E93-CCFD7632E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6D863-F585-4C7A-BD4C-3233A7C65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92F7D6-A360-4853-92A8-010A65FE6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B17FC-9E0E-4E55-84A8-2E9EDD1619CF}"/>
              </a:ext>
            </a:extLst>
          </p:cNvPr>
          <p:cNvSpPr>
            <a:spLocks noGrp="1"/>
          </p:cNvSpPr>
          <p:nvPr>
            <p:ph type="dt" sz="half" idx="10"/>
          </p:nvPr>
        </p:nvSpPr>
        <p:spPr/>
        <p:txBody>
          <a:bodyPr/>
          <a:lstStyle/>
          <a:p>
            <a:fld id="{DB5E8ED5-B13D-4367-A610-754C2DDE0BA8}" type="datetimeFigureOut">
              <a:rPr lang="en-US" smtClean="0"/>
              <a:t>3/28/2020</a:t>
            </a:fld>
            <a:endParaRPr lang="en-US"/>
          </a:p>
        </p:txBody>
      </p:sp>
      <p:sp>
        <p:nvSpPr>
          <p:cNvPr id="6" name="Footer Placeholder 5">
            <a:extLst>
              <a:ext uri="{FF2B5EF4-FFF2-40B4-BE49-F238E27FC236}">
                <a16:creationId xmlns:a16="http://schemas.microsoft.com/office/drawing/2014/main" id="{6C129DE0-3E1B-4A74-963B-38A53BF3A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9138F-86B6-4F3D-98F0-167507131FBF}"/>
              </a:ext>
            </a:extLst>
          </p:cNvPr>
          <p:cNvSpPr>
            <a:spLocks noGrp="1"/>
          </p:cNvSpPr>
          <p:nvPr>
            <p:ph type="sldNum" sz="quarter" idx="12"/>
          </p:nvPr>
        </p:nvSpPr>
        <p:spPr/>
        <p:txBody>
          <a:bodyPr/>
          <a:lstStyle/>
          <a:p>
            <a:fld id="{0D535901-DBDB-4DED-A422-B56878CF09D8}" type="slidenum">
              <a:rPr lang="en-US" smtClean="0"/>
              <a:t>‹#›</a:t>
            </a:fld>
            <a:endParaRPr lang="en-US"/>
          </a:p>
        </p:txBody>
      </p:sp>
    </p:spTree>
    <p:extLst>
      <p:ext uri="{BB962C8B-B14F-4D97-AF65-F5344CB8AC3E}">
        <p14:creationId xmlns:p14="http://schemas.microsoft.com/office/powerpoint/2010/main" val="2872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B7392-0D6C-4C51-B99E-705D89577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12468-ACCA-49E7-BDE6-BDE8FD282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0C003-9951-4FEC-A69F-1CF23A174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8ED5-B13D-4367-A610-754C2DDE0BA8}" type="datetimeFigureOut">
              <a:rPr lang="en-US" smtClean="0"/>
              <a:t>3/28/2020</a:t>
            </a:fld>
            <a:endParaRPr lang="en-US"/>
          </a:p>
        </p:txBody>
      </p:sp>
      <p:sp>
        <p:nvSpPr>
          <p:cNvPr id="5" name="Footer Placeholder 4">
            <a:extLst>
              <a:ext uri="{FF2B5EF4-FFF2-40B4-BE49-F238E27FC236}">
                <a16:creationId xmlns:a16="http://schemas.microsoft.com/office/drawing/2014/main" id="{BB3B3492-66B2-441B-8054-6E6B6ED1A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EEFDEE-4E71-42A3-9B0D-1C2BAAFAE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35901-DBDB-4DED-A422-B56878CF09D8}" type="slidenum">
              <a:rPr lang="en-US" smtClean="0"/>
              <a:t>‹#›</a:t>
            </a:fld>
            <a:endParaRPr lang="en-US"/>
          </a:p>
        </p:txBody>
      </p:sp>
    </p:spTree>
    <p:extLst>
      <p:ext uri="{BB962C8B-B14F-4D97-AF65-F5344CB8AC3E}">
        <p14:creationId xmlns:p14="http://schemas.microsoft.com/office/powerpoint/2010/main" val="347014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lth.harvard.edu/newsletters/harvard_mens_health_watch/2011/february/exercising-to-relax" TargetMode="External"/><Relationship Id="rId2" Type="http://schemas.openxmlformats.org/officeDocument/2006/relationships/hyperlink" Target="http://www.prevention.com/health/healthy-living/5-signs-youve-had-too-much-caffeine/1-you-hit-afternoon-slum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27ABDD-E875-4800-BA7B-E0F4B83420A3}"/>
              </a:ext>
            </a:extLst>
          </p:cNvPr>
          <p:cNvSpPr>
            <a:spLocks noGrp="1"/>
          </p:cNvSpPr>
          <p:nvPr>
            <p:ph idx="1"/>
          </p:nvPr>
        </p:nvSpPr>
        <p:spPr>
          <a:xfrm>
            <a:off x="163286" y="195943"/>
            <a:ext cx="11800114" cy="6455228"/>
          </a:xfrm>
        </p:spPr>
        <p:txBody>
          <a:bodyPr>
            <a:normAutofit fontScale="70000" lnSpcReduction="20000"/>
          </a:bodyPr>
          <a:lstStyle/>
          <a:p>
            <a:pPr marL="0" indent="0">
              <a:lnSpc>
                <a:spcPct val="120000"/>
              </a:lnSpc>
              <a:buNone/>
            </a:pPr>
            <a:r>
              <a:rPr lang="en-US" b="1" dirty="0">
                <a:latin typeface="Arial Rounded MT Bold" panose="020F0704030504030204" pitchFamily="34" charset="0"/>
              </a:rPr>
              <a:t>A DEA officer stopped at our farm yesterday and said, "I need to inspect your farm for illegal growing drugs."</a:t>
            </a:r>
          </a:p>
          <a:p>
            <a:pPr marL="0" indent="0">
              <a:lnSpc>
                <a:spcPct val="120000"/>
              </a:lnSpc>
              <a:buNone/>
            </a:pPr>
            <a:r>
              <a:rPr lang="en-US" b="1" dirty="0">
                <a:latin typeface="Arial Rounded MT Bold" panose="020F0704030504030204" pitchFamily="34" charset="0"/>
              </a:rPr>
              <a:t>I said, "Okay, but don't go in that field over there."</a:t>
            </a:r>
          </a:p>
          <a:p>
            <a:pPr marL="0" indent="0">
              <a:lnSpc>
                <a:spcPct val="120000"/>
              </a:lnSpc>
              <a:buNone/>
            </a:pPr>
            <a:r>
              <a:rPr lang="en-US" b="1" dirty="0">
                <a:latin typeface="Arial Rounded MT Bold" panose="020F0704030504030204" pitchFamily="34" charset="0"/>
              </a:rPr>
              <a:t>The DEA officer verbally exploded saying, "Mister, I have the authority of the federal government with me!" </a:t>
            </a:r>
          </a:p>
          <a:p>
            <a:pPr marL="0" indent="0">
              <a:lnSpc>
                <a:spcPct val="120000"/>
              </a:lnSpc>
              <a:buNone/>
            </a:pPr>
            <a:r>
              <a:rPr lang="en-US" b="1" dirty="0">
                <a:latin typeface="Arial Rounded MT Bold" panose="020F0704030504030204" pitchFamily="34" charset="0"/>
              </a:rPr>
              <a:t>Reaching into his rear pants pocket, the arrogant officer removed his badge and shoved it in my face. "See this badge?! This badge means I am allowed to go wherever I wish - on ANY land! No questions asked or answers given! Have I made myself clear?"</a:t>
            </a:r>
          </a:p>
          <a:p>
            <a:pPr marL="0" indent="0">
              <a:lnSpc>
                <a:spcPct val="120000"/>
              </a:lnSpc>
              <a:buNone/>
            </a:pPr>
            <a:r>
              <a:rPr lang="en-US" b="1" dirty="0">
                <a:latin typeface="Arial Rounded MT Bold" panose="020F0704030504030204" pitchFamily="34" charset="0"/>
              </a:rPr>
              <a:t>I nodded politely, apologized, and went about my chores. A short time later, I heard loud screams, looked up, and saw the DEA officer running for his life, being chased by my big old mean bull in the field. With every step the bull was gaining ground on the officer. The officer was clearly terrified."</a:t>
            </a:r>
          </a:p>
          <a:p>
            <a:pPr marL="0" indent="0">
              <a:lnSpc>
                <a:spcPct val="120000"/>
              </a:lnSpc>
              <a:buNone/>
            </a:pPr>
            <a:r>
              <a:rPr lang="en-US" b="1" dirty="0">
                <a:latin typeface="Arial Rounded MT Bold" panose="020F0704030504030204" pitchFamily="34" charset="0"/>
              </a:rPr>
              <a:t>I threw down my tools, ran to the fence and yelled at the top of my lungs, "Your badge, show him your BADGE!!"</a:t>
            </a:r>
            <a:br>
              <a:rPr lang="en-US" b="1" dirty="0">
                <a:latin typeface="Arial Rounded MT Bold" panose="020F0704030504030204" pitchFamily="34" charset="0"/>
              </a:rPr>
            </a:br>
            <a:endParaRPr lang="en-US" b="1" dirty="0">
              <a:latin typeface="Arial Rounded MT Bold" panose="020F0704030504030204" pitchFamily="34" charset="0"/>
            </a:endParaRPr>
          </a:p>
          <a:p>
            <a:pPr>
              <a:lnSpc>
                <a:spcPct val="120000"/>
              </a:lnSpc>
            </a:pPr>
            <a:r>
              <a:rPr lang="en-US" b="1" dirty="0">
                <a:latin typeface="Arial Rounded MT Bold" panose="020F0704030504030204" pitchFamily="34" charset="0"/>
              </a:rPr>
              <a:t>Some people aren't shaking hands because of Coronavirus. I'm not shaking hands because everyone is out of toilet paper.</a:t>
            </a:r>
          </a:p>
        </p:txBody>
      </p:sp>
    </p:spTree>
    <p:extLst>
      <p:ext uri="{BB962C8B-B14F-4D97-AF65-F5344CB8AC3E}">
        <p14:creationId xmlns:p14="http://schemas.microsoft.com/office/powerpoint/2010/main" val="393743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2072640"/>
            <a:ext cx="11753850" cy="4023360"/>
          </a:xfrm>
          <a:solidFill>
            <a:schemeClr val="bg1">
              <a:alpha val="90000"/>
            </a:schemeClr>
          </a:solidFill>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When stressful situations occur…</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…your mind wanders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…your thoughts may be negative.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…it will be difficult for you to remain calm </a:t>
            </a:r>
          </a:p>
          <a:p>
            <a:pPr marL="0" indent="0">
              <a:lnSpc>
                <a:spcPct val="11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Let go of negative thoughts…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…refocus your mind on something positive</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…no matter how small </a:t>
            </a:r>
          </a:p>
          <a:p>
            <a:pPr marL="0" indent="0">
              <a:buNone/>
            </a:pPr>
            <a:endParaRPr lang="en-US" dirty="0"/>
          </a:p>
        </p:txBody>
      </p:sp>
      <p:sp>
        <p:nvSpPr>
          <p:cNvPr id="2" name="Rectangle 1">
            <a:extLst>
              <a:ext uri="{FF2B5EF4-FFF2-40B4-BE49-F238E27FC236}">
                <a16:creationId xmlns:a16="http://schemas.microsoft.com/office/drawing/2014/main" id="{CB9356C9-19CB-4A59-B659-07CFEDD58986}"/>
              </a:ext>
            </a:extLst>
          </p:cNvPr>
          <p:cNvSpPr/>
          <p:nvPr/>
        </p:nvSpPr>
        <p:spPr>
          <a:xfrm>
            <a:off x="351160" y="562094"/>
            <a:ext cx="3362459" cy="707886"/>
          </a:xfrm>
          <a:prstGeom prst="rect">
            <a:avLst/>
          </a:prstGeom>
          <a:solidFill>
            <a:schemeClr val="bg1">
              <a:alpha val="90000"/>
            </a:schemeClr>
          </a:solidFill>
        </p:spPr>
        <p:txBody>
          <a:bodyPr wrap="none">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Stay Positive</a:t>
            </a:r>
            <a:endParaRPr lang="en-US" sz="4000" dirty="0"/>
          </a:p>
        </p:txBody>
      </p:sp>
    </p:spTree>
    <p:extLst>
      <p:ext uri="{BB962C8B-B14F-4D97-AF65-F5344CB8AC3E}">
        <p14:creationId xmlns:p14="http://schemas.microsoft.com/office/powerpoint/2010/main" val="49402415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725">
                                          <p:stCondLst>
                                            <p:cond delay="0"/>
                                          </p:stCondLst>
                                        </p:cTn>
                                        <p:tgtEl>
                                          <p:spTgt spid="3">
                                            <p:bg/>
                                          </p:spTgt>
                                        </p:tgtEl>
                                      </p:cBhvr>
                                    </p:animEffect>
                                    <p:anim calcmode="lin" valueType="num">
                                      <p:cBhvr>
                                        <p:cTn id="26" dur="2278"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830"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830" tmFilter="0, 0; 0.125,0.2665; 0.25,0.4; 0.375,0.465; 0.5,0.5;  0.625,0.535; 0.75,0.6; 0.875,0.7335; 1,1">
                                          <p:stCondLst>
                                            <p:cond delay="830"/>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415" tmFilter="0, 0; 0.125,0.2665; 0.25,0.4; 0.375,0.465; 0.5,0.5;  0.625,0.535; 0.75,0.6; 0.875,0.7335; 1,1">
                                          <p:stCondLst>
                                            <p:cond delay="1655"/>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205" tmFilter="0, 0; 0.125,0.2665; 0.25,0.4; 0.375,0.465; 0.5,0.5;  0.625,0.535; 0.75,0.6; 0.875,0.7335; 1,1">
                                          <p:stCondLst>
                                            <p:cond delay="2070"/>
                                          </p:stCondLst>
                                        </p:cTn>
                                        <p:tgtEl>
                                          <p:spTgt spid="3">
                                            <p:bg/>
                                          </p:spTgt>
                                        </p:tgtEl>
                                        <p:attrNameLst>
                                          <p:attrName>ppt_y</p:attrName>
                                        </p:attrNameLst>
                                      </p:cBhvr>
                                      <p:tavLst>
                                        <p:tav tm="0" fmla="#ppt_y-sin(pi*$)/81">
                                          <p:val>
                                            <p:fltVal val="0"/>
                                          </p:val>
                                        </p:tav>
                                        <p:tav tm="100000">
                                          <p:val>
                                            <p:fltVal val="1"/>
                                          </p:val>
                                        </p:tav>
                                      </p:tavLst>
                                    </p:anim>
                                    <p:animScale>
                                      <p:cBhvr>
                                        <p:cTn id="31" dur="33">
                                          <p:stCondLst>
                                            <p:cond delay="812"/>
                                          </p:stCondLst>
                                        </p:cTn>
                                        <p:tgtEl>
                                          <p:spTgt spid="3">
                                            <p:bg/>
                                          </p:spTgt>
                                        </p:tgtEl>
                                      </p:cBhvr>
                                      <p:to x="100000" y="60000"/>
                                    </p:animScale>
                                    <p:animScale>
                                      <p:cBhvr>
                                        <p:cTn id="32" dur="207" decel="50000">
                                          <p:stCondLst>
                                            <p:cond delay="845"/>
                                          </p:stCondLst>
                                        </p:cTn>
                                        <p:tgtEl>
                                          <p:spTgt spid="3">
                                            <p:bg/>
                                          </p:spTgt>
                                        </p:tgtEl>
                                      </p:cBhvr>
                                      <p:to x="100000" y="100000"/>
                                    </p:animScale>
                                    <p:animScale>
                                      <p:cBhvr>
                                        <p:cTn id="33" dur="33">
                                          <p:stCondLst>
                                            <p:cond delay="1640"/>
                                          </p:stCondLst>
                                        </p:cTn>
                                        <p:tgtEl>
                                          <p:spTgt spid="3">
                                            <p:bg/>
                                          </p:spTgt>
                                        </p:tgtEl>
                                      </p:cBhvr>
                                      <p:to x="100000" y="80000"/>
                                    </p:animScale>
                                    <p:animScale>
                                      <p:cBhvr>
                                        <p:cTn id="34" dur="207" decel="50000">
                                          <p:stCondLst>
                                            <p:cond delay="1673"/>
                                          </p:stCondLst>
                                        </p:cTn>
                                        <p:tgtEl>
                                          <p:spTgt spid="3">
                                            <p:bg/>
                                          </p:spTgt>
                                        </p:tgtEl>
                                      </p:cBhvr>
                                      <p:to x="100000" y="100000"/>
                                    </p:animScale>
                                    <p:animScale>
                                      <p:cBhvr>
                                        <p:cTn id="35" dur="33">
                                          <p:stCondLst>
                                            <p:cond delay="2052"/>
                                          </p:stCondLst>
                                        </p:cTn>
                                        <p:tgtEl>
                                          <p:spTgt spid="3">
                                            <p:bg/>
                                          </p:spTgt>
                                        </p:tgtEl>
                                      </p:cBhvr>
                                      <p:to x="100000" y="90000"/>
                                    </p:animScale>
                                    <p:animScale>
                                      <p:cBhvr>
                                        <p:cTn id="36" dur="207" decel="50000">
                                          <p:stCondLst>
                                            <p:cond delay="2085"/>
                                          </p:stCondLst>
                                        </p:cTn>
                                        <p:tgtEl>
                                          <p:spTgt spid="3">
                                            <p:bg/>
                                          </p:spTgt>
                                        </p:tgtEl>
                                      </p:cBhvr>
                                      <p:to x="100000" y="100000"/>
                                    </p:animScale>
                                    <p:animScale>
                                      <p:cBhvr>
                                        <p:cTn id="37" dur="33">
                                          <p:stCondLst>
                                            <p:cond delay="2260"/>
                                          </p:stCondLst>
                                        </p:cTn>
                                        <p:tgtEl>
                                          <p:spTgt spid="3">
                                            <p:bg/>
                                          </p:spTgt>
                                        </p:tgtEl>
                                      </p:cBhvr>
                                      <p:to x="100000" y="95000"/>
                                    </p:animScale>
                                    <p:animScale>
                                      <p:cBhvr>
                                        <p:cTn id="38" dur="207" decel="50000">
                                          <p:stCondLst>
                                            <p:cond delay="2293"/>
                                          </p:stCondLst>
                                        </p:cTn>
                                        <p:tgtEl>
                                          <p:spTgt spid="3">
                                            <p:bg/>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ipe(down)">
                                      <p:cBhvr>
                                        <p:cTn id="41" dur="725">
                                          <p:stCondLst>
                                            <p:cond delay="0"/>
                                          </p:stCondLst>
                                        </p:cTn>
                                        <p:tgtEl>
                                          <p:spTgt spid="3">
                                            <p:txEl>
                                              <p:pRg st="0" end="0"/>
                                            </p:txEl>
                                          </p:spTgt>
                                        </p:tgtEl>
                                      </p:cBhvr>
                                    </p:animEffect>
                                    <p:anim calcmode="lin" valueType="num">
                                      <p:cBhvr>
                                        <p:cTn id="42" dur="2278"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3" dur="830"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4" dur="830" tmFilter="0, 0; 0.125,0.2665; 0.25,0.4; 0.375,0.465; 0.5,0.5;  0.625,0.535; 0.75,0.6; 0.875,0.7335; 1,1">
                                          <p:stCondLst>
                                            <p:cond delay="830"/>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5" dur="415" tmFilter="0, 0; 0.125,0.2665; 0.25,0.4; 0.375,0.465; 0.5,0.5;  0.625,0.535; 0.75,0.6; 0.875,0.7335; 1,1">
                                          <p:stCondLst>
                                            <p:cond delay="1655"/>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6" dur="205" tmFilter="0, 0; 0.125,0.2665; 0.25,0.4; 0.375,0.465; 0.5,0.5;  0.625,0.535; 0.75,0.6; 0.875,0.7335; 1,1">
                                          <p:stCondLst>
                                            <p:cond delay="2070"/>
                                          </p:stCondLst>
                                        </p:cTn>
                                        <p:tgtEl>
                                          <p:spTgt spid="3">
                                            <p:txEl>
                                              <p:pRg st="0" end="0"/>
                                            </p:txEl>
                                          </p:spTgt>
                                        </p:tgtEl>
                                        <p:attrNameLst>
                                          <p:attrName>ppt_y</p:attrName>
                                        </p:attrNameLst>
                                      </p:cBhvr>
                                      <p:tavLst>
                                        <p:tav tm="0" fmla="#ppt_y-sin(pi*$)/81">
                                          <p:val>
                                            <p:fltVal val="0"/>
                                          </p:val>
                                        </p:tav>
                                        <p:tav tm="100000">
                                          <p:val>
                                            <p:fltVal val="1"/>
                                          </p:val>
                                        </p:tav>
                                      </p:tavLst>
                                    </p:anim>
                                    <p:animScale>
                                      <p:cBhvr>
                                        <p:cTn id="47" dur="33">
                                          <p:stCondLst>
                                            <p:cond delay="812"/>
                                          </p:stCondLst>
                                        </p:cTn>
                                        <p:tgtEl>
                                          <p:spTgt spid="3">
                                            <p:txEl>
                                              <p:pRg st="0" end="0"/>
                                            </p:txEl>
                                          </p:spTgt>
                                        </p:tgtEl>
                                      </p:cBhvr>
                                      <p:to x="100000" y="60000"/>
                                    </p:animScale>
                                    <p:animScale>
                                      <p:cBhvr>
                                        <p:cTn id="48" dur="207" decel="50000">
                                          <p:stCondLst>
                                            <p:cond delay="845"/>
                                          </p:stCondLst>
                                        </p:cTn>
                                        <p:tgtEl>
                                          <p:spTgt spid="3">
                                            <p:txEl>
                                              <p:pRg st="0" end="0"/>
                                            </p:txEl>
                                          </p:spTgt>
                                        </p:tgtEl>
                                      </p:cBhvr>
                                      <p:to x="100000" y="100000"/>
                                    </p:animScale>
                                    <p:animScale>
                                      <p:cBhvr>
                                        <p:cTn id="49" dur="33">
                                          <p:stCondLst>
                                            <p:cond delay="1640"/>
                                          </p:stCondLst>
                                        </p:cTn>
                                        <p:tgtEl>
                                          <p:spTgt spid="3">
                                            <p:txEl>
                                              <p:pRg st="0" end="0"/>
                                            </p:txEl>
                                          </p:spTgt>
                                        </p:tgtEl>
                                      </p:cBhvr>
                                      <p:to x="100000" y="80000"/>
                                    </p:animScale>
                                    <p:animScale>
                                      <p:cBhvr>
                                        <p:cTn id="50" dur="207" decel="50000">
                                          <p:stCondLst>
                                            <p:cond delay="1673"/>
                                          </p:stCondLst>
                                        </p:cTn>
                                        <p:tgtEl>
                                          <p:spTgt spid="3">
                                            <p:txEl>
                                              <p:pRg st="0" end="0"/>
                                            </p:txEl>
                                          </p:spTgt>
                                        </p:tgtEl>
                                      </p:cBhvr>
                                      <p:to x="100000" y="100000"/>
                                    </p:animScale>
                                    <p:animScale>
                                      <p:cBhvr>
                                        <p:cTn id="51" dur="33">
                                          <p:stCondLst>
                                            <p:cond delay="2052"/>
                                          </p:stCondLst>
                                        </p:cTn>
                                        <p:tgtEl>
                                          <p:spTgt spid="3">
                                            <p:txEl>
                                              <p:pRg st="0" end="0"/>
                                            </p:txEl>
                                          </p:spTgt>
                                        </p:tgtEl>
                                      </p:cBhvr>
                                      <p:to x="100000" y="90000"/>
                                    </p:animScale>
                                    <p:animScale>
                                      <p:cBhvr>
                                        <p:cTn id="52" dur="207" decel="50000">
                                          <p:stCondLst>
                                            <p:cond delay="2085"/>
                                          </p:stCondLst>
                                        </p:cTn>
                                        <p:tgtEl>
                                          <p:spTgt spid="3">
                                            <p:txEl>
                                              <p:pRg st="0" end="0"/>
                                            </p:txEl>
                                          </p:spTgt>
                                        </p:tgtEl>
                                      </p:cBhvr>
                                      <p:to x="100000" y="100000"/>
                                    </p:animScale>
                                    <p:animScale>
                                      <p:cBhvr>
                                        <p:cTn id="53" dur="33">
                                          <p:stCondLst>
                                            <p:cond delay="2260"/>
                                          </p:stCondLst>
                                        </p:cTn>
                                        <p:tgtEl>
                                          <p:spTgt spid="3">
                                            <p:txEl>
                                              <p:pRg st="0" end="0"/>
                                            </p:txEl>
                                          </p:spTgt>
                                        </p:tgtEl>
                                      </p:cBhvr>
                                      <p:to x="100000" y="95000"/>
                                    </p:animScale>
                                    <p:animScale>
                                      <p:cBhvr>
                                        <p:cTn id="54" dur="207" decel="50000">
                                          <p:stCondLst>
                                            <p:cond delay="2293"/>
                                          </p:stCondLst>
                                        </p:cTn>
                                        <p:tgtEl>
                                          <p:spTgt spid="3">
                                            <p:txEl>
                                              <p:pRg st="0" end="0"/>
                                            </p:txEl>
                                          </p:spTgt>
                                        </p:tgtEl>
                                      </p:cBhvr>
                                      <p:to x="100000" y="100000"/>
                                    </p:animScale>
                                  </p:childTnLst>
                                </p:cTn>
                              </p:par>
                            </p:childTnLst>
                          </p:cTn>
                        </p:par>
                        <p:par>
                          <p:cTn id="55" fill="hold">
                            <p:stCondLst>
                              <p:cond delay="2500"/>
                            </p:stCondLst>
                            <p:childTnLst>
                              <p:par>
                                <p:cTn id="56" presetID="26" presetClass="entr" presetSubtype="0" fill="hold" grpId="0" nodeType="after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wipe(down)">
                                      <p:cBhvr>
                                        <p:cTn id="58" dur="725">
                                          <p:stCondLst>
                                            <p:cond delay="0"/>
                                          </p:stCondLst>
                                        </p:cTn>
                                        <p:tgtEl>
                                          <p:spTgt spid="3">
                                            <p:txEl>
                                              <p:pRg st="1" end="1"/>
                                            </p:txEl>
                                          </p:spTgt>
                                        </p:tgtEl>
                                      </p:cBhvr>
                                    </p:animEffect>
                                    <p:anim calcmode="lin" valueType="num">
                                      <p:cBhvr>
                                        <p:cTn id="59" dur="2278"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0" dur="830"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1" dur="830" tmFilter="0, 0; 0.125,0.2665; 0.25,0.4; 0.375,0.465; 0.5,0.5;  0.625,0.535; 0.75,0.6; 0.875,0.7335; 1,1">
                                          <p:stCondLst>
                                            <p:cond delay="830"/>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2" dur="415" tmFilter="0, 0; 0.125,0.2665; 0.25,0.4; 0.375,0.465; 0.5,0.5;  0.625,0.535; 0.75,0.6; 0.875,0.7335; 1,1">
                                          <p:stCondLst>
                                            <p:cond delay="1655"/>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3" dur="205" tmFilter="0, 0; 0.125,0.2665; 0.25,0.4; 0.375,0.465; 0.5,0.5;  0.625,0.535; 0.75,0.6; 0.875,0.7335; 1,1">
                                          <p:stCondLst>
                                            <p:cond delay="2070"/>
                                          </p:stCondLst>
                                        </p:cTn>
                                        <p:tgtEl>
                                          <p:spTgt spid="3">
                                            <p:txEl>
                                              <p:pRg st="1" end="1"/>
                                            </p:txEl>
                                          </p:spTgt>
                                        </p:tgtEl>
                                        <p:attrNameLst>
                                          <p:attrName>ppt_y</p:attrName>
                                        </p:attrNameLst>
                                      </p:cBhvr>
                                      <p:tavLst>
                                        <p:tav tm="0" fmla="#ppt_y-sin(pi*$)/81">
                                          <p:val>
                                            <p:fltVal val="0"/>
                                          </p:val>
                                        </p:tav>
                                        <p:tav tm="100000">
                                          <p:val>
                                            <p:fltVal val="1"/>
                                          </p:val>
                                        </p:tav>
                                      </p:tavLst>
                                    </p:anim>
                                    <p:animScale>
                                      <p:cBhvr>
                                        <p:cTn id="64" dur="33">
                                          <p:stCondLst>
                                            <p:cond delay="812"/>
                                          </p:stCondLst>
                                        </p:cTn>
                                        <p:tgtEl>
                                          <p:spTgt spid="3">
                                            <p:txEl>
                                              <p:pRg st="1" end="1"/>
                                            </p:txEl>
                                          </p:spTgt>
                                        </p:tgtEl>
                                      </p:cBhvr>
                                      <p:to x="100000" y="60000"/>
                                    </p:animScale>
                                    <p:animScale>
                                      <p:cBhvr>
                                        <p:cTn id="65" dur="207" decel="50000">
                                          <p:stCondLst>
                                            <p:cond delay="845"/>
                                          </p:stCondLst>
                                        </p:cTn>
                                        <p:tgtEl>
                                          <p:spTgt spid="3">
                                            <p:txEl>
                                              <p:pRg st="1" end="1"/>
                                            </p:txEl>
                                          </p:spTgt>
                                        </p:tgtEl>
                                      </p:cBhvr>
                                      <p:to x="100000" y="100000"/>
                                    </p:animScale>
                                    <p:animScale>
                                      <p:cBhvr>
                                        <p:cTn id="66" dur="33">
                                          <p:stCondLst>
                                            <p:cond delay="1640"/>
                                          </p:stCondLst>
                                        </p:cTn>
                                        <p:tgtEl>
                                          <p:spTgt spid="3">
                                            <p:txEl>
                                              <p:pRg st="1" end="1"/>
                                            </p:txEl>
                                          </p:spTgt>
                                        </p:tgtEl>
                                      </p:cBhvr>
                                      <p:to x="100000" y="80000"/>
                                    </p:animScale>
                                    <p:animScale>
                                      <p:cBhvr>
                                        <p:cTn id="67" dur="207" decel="50000">
                                          <p:stCondLst>
                                            <p:cond delay="1673"/>
                                          </p:stCondLst>
                                        </p:cTn>
                                        <p:tgtEl>
                                          <p:spTgt spid="3">
                                            <p:txEl>
                                              <p:pRg st="1" end="1"/>
                                            </p:txEl>
                                          </p:spTgt>
                                        </p:tgtEl>
                                      </p:cBhvr>
                                      <p:to x="100000" y="100000"/>
                                    </p:animScale>
                                    <p:animScale>
                                      <p:cBhvr>
                                        <p:cTn id="68" dur="33">
                                          <p:stCondLst>
                                            <p:cond delay="2052"/>
                                          </p:stCondLst>
                                        </p:cTn>
                                        <p:tgtEl>
                                          <p:spTgt spid="3">
                                            <p:txEl>
                                              <p:pRg st="1" end="1"/>
                                            </p:txEl>
                                          </p:spTgt>
                                        </p:tgtEl>
                                      </p:cBhvr>
                                      <p:to x="100000" y="90000"/>
                                    </p:animScale>
                                    <p:animScale>
                                      <p:cBhvr>
                                        <p:cTn id="69" dur="207" decel="50000">
                                          <p:stCondLst>
                                            <p:cond delay="2085"/>
                                          </p:stCondLst>
                                        </p:cTn>
                                        <p:tgtEl>
                                          <p:spTgt spid="3">
                                            <p:txEl>
                                              <p:pRg st="1" end="1"/>
                                            </p:txEl>
                                          </p:spTgt>
                                        </p:tgtEl>
                                      </p:cBhvr>
                                      <p:to x="100000" y="100000"/>
                                    </p:animScale>
                                    <p:animScale>
                                      <p:cBhvr>
                                        <p:cTn id="70" dur="33">
                                          <p:stCondLst>
                                            <p:cond delay="2260"/>
                                          </p:stCondLst>
                                        </p:cTn>
                                        <p:tgtEl>
                                          <p:spTgt spid="3">
                                            <p:txEl>
                                              <p:pRg st="1" end="1"/>
                                            </p:txEl>
                                          </p:spTgt>
                                        </p:tgtEl>
                                      </p:cBhvr>
                                      <p:to x="100000" y="95000"/>
                                    </p:animScale>
                                    <p:animScale>
                                      <p:cBhvr>
                                        <p:cTn id="71" dur="207" decel="50000">
                                          <p:stCondLst>
                                            <p:cond delay="2293"/>
                                          </p:stCondLst>
                                        </p:cTn>
                                        <p:tgtEl>
                                          <p:spTgt spid="3">
                                            <p:txEl>
                                              <p:pRg st="1" end="1"/>
                                            </p:txEl>
                                          </p:spTgt>
                                        </p:tgtEl>
                                      </p:cBhvr>
                                      <p:to x="100000" y="100000"/>
                                    </p:animScale>
                                  </p:childTnLst>
                                </p:cTn>
                              </p:par>
                            </p:childTnLst>
                          </p:cTn>
                        </p:par>
                        <p:par>
                          <p:cTn id="72" fill="hold">
                            <p:stCondLst>
                              <p:cond delay="5000"/>
                            </p:stCondLst>
                            <p:childTnLst>
                              <p:par>
                                <p:cTn id="73" presetID="26" presetClass="entr" presetSubtype="0" fill="hold" grpId="0" nodeType="after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animEffect transition="in" filter="wipe(down)">
                                      <p:cBhvr>
                                        <p:cTn id="75" dur="725">
                                          <p:stCondLst>
                                            <p:cond delay="0"/>
                                          </p:stCondLst>
                                        </p:cTn>
                                        <p:tgtEl>
                                          <p:spTgt spid="3">
                                            <p:txEl>
                                              <p:pRg st="2" end="2"/>
                                            </p:txEl>
                                          </p:spTgt>
                                        </p:tgtEl>
                                      </p:cBhvr>
                                    </p:animEffect>
                                    <p:anim calcmode="lin" valueType="num">
                                      <p:cBhvr>
                                        <p:cTn id="76" dur="2278"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7" dur="830"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8" dur="830" tmFilter="0, 0; 0.125,0.2665; 0.25,0.4; 0.375,0.465; 0.5,0.5;  0.625,0.535; 0.75,0.6; 0.875,0.7335; 1,1">
                                          <p:stCondLst>
                                            <p:cond delay="830"/>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9" dur="415" tmFilter="0, 0; 0.125,0.2665; 0.25,0.4; 0.375,0.465; 0.5,0.5;  0.625,0.535; 0.75,0.6; 0.875,0.7335; 1,1">
                                          <p:stCondLst>
                                            <p:cond delay="1655"/>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0" dur="205" tmFilter="0, 0; 0.125,0.2665; 0.25,0.4; 0.375,0.465; 0.5,0.5;  0.625,0.535; 0.75,0.6; 0.875,0.7335; 1,1">
                                          <p:stCondLst>
                                            <p:cond delay="2070"/>
                                          </p:stCondLst>
                                        </p:cTn>
                                        <p:tgtEl>
                                          <p:spTgt spid="3">
                                            <p:txEl>
                                              <p:pRg st="2" end="2"/>
                                            </p:txEl>
                                          </p:spTgt>
                                        </p:tgtEl>
                                        <p:attrNameLst>
                                          <p:attrName>ppt_y</p:attrName>
                                        </p:attrNameLst>
                                      </p:cBhvr>
                                      <p:tavLst>
                                        <p:tav tm="0" fmla="#ppt_y-sin(pi*$)/81">
                                          <p:val>
                                            <p:fltVal val="0"/>
                                          </p:val>
                                        </p:tav>
                                        <p:tav tm="100000">
                                          <p:val>
                                            <p:fltVal val="1"/>
                                          </p:val>
                                        </p:tav>
                                      </p:tavLst>
                                    </p:anim>
                                    <p:animScale>
                                      <p:cBhvr>
                                        <p:cTn id="81" dur="33">
                                          <p:stCondLst>
                                            <p:cond delay="812"/>
                                          </p:stCondLst>
                                        </p:cTn>
                                        <p:tgtEl>
                                          <p:spTgt spid="3">
                                            <p:txEl>
                                              <p:pRg st="2" end="2"/>
                                            </p:txEl>
                                          </p:spTgt>
                                        </p:tgtEl>
                                      </p:cBhvr>
                                      <p:to x="100000" y="60000"/>
                                    </p:animScale>
                                    <p:animScale>
                                      <p:cBhvr>
                                        <p:cTn id="82" dur="207" decel="50000">
                                          <p:stCondLst>
                                            <p:cond delay="845"/>
                                          </p:stCondLst>
                                        </p:cTn>
                                        <p:tgtEl>
                                          <p:spTgt spid="3">
                                            <p:txEl>
                                              <p:pRg st="2" end="2"/>
                                            </p:txEl>
                                          </p:spTgt>
                                        </p:tgtEl>
                                      </p:cBhvr>
                                      <p:to x="100000" y="100000"/>
                                    </p:animScale>
                                    <p:animScale>
                                      <p:cBhvr>
                                        <p:cTn id="83" dur="33">
                                          <p:stCondLst>
                                            <p:cond delay="1640"/>
                                          </p:stCondLst>
                                        </p:cTn>
                                        <p:tgtEl>
                                          <p:spTgt spid="3">
                                            <p:txEl>
                                              <p:pRg st="2" end="2"/>
                                            </p:txEl>
                                          </p:spTgt>
                                        </p:tgtEl>
                                      </p:cBhvr>
                                      <p:to x="100000" y="80000"/>
                                    </p:animScale>
                                    <p:animScale>
                                      <p:cBhvr>
                                        <p:cTn id="84" dur="207" decel="50000">
                                          <p:stCondLst>
                                            <p:cond delay="1673"/>
                                          </p:stCondLst>
                                        </p:cTn>
                                        <p:tgtEl>
                                          <p:spTgt spid="3">
                                            <p:txEl>
                                              <p:pRg st="2" end="2"/>
                                            </p:txEl>
                                          </p:spTgt>
                                        </p:tgtEl>
                                      </p:cBhvr>
                                      <p:to x="100000" y="100000"/>
                                    </p:animScale>
                                    <p:animScale>
                                      <p:cBhvr>
                                        <p:cTn id="85" dur="33">
                                          <p:stCondLst>
                                            <p:cond delay="2052"/>
                                          </p:stCondLst>
                                        </p:cTn>
                                        <p:tgtEl>
                                          <p:spTgt spid="3">
                                            <p:txEl>
                                              <p:pRg st="2" end="2"/>
                                            </p:txEl>
                                          </p:spTgt>
                                        </p:tgtEl>
                                      </p:cBhvr>
                                      <p:to x="100000" y="90000"/>
                                    </p:animScale>
                                    <p:animScale>
                                      <p:cBhvr>
                                        <p:cTn id="86" dur="207" decel="50000">
                                          <p:stCondLst>
                                            <p:cond delay="2085"/>
                                          </p:stCondLst>
                                        </p:cTn>
                                        <p:tgtEl>
                                          <p:spTgt spid="3">
                                            <p:txEl>
                                              <p:pRg st="2" end="2"/>
                                            </p:txEl>
                                          </p:spTgt>
                                        </p:tgtEl>
                                      </p:cBhvr>
                                      <p:to x="100000" y="100000"/>
                                    </p:animScale>
                                    <p:animScale>
                                      <p:cBhvr>
                                        <p:cTn id="87" dur="33">
                                          <p:stCondLst>
                                            <p:cond delay="2260"/>
                                          </p:stCondLst>
                                        </p:cTn>
                                        <p:tgtEl>
                                          <p:spTgt spid="3">
                                            <p:txEl>
                                              <p:pRg st="2" end="2"/>
                                            </p:txEl>
                                          </p:spTgt>
                                        </p:tgtEl>
                                      </p:cBhvr>
                                      <p:to x="100000" y="95000"/>
                                    </p:animScale>
                                    <p:animScale>
                                      <p:cBhvr>
                                        <p:cTn id="88" dur="207" decel="50000">
                                          <p:stCondLst>
                                            <p:cond delay="2293"/>
                                          </p:stCondLst>
                                        </p:cTn>
                                        <p:tgtEl>
                                          <p:spTgt spid="3">
                                            <p:txEl>
                                              <p:pRg st="2" end="2"/>
                                            </p:txEl>
                                          </p:spTgt>
                                        </p:tgtEl>
                                      </p:cBhvr>
                                      <p:to x="100000" y="100000"/>
                                    </p:animScale>
                                  </p:childTnLst>
                                </p:cTn>
                              </p:par>
                            </p:childTnLst>
                          </p:cTn>
                        </p:par>
                        <p:par>
                          <p:cTn id="89" fill="hold">
                            <p:stCondLst>
                              <p:cond delay="7500"/>
                            </p:stCondLst>
                            <p:childTnLst>
                              <p:par>
                                <p:cTn id="90" presetID="26" presetClass="entr" presetSubtype="0" fill="hold" grpId="0" nodeType="after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wipe(down)">
                                      <p:cBhvr>
                                        <p:cTn id="92" dur="725">
                                          <p:stCondLst>
                                            <p:cond delay="0"/>
                                          </p:stCondLst>
                                        </p:cTn>
                                        <p:tgtEl>
                                          <p:spTgt spid="3">
                                            <p:txEl>
                                              <p:pRg st="3" end="3"/>
                                            </p:txEl>
                                          </p:spTgt>
                                        </p:tgtEl>
                                      </p:cBhvr>
                                    </p:animEffect>
                                    <p:anim calcmode="lin" valueType="num">
                                      <p:cBhvr>
                                        <p:cTn id="93" dur="2278"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4" dur="830"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5" dur="830" tmFilter="0, 0; 0.125,0.2665; 0.25,0.4; 0.375,0.465; 0.5,0.5;  0.625,0.535; 0.75,0.6; 0.875,0.7335; 1,1">
                                          <p:stCondLst>
                                            <p:cond delay="830"/>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6" dur="415" tmFilter="0, 0; 0.125,0.2665; 0.25,0.4; 0.375,0.465; 0.5,0.5;  0.625,0.535; 0.75,0.6; 0.875,0.7335; 1,1">
                                          <p:stCondLst>
                                            <p:cond delay="1655"/>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7" dur="205" tmFilter="0, 0; 0.125,0.2665; 0.25,0.4; 0.375,0.465; 0.5,0.5;  0.625,0.535; 0.75,0.6; 0.875,0.7335; 1,1">
                                          <p:stCondLst>
                                            <p:cond delay="2070"/>
                                          </p:stCondLst>
                                        </p:cTn>
                                        <p:tgtEl>
                                          <p:spTgt spid="3">
                                            <p:txEl>
                                              <p:pRg st="3" end="3"/>
                                            </p:txEl>
                                          </p:spTgt>
                                        </p:tgtEl>
                                        <p:attrNameLst>
                                          <p:attrName>ppt_y</p:attrName>
                                        </p:attrNameLst>
                                      </p:cBhvr>
                                      <p:tavLst>
                                        <p:tav tm="0" fmla="#ppt_y-sin(pi*$)/81">
                                          <p:val>
                                            <p:fltVal val="0"/>
                                          </p:val>
                                        </p:tav>
                                        <p:tav tm="100000">
                                          <p:val>
                                            <p:fltVal val="1"/>
                                          </p:val>
                                        </p:tav>
                                      </p:tavLst>
                                    </p:anim>
                                    <p:animScale>
                                      <p:cBhvr>
                                        <p:cTn id="98" dur="33">
                                          <p:stCondLst>
                                            <p:cond delay="812"/>
                                          </p:stCondLst>
                                        </p:cTn>
                                        <p:tgtEl>
                                          <p:spTgt spid="3">
                                            <p:txEl>
                                              <p:pRg st="3" end="3"/>
                                            </p:txEl>
                                          </p:spTgt>
                                        </p:tgtEl>
                                      </p:cBhvr>
                                      <p:to x="100000" y="60000"/>
                                    </p:animScale>
                                    <p:animScale>
                                      <p:cBhvr>
                                        <p:cTn id="99" dur="207" decel="50000">
                                          <p:stCondLst>
                                            <p:cond delay="845"/>
                                          </p:stCondLst>
                                        </p:cTn>
                                        <p:tgtEl>
                                          <p:spTgt spid="3">
                                            <p:txEl>
                                              <p:pRg st="3" end="3"/>
                                            </p:txEl>
                                          </p:spTgt>
                                        </p:tgtEl>
                                      </p:cBhvr>
                                      <p:to x="100000" y="100000"/>
                                    </p:animScale>
                                    <p:animScale>
                                      <p:cBhvr>
                                        <p:cTn id="100" dur="33">
                                          <p:stCondLst>
                                            <p:cond delay="1640"/>
                                          </p:stCondLst>
                                        </p:cTn>
                                        <p:tgtEl>
                                          <p:spTgt spid="3">
                                            <p:txEl>
                                              <p:pRg st="3" end="3"/>
                                            </p:txEl>
                                          </p:spTgt>
                                        </p:tgtEl>
                                      </p:cBhvr>
                                      <p:to x="100000" y="80000"/>
                                    </p:animScale>
                                    <p:animScale>
                                      <p:cBhvr>
                                        <p:cTn id="101" dur="207" decel="50000">
                                          <p:stCondLst>
                                            <p:cond delay="1673"/>
                                          </p:stCondLst>
                                        </p:cTn>
                                        <p:tgtEl>
                                          <p:spTgt spid="3">
                                            <p:txEl>
                                              <p:pRg st="3" end="3"/>
                                            </p:txEl>
                                          </p:spTgt>
                                        </p:tgtEl>
                                      </p:cBhvr>
                                      <p:to x="100000" y="100000"/>
                                    </p:animScale>
                                    <p:animScale>
                                      <p:cBhvr>
                                        <p:cTn id="102" dur="33">
                                          <p:stCondLst>
                                            <p:cond delay="2052"/>
                                          </p:stCondLst>
                                        </p:cTn>
                                        <p:tgtEl>
                                          <p:spTgt spid="3">
                                            <p:txEl>
                                              <p:pRg st="3" end="3"/>
                                            </p:txEl>
                                          </p:spTgt>
                                        </p:tgtEl>
                                      </p:cBhvr>
                                      <p:to x="100000" y="90000"/>
                                    </p:animScale>
                                    <p:animScale>
                                      <p:cBhvr>
                                        <p:cTn id="103" dur="207" decel="50000">
                                          <p:stCondLst>
                                            <p:cond delay="2085"/>
                                          </p:stCondLst>
                                        </p:cTn>
                                        <p:tgtEl>
                                          <p:spTgt spid="3">
                                            <p:txEl>
                                              <p:pRg st="3" end="3"/>
                                            </p:txEl>
                                          </p:spTgt>
                                        </p:tgtEl>
                                      </p:cBhvr>
                                      <p:to x="100000" y="100000"/>
                                    </p:animScale>
                                    <p:animScale>
                                      <p:cBhvr>
                                        <p:cTn id="104" dur="33">
                                          <p:stCondLst>
                                            <p:cond delay="2260"/>
                                          </p:stCondLst>
                                        </p:cTn>
                                        <p:tgtEl>
                                          <p:spTgt spid="3">
                                            <p:txEl>
                                              <p:pRg st="3" end="3"/>
                                            </p:txEl>
                                          </p:spTgt>
                                        </p:tgtEl>
                                      </p:cBhvr>
                                      <p:to x="100000" y="95000"/>
                                    </p:animScale>
                                    <p:animScale>
                                      <p:cBhvr>
                                        <p:cTn id="105" dur="207" decel="50000">
                                          <p:stCondLst>
                                            <p:cond delay="2293"/>
                                          </p:stCondLst>
                                        </p:cTn>
                                        <p:tgtEl>
                                          <p:spTgt spid="3">
                                            <p:txEl>
                                              <p:pRg st="3" end="3"/>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
                                            <p:txEl>
                                              <p:pRg st="4" end="4"/>
                                            </p:txEl>
                                          </p:spTgt>
                                        </p:tgtEl>
                                        <p:attrNameLst>
                                          <p:attrName>style.visibility</p:attrName>
                                        </p:attrNameLst>
                                      </p:cBhvr>
                                      <p:to>
                                        <p:strVal val="visible"/>
                                      </p:to>
                                    </p:set>
                                    <p:animEffect transition="in" filter="wipe(down)">
                                      <p:cBhvr>
                                        <p:cTn id="110" dur="725">
                                          <p:stCondLst>
                                            <p:cond delay="0"/>
                                          </p:stCondLst>
                                        </p:cTn>
                                        <p:tgtEl>
                                          <p:spTgt spid="3">
                                            <p:txEl>
                                              <p:pRg st="4" end="4"/>
                                            </p:txEl>
                                          </p:spTgt>
                                        </p:tgtEl>
                                      </p:cBhvr>
                                    </p:animEffect>
                                    <p:anim calcmode="lin" valueType="num">
                                      <p:cBhvr>
                                        <p:cTn id="111" dur="2278"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12" dur="830"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13" dur="830" tmFilter="0, 0; 0.125,0.2665; 0.25,0.4; 0.375,0.465; 0.5,0.5;  0.625,0.535; 0.75,0.6; 0.875,0.7335; 1,1">
                                          <p:stCondLst>
                                            <p:cond delay="830"/>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4" dur="415" tmFilter="0, 0; 0.125,0.2665; 0.25,0.4; 0.375,0.465; 0.5,0.5;  0.625,0.535; 0.75,0.6; 0.875,0.7335; 1,1">
                                          <p:stCondLst>
                                            <p:cond delay="1655"/>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5" dur="205" tmFilter="0, 0; 0.125,0.2665; 0.25,0.4; 0.375,0.465; 0.5,0.5;  0.625,0.535; 0.75,0.6; 0.875,0.7335; 1,1">
                                          <p:stCondLst>
                                            <p:cond delay="2070"/>
                                          </p:stCondLst>
                                        </p:cTn>
                                        <p:tgtEl>
                                          <p:spTgt spid="3">
                                            <p:txEl>
                                              <p:pRg st="4" end="4"/>
                                            </p:txEl>
                                          </p:spTgt>
                                        </p:tgtEl>
                                        <p:attrNameLst>
                                          <p:attrName>ppt_y</p:attrName>
                                        </p:attrNameLst>
                                      </p:cBhvr>
                                      <p:tavLst>
                                        <p:tav tm="0" fmla="#ppt_y-sin(pi*$)/81">
                                          <p:val>
                                            <p:fltVal val="0"/>
                                          </p:val>
                                        </p:tav>
                                        <p:tav tm="100000">
                                          <p:val>
                                            <p:fltVal val="1"/>
                                          </p:val>
                                        </p:tav>
                                      </p:tavLst>
                                    </p:anim>
                                    <p:animScale>
                                      <p:cBhvr>
                                        <p:cTn id="116" dur="33">
                                          <p:stCondLst>
                                            <p:cond delay="812"/>
                                          </p:stCondLst>
                                        </p:cTn>
                                        <p:tgtEl>
                                          <p:spTgt spid="3">
                                            <p:txEl>
                                              <p:pRg st="4" end="4"/>
                                            </p:txEl>
                                          </p:spTgt>
                                        </p:tgtEl>
                                      </p:cBhvr>
                                      <p:to x="100000" y="60000"/>
                                    </p:animScale>
                                    <p:animScale>
                                      <p:cBhvr>
                                        <p:cTn id="117" dur="207" decel="50000">
                                          <p:stCondLst>
                                            <p:cond delay="845"/>
                                          </p:stCondLst>
                                        </p:cTn>
                                        <p:tgtEl>
                                          <p:spTgt spid="3">
                                            <p:txEl>
                                              <p:pRg st="4" end="4"/>
                                            </p:txEl>
                                          </p:spTgt>
                                        </p:tgtEl>
                                      </p:cBhvr>
                                      <p:to x="100000" y="100000"/>
                                    </p:animScale>
                                    <p:animScale>
                                      <p:cBhvr>
                                        <p:cTn id="118" dur="33">
                                          <p:stCondLst>
                                            <p:cond delay="1640"/>
                                          </p:stCondLst>
                                        </p:cTn>
                                        <p:tgtEl>
                                          <p:spTgt spid="3">
                                            <p:txEl>
                                              <p:pRg st="4" end="4"/>
                                            </p:txEl>
                                          </p:spTgt>
                                        </p:tgtEl>
                                      </p:cBhvr>
                                      <p:to x="100000" y="80000"/>
                                    </p:animScale>
                                    <p:animScale>
                                      <p:cBhvr>
                                        <p:cTn id="119" dur="207" decel="50000">
                                          <p:stCondLst>
                                            <p:cond delay="1673"/>
                                          </p:stCondLst>
                                        </p:cTn>
                                        <p:tgtEl>
                                          <p:spTgt spid="3">
                                            <p:txEl>
                                              <p:pRg st="4" end="4"/>
                                            </p:txEl>
                                          </p:spTgt>
                                        </p:tgtEl>
                                      </p:cBhvr>
                                      <p:to x="100000" y="100000"/>
                                    </p:animScale>
                                    <p:animScale>
                                      <p:cBhvr>
                                        <p:cTn id="120" dur="33">
                                          <p:stCondLst>
                                            <p:cond delay="2052"/>
                                          </p:stCondLst>
                                        </p:cTn>
                                        <p:tgtEl>
                                          <p:spTgt spid="3">
                                            <p:txEl>
                                              <p:pRg st="4" end="4"/>
                                            </p:txEl>
                                          </p:spTgt>
                                        </p:tgtEl>
                                      </p:cBhvr>
                                      <p:to x="100000" y="90000"/>
                                    </p:animScale>
                                    <p:animScale>
                                      <p:cBhvr>
                                        <p:cTn id="121" dur="207" decel="50000">
                                          <p:stCondLst>
                                            <p:cond delay="2085"/>
                                          </p:stCondLst>
                                        </p:cTn>
                                        <p:tgtEl>
                                          <p:spTgt spid="3">
                                            <p:txEl>
                                              <p:pRg st="4" end="4"/>
                                            </p:txEl>
                                          </p:spTgt>
                                        </p:tgtEl>
                                      </p:cBhvr>
                                      <p:to x="100000" y="100000"/>
                                    </p:animScale>
                                    <p:animScale>
                                      <p:cBhvr>
                                        <p:cTn id="122" dur="33">
                                          <p:stCondLst>
                                            <p:cond delay="2260"/>
                                          </p:stCondLst>
                                        </p:cTn>
                                        <p:tgtEl>
                                          <p:spTgt spid="3">
                                            <p:txEl>
                                              <p:pRg st="4" end="4"/>
                                            </p:txEl>
                                          </p:spTgt>
                                        </p:tgtEl>
                                      </p:cBhvr>
                                      <p:to x="100000" y="95000"/>
                                    </p:animScale>
                                    <p:animScale>
                                      <p:cBhvr>
                                        <p:cTn id="123" dur="207" decel="50000">
                                          <p:stCondLst>
                                            <p:cond delay="2293"/>
                                          </p:stCondLst>
                                        </p:cTn>
                                        <p:tgtEl>
                                          <p:spTgt spid="3">
                                            <p:txEl>
                                              <p:pRg st="4" end="4"/>
                                            </p:txEl>
                                          </p:spTgt>
                                        </p:tgtEl>
                                      </p:cBhvr>
                                      <p:to x="100000" y="100000"/>
                                    </p:animScale>
                                  </p:childTnLst>
                                </p:cTn>
                              </p:par>
                            </p:childTnLst>
                          </p:cTn>
                        </p:par>
                        <p:par>
                          <p:cTn id="124" fill="hold">
                            <p:stCondLst>
                              <p:cond delay="2500"/>
                            </p:stCondLst>
                            <p:childTnLst>
                              <p:par>
                                <p:cTn id="125" presetID="26" presetClass="entr" presetSubtype="0" fill="hold" grpId="0" nodeType="afterEffect">
                                  <p:stCondLst>
                                    <p:cond delay="0"/>
                                  </p:stCondLst>
                                  <p:childTnLst>
                                    <p:set>
                                      <p:cBhvr>
                                        <p:cTn id="126" dur="1" fill="hold">
                                          <p:stCondLst>
                                            <p:cond delay="0"/>
                                          </p:stCondLst>
                                        </p:cTn>
                                        <p:tgtEl>
                                          <p:spTgt spid="3">
                                            <p:txEl>
                                              <p:pRg st="5" end="5"/>
                                            </p:txEl>
                                          </p:spTgt>
                                        </p:tgtEl>
                                        <p:attrNameLst>
                                          <p:attrName>style.visibility</p:attrName>
                                        </p:attrNameLst>
                                      </p:cBhvr>
                                      <p:to>
                                        <p:strVal val="visible"/>
                                      </p:to>
                                    </p:set>
                                    <p:animEffect transition="in" filter="wipe(down)">
                                      <p:cBhvr>
                                        <p:cTn id="127" dur="725">
                                          <p:stCondLst>
                                            <p:cond delay="0"/>
                                          </p:stCondLst>
                                        </p:cTn>
                                        <p:tgtEl>
                                          <p:spTgt spid="3">
                                            <p:txEl>
                                              <p:pRg st="5" end="5"/>
                                            </p:txEl>
                                          </p:spTgt>
                                        </p:tgtEl>
                                      </p:cBhvr>
                                    </p:animEffect>
                                    <p:anim calcmode="lin" valueType="num">
                                      <p:cBhvr>
                                        <p:cTn id="128" dur="2278"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9" dur="830"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30" dur="830" tmFilter="0, 0; 0.125,0.2665; 0.25,0.4; 0.375,0.465; 0.5,0.5;  0.625,0.535; 0.75,0.6; 0.875,0.7335; 1,1">
                                          <p:stCondLst>
                                            <p:cond delay="830"/>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31" dur="415" tmFilter="0, 0; 0.125,0.2665; 0.25,0.4; 0.375,0.465; 0.5,0.5;  0.625,0.535; 0.75,0.6; 0.875,0.7335; 1,1">
                                          <p:stCondLst>
                                            <p:cond delay="1655"/>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32" dur="205" tmFilter="0, 0; 0.125,0.2665; 0.25,0.4; 0.375,0.465; 0.5,0.5;  0.625,0.535; 0.75,0.6; 0.875,0.7335; 1,1">
                                          <p:stCondLst>
                                            <p:cond delay="2070"/>
                                          </p:stCondLst>
                                        </p:cTn>
                                        <p:tgtEl>
                                          <p:spTgt spid="3">
                                            <p:txEl>
                                              <p:pRg st="5" end="5"/>
                                            </p:txEl>
                                          </p:spTgt>
                                        </p:tgtEl>
                                        <p:attrNameLst>
                                          <p:attrName>ppt_y</p:attrName>
                                        </p:attrNameLst>
                                      </p:cBhvr>
                                      <p:tavLst>
                                        <p:tav tm="0" fmla="#ppt_y-sin(pi*$)/81">
                                          <p:val>
                                            <p:fltVal val="0"/>
                                          </p:val>
                                        </p:tav>
                                        <p:tav tm="100000">
                                          <p:val>
                                            <p:fltVal val="1"/>
                                          </p:val>
                                        </p:tav>
                                      </p:tavLst>
                                    </p:anim>
                                    <p:animScale>
                                      <p:cBhvr>
                                        <p:cTn id="133" dur="33">
                                          <p:stCondLst>
                                            <p:cond delay="812"/>
                                          </p:stCondLst>
                                        </p:cTn>
                                        <p:tgtEl>
                                          <p:spTgt spid="3">
                                            <p:txEl>
                                              <p:pRg st="5" end="5"/>
                                            </p:txEl>
                                          </p:spTgt>
                                        </p:tgtEl>
                                      </p:cBhvr>
                                      <p:to x="100000" y="60000"/>
                                    </p:animScale>
                                    <p:animScale>
                                      <p:cBhvr>
                                        <p:cTn id="134" dur="207" decel="50000">
                                          <p:stCondLst>
                                            <p:cond delay="845"/>
                                          </p:stCondLst>
                                        </p:cTn>
                                        <p:tgtEl>
                                          <p:spTgt spid="3">
                                            <p:txEl>
                                              <p:pRg st="5" end="5"/>
                                            </p:txEl>
                                          </p:spTgt>
                                        </p:tgtEl>
                                      </p:cBhvr>
                                      <p:to x="100000" y="100000"/>
                                    </p:animScale>
                                    <p:animScale>
                                      <p:cBhvr>
                                        <p:cTn id="135" dur="33">
                                          <p:stCondLst>
                                            <p:cond delay="1640"/>
                                          </p:stCondLst>
                                        </p:cTn>
                                        <p:tgtEl>
                                          <p:spTgt spid="3">
                                            <p:txEl>
                                              <p:pRg st="5" end="5"/>
                                            </p:txEl>
                                          </p:spTgt>
                                        </p:tgtEl>
                                      </p:cBhvr>
                                      <p:to x="100000" y="80000"/>
                                    </p:animScale>
                                    <p:animScale>
                                      <p:cBhvr>
                                        <p:cTn id="136" dur="207" decel="50000">
                                          <p:stCondLst>
                                            <p:cond delay="1673"/>
                                          </p:stCondLst>
                                        </p:cTn>
                                        <p:tgtEl>
                                          <p:spTgt spid="3">
                                            <p:txEl>
                                              <p:pRg st="5" end="5"/>
                                            </p:txEl>
                                          </p:spTgt>
                                        </p:tgtEl>
                                      </p:cBhvr>
                                      <p:to x="100000" y="100000"/>
                                    </p:animScale>
                                    <p:animScale>
                                      <p:cBhvr>
                                        <p:cTn id="137" dur="33">
                                          <p:stCondLst>
                                            <p:cond delay="2052"/>
                                          </p:stCondLst>
                                        </p:cTn>
                                        <p:tgtEl>
                                          <p:spTgt spid="3">
                                            <p:txEl>
                                              <p:pRg st="5" end="5"/>
                                            </p:txEl>
                                          </p:spTgt>
                                        </p:tgtEl>
                                      </p:cBhvr>
                                      <p:to x="100000" y="90000"/>
                                    </p:animScale>
                                    <p:animScale>
                                      <p:cBhvr>
                                        <p:cTn id="138" dur="207" decel="50000">
                                          <p:stCondLst>
                                            <p:cond delay="2085"/>
                                          </p:stCondLst>
                                        </p:cTn>
                                        <p:tgtEl>
                                          <p:spTgt spid="3">
                                            <p:txEl>
                                              <p:pRg st="5" end="5"/>
                                            </p:txEl>
                                          </p:spTgt>
                                        </p:tgtEl>
                                      </p:cBhvr>
                                      <p:to x="100000" y="100000"/>
                                    </p:animScale>
                                    <p:animScale>
                                      <p:cBhvr>
                                        <p:cTn id="139" dur="33">
                                          <p:stCondLst>
                                            <p:cond delay="2260"/>
                                          </p:stCondLst>
                                        </p:cTn>
                                        <p:tgtEl>
                                          <p:spTgt spid="3">
                                            <p:txEl>
                                              <p:pRg st="5" end="5"/>
                                            </p:txEl>
                                          </p:spTgt>
                                        </p:tgtEl>
                                      </p:cBhvr>
                                      <p:to x="100000" y="95000"/>
                                    </p:animScale>
                                    <p:animScale>
                                      <p:cBhvr>
                                        <p:cTn id="140" dur="207" decel="50000">
                                          <p:stCondLst>
                                            <p:cond delay="2293"/>
                                          </p:stCondLst>
                                        </p:cTn>
                                        <p:tgtEl>
                                          <p:spTgt spid="3">
                                            <p:txEl>
                                              <p:pRg st="5" end="5"/>
                                            </p:txEl>
                                          </p:spTgt>
                                        </p:tgtEl>
                                      </p:cBhvr>
                                      <p:to x="100000" y="100000"/>
                                    </p:animScale>
                                  </p:childTnLst>
                                </p:cTn>
                              </p:par>
                            </p:childTnLst>
                          </p:cTn>
                        </p:par>
                        <p:par>
                          <p:cTn id="141" fill="hold">
                            <p:stCondLst>
                              <p:cond delay="5000"/>
                            </p:stCondLst>
                            <p:childTnLst>
                              <p:par>
                                <p:cTn id="142" presetID="26" presetClass="entr" presetSubtype="0" fill="hold" grpId="0" nodeType="afterEffect">
                                  <p:stCondLst>
                                    <p:cond delay="0"/>
                                  </p:stCondLst>
                                  <p:childTnLst>
                                    <p:set>
                                      <p:cBhvr>
                                        <p:cTn id="143" dur="1" fill="hold">
                                          <p:stCondLst>
                                            <p:cond delay="0"/>
                                          </p:stCondLst>
                                        </p:cTn>
                                        <p:tgtEl>
                                          <p:spTgt spid="3">
                                            <p:txEl>
                                              <p:pRg st="6" end="6"/>
                                            </p:txEl>
                                          </p:spTgt>
                                        </p:tgtEl>
                                        <p:attrNameLst>
                                          <p:attrName>style.visibility</p:attrName>
                                        </p:attrNameLst>
                                      </p:cBhvr>
                                      <p:to>
                                        <p:strVal val="visible"/>
                                      </p:to>
                                    </p:set>
                                    <p:animEffect transition="in" filter="wipe(down)">
                                      <p:cBhvr>
                                        <p:cTn id="144" dur="725">
                                          <p:stCondLst>
                                            <p:cond delay="0"/>
                                          </p:stCondLst>
                                        </p:cTn>
                                        <p:tgtEl>
                                          <p:spTgt spid="3">
                                            <p:txEl>
                                              <p:pRg st="6" end="6"/>
                                            </p:txEl>
                                          </p:spTgt>
                                        </p:tgtEl>
                                      </p:cBhvr>
                                    </p:animEffect>
                                    <p:anim calcmode="lin" valueType="num">
                                      <p:cBhvr>
                                        <p:cTn id="145" dur="2278"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6" dur="830"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47" dur="830" tmFilter="0, 0; 0.125,0.2665; 0.25,0.4; 0.375,0.465; 0.5,0.5;  0.625,0.535; 0.75,0.6; 0.875,0.7335; 1,1">
                                          <p:stCondLst>
                                            <p:cond delay="830"/>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8" dur="415" tmFilter="0, 0; 0.125,0.2665; 0.25,0.4; 0.375,0.465; 0.5,0.5;  0.625,0.535; 0.75,0.6; 0.875,0.7335; 1,1">
                                          <p:stCondLst>
                                            <p:cond delay="1655"/>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9" dur="205" tmFilter="0, 0; 0.125,0.2665; 0.25,0.4; 0.375,0.465; 0.5,0.5;  0.625,0.535; 0.75,0.6; 0.875,0.7335; 1,1">
                                          <p:stCondLst>
                                            <p:cond delay="2070"/>
                                          </p:stCondLst>
                                        </p:cTn>
                                        <p:tgtEl>
                                          <p:spTgt spid="3">
                                            <p:txEl>
                                              <p:pRg st="6" end="6"/>
                                            </p:txEl>
                                          </p:spTgt>
                                        </p:tgtEl>
                                        <p:attrNameLst>
                                          <p:attrName>ppt_y</p:attrName>
                                        </p:attrNameLst>
                                      </p:cBhvr>
                                      <p:tavLst>
                                        <p:tav tm="0" fmla="#ppt_y-sin(pi*$)/81">
                                          <p:val>
                                            <p:fltVal val="0"/>
                                          </p:val>
                                        </p:tav>
                                        <p:tav tm="100000">
                                          <p:val>
                                            <p:fltVal val="1"/>
                                          </p:val>
                                        </p:tav>
                                      </p:tavLst>
                                    </p:anim>
                                    <p:animScale>
                                      <p:cBhvr>
                                        <p:cTn id="150" dur="33">
                                          <p:stCondLst>
                                            <p:cond delay="812"/>
                                          </p:stCondLst>
                                        </p:cTn>
                                        <p:tgtEl>
                                          <p:spTgt spid="3">
                                            <p:txEl>
                                              <p:pRg st="6" end="6"/>
                                            </p:txEl>
                                          </p:spTgt>
                                        </p:tgtEl>
                                      </p:cBhvr>
                                      <p:to x="100000" y="60000"/>
                                    </p:animScale>
                                    <p:animScale>
                                      <p:cBhvr>
                                        <p:cTn id="151" dur="207" decel="50000">
                                          <p:stCondLst>
                                            <p:cond delay="845"/>
                                          </p:stCondLst>
                                        </p:cTn>
                                        <p:tgtEl>
                                          <p:spTgt spid="3">
                                            <p:txEl>
                                              <p:pRg st="6" end="6"/>
                                            </p:txEl>
                                          </p:spTgt>
                                        </p:tgtEl>
                                      </p:cBhvr>
                                      <p:to x="100000" y="100000"/>
                                    </p:animScale>
                                    <p:animScale>
                                      <p:cBhvr>
                                        <p:cTn id="152" dur="33">
                                          <p:stCondLst>
                                            <p:cond delay="1640"/>
                                          </p:stCondLst>
                                        </p:cTn>
                                        <p:tgtEl>
                                          <p:spTgt spid="3">
                                            <p:txEl>
                                              <p:pRg st="6" end="6"/>
                                            </p:txEl>
                                          </p:spTgt>
                                        </p:tgtEl>
                                      </p:cBhvr>
                                      <p:to x="100000" y="80000"/>
                                    </p:animScale>
                                    <p:animScale>
                                      <p:cBhvr>
                                        <p:cTn id="153" dur="207" decel="50000">
                                          <p:stCondLst>
                                            <p:cond delay="1673"/>
                                          </p:stCondLst>
                                        </p:cTn>
                                        <p:tgtEl>
                                          <p:spTgt spid="3">
                                            <p:txEl>
                                              <p:pRg st="6" end="6"/>
                                            </p:txEl>
                                          </p:spTgt>
                                        </p:tgtEl>
                                      </p:cBhvr>
                                      <p:to x="100000" y="100000"/>
                                    </p:animScale>
                                    <p:animScale>
                                      <p:cBhvr>
                                        <p:cTn id="154" dur="33">
                                          <p:stCondLst>
                                            <p:cond delay="2052"/>
                                          </p:stCondLst>
                                        </p:cTn>
                                        <p:tgtEl>
                                          <p:spTgt spid="3">
                                            <p:txEl>
                                              <p:pRg st="6" end="6"/>
                                            </p:txEl>
                                          </p:spTgt>
                                        </p:tgtEl>
                                      </p:cBhvr>
                                      <p:to x="100000" y="90000"/>
                                    </p:animScale>
                                    <p:animScale>
                                      <p:cBhvr>
                                        <p:cTn id="155" dur="207" decel="50000">
                                          <p:stCondLst>
                                            <p:cond delay="2085"/>
                                          </p:stCondLst>
                                        </p:cTn>
                                        <p:tgtEl>
                                          <p:spTgt spid="3">
                                            <p:txEl>
                                              <p:pRg st="6" end="6"/>
                                            </p:txEl>
                                          </p:spTgt>
                                        </p:tgtEl>
                                      </p:cBhvr>
                                      <p:to x="100000" y="100000"/>
                                    </p:animScale>
                                    <p:animScale>
                                      <p:cBhvr>
                                        <p:cTn id="156" dur="33">
                                          <p:stCondLst>
                                            <p:cond delay="2260"/>
                                          </p:stCondLst>
                                        </p:cTn>
                                        <p:tgtEl>
                                          <p:spTgt spid="3">
                                            <p:txEl>
                                              <p:pRg st="6" end="6"/>
                                            </p:txEl>
                                          </p:spTgt>
                                        </p:tgtEl>
                                      </p:cBhvr>
                                      <p:to x="100000" y="95000"/>
                                    </p:animScale>
                                    <p:animScale>
                                      <p:cBhvr>
                                        <p:cTn id="157" dur="207" decel="50000">
                                          <p:stCondLst>
                                            <p:cond delay="2293"/>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19075" y="2835365"/>
            <a:ext cx="11753850" cy="3685177"/>
          </a:xfrm>
          <a:solidFill>
            <a:schemeClr val="bg1">
              <a:alpha val="90000"/>
            </a:schemeClr>
          </a:solidFill>
          <a:effectLst>
            <a:softEdge rad="38100"/>
          </a:effectLst>
        </p:spPr>
        <p:txBody>
          <a:bodyPr>
            <a:normAutofit/>
          </a:bodyPr>
          <a:lstStyle/>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The worst question you could ask in middle of a crisis begins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500" b="1" i="1" dirty="0">
                <a:effectLst>
                  <a:outerShdw blurRad="38100" dist="38100" dir="2700000" algn="tl">
                    <a:srgbClr val="000000">
                      <a:alpha val="43137"/>
                    </a:srgbClr>
                  </a:outerShdw>
                </a:effectLst>
                <a:latin typeface="Arial Rounded MT Bold" panose="020F0704030504030204" pitchFamily="34" charset="0"/>
              </a:rPr>
              <a:t>"What If"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induces panic and forces you to process situations that have not occurred and may never happen.</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“What if” questions compound the fear and escalate the problem.</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Leads to Only More Anxiety</a:t>
            </a:r>
          </a:p>
          <a:p>
            <a:pPr marL="0" indent="0">
              <a:buNone/>
            </a:pPr>
            <a:endParaRPr lang="en-US" dirty="0"/>
          </a:p>
        </p:txBody>
      </p:sp>
      <p:sp>
        <p:nvSpPr>
          <p:cNvPr id="2" name="Rectangle 1">
            <a:extLst>
              <a:ext uri="{FF2B5EF4-FFF2-40B4-BE49-F238E27FC236}">
                <a16:creationId xmlns:a16="http://schemas.microsoft.com/office/drawing/2014/main" id="{BB611B0F-2900-41A6-B8FF-BCA58F36046A}"/>
              </a:ext>
            </a:extLst>
          </p:cNvPr>
          <p:cNvSpPr/>
          <p:nvPr/>
        </p:nvSpPr>
        <p:spPr>
          <a:xfrm>
            <a:off x="6895678" y="541774"/>
            <a:ext cx="5296322" cy="707886"/>
          </a:xfrm>
          <a:prstGeom prst="rect">
            <a:avLst/>
          </a:prstGeom>
          <a:solidFill>
            <a:schemeClr val="bg1">
              <a:alpha val="90000"/>
            </a:schemeClr>
          </a:solidFill>
        </p:spPr>
        <p:txBody>
          <a:bodyPr wrap="none">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rPr>
              <a:t>Never Ask </a:t>
            </a:r>
            <a:r>
              <a:rPr lang="en-US" sz="4000" b="1" i="1" dirty="0">
                <a:effectLst>
                  <a:outerShdw blurRad="38100" dist="38100" dir="2700000" algn="tl">
                    <a:srgbClr val="000000">
                      <a:alpha val="43137"/>
                    </a:srgbClr>
                  </a:outerShdw>
                </a:effectLst>
                <a:latin typeface="Arial Rounded MT Bold" panose="020F0704030504030204" pitchFamily="34" charset="0"/>
              </a:rPr>
              <a:t>“what if?”</a:t>
            </a:r>
          </a:p>
        </p:txBody>
      </p:sp>
    </p:spTree>
    <p:extLst>
      <p:ext uri="{BB962C8B-B14F-4D97-AF65-F5344CB8AC3E}">
        <p14:creationId xmlns:p14="http://schemas.microsoft.com/office/powerpoint/2010/main" val="279917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2123440"/>
            <a:ext cx="11753850" cy="4620260"/>
          </a:xfrm>
          <a:solidFill>
            <a:schemeClr val="bg1">
              <a:alpha val="90000"/>
            </a:schemeClr>
          </a:solidFill>
          <a:effectLst>
            <a:softEdge rad="508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you make your personal health a priority…</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…you’ll be better equipped to handle a crisis.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Eat a balanced diet, exercise regularly and get plenty of sleep.</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Exercise lowers the level of stress hormones…</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…helps the body function at its highest level.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By improving your health, you’ll increase your self-control, memory and emotional intelligence…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…important characteristics that will help you</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…respond well to an emergency. </a:t>
            </a:r>
          </a:p>
        </p:txBody>
      </p:sp>
      <p:sp>
        <p:nvSpPr>
          <p:cNvPr id="2" name="Rectangle 1">
            <a:extLst>
              <a:ext uri="{FF2B5EF4-FFF2-40B4-BE49-F238E27FC236}">
                <a16:creationId xmlns:a16="http://schemas.microsoft.com/office/drawing/2014/main" id="{A4178FB2-E684-487E-BB22-5DBCFCC62BAD}"/>
              </a:ext>
            </a:extLst>
          </p:cNvPr>
          <p:cNvSpPr/>
          <p:nvPr/>
        </p:nvSpPr>
        <p:spPr>
          <a:xfrm>
            <a:off x="80221" y="328414"/>
            <a:ext cx="6025304" cy="707886"/>
          </a:xfrm>
          <a:prstGeom prst="rect">
            <a:avLst/>
          </a:prstGeom>
          <a:solidFill>
            <a:schemeClr val="bg1">
              <a:alpha val="90000"/>
            </a:schemeClr>
          </a:solidFill>
          <a:effectLst>
            <a:softEdge rad="50800"/>
          </a:effectLst>
        </p:spPr>
        <p:txBody>
          <a:bodyPr wrap="none">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rPr>
              <a:t>Take Care of Your Body</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48577104"/>
      </p:ext>
    </p:extLst>
  </p:cSld>
  <p:clrMapOvr>
    <a:masterClrMapping/>
  </p:clrMapOvr>
  <mc:AlternateContent xmlns:mc="http://schemas.openxmlformats.org/markup-compatibility/2006" xmlns:p14="http://schemas.microsoft.com/office/powerpoint/2010/main">
    <mc:Choice Requires="p14">
      <p:transition spd="slow" p14:dur="275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ppt_w</p:attrName>
                                        </p:attrNameLst>
                                      </p:cBhvr>
                                      <p:tavLst>
                                        <p:tav tm="0" fmla="#ppt_w*sin(2.5*pi*$)">
                                          <p:val>
                                            <p:fltVal val="0"/>
                                          </p:val>
                                        </p:tav>
                                        <p:tav tm="100000">
                                          <p:val>
                                            <p:fltVal val="1"/>
                                          </p:val>
                                        </p:tav>
                                      </p:tavLst>
                                    </p:anim>
                                    <p:anim calcmode="lin" valueType="num">
                                      <p:cBhvr>
                                        <p:cTn id="16" dur="2000" fill="hold"/>
                                        <p:tgtEl>
                                          <p:spTgt spid="3">
                                            <p:bg/>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45"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2000"/>
                                        <p:tgtEl>
                                          <p:spTgt spid="3">
                                            <p:txEl>
                                              <p:pRg st="3" end="3"/>
                                            </p:txEl>
                                          </p:spTgt>
                                        </p:tgtEl>
                                      </p:cBhvr>
                                    </p:animEffect>
                                    <p:anim calcmode="lin" valueType="num">
                                      <p:cBhvr>
                                        <p:cTn id="4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45" presetClass="entr" presetSubtype="0"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2000"/>
                                        <p:tgtEl>
                                          <p:spTgt spid="3">
                                            <p:txEl>
                                              <p:pRg st="5" end="5"/>
                                            </p:txEl>
                                          </p:spTgt>
                                        </p:tgtEl>
                                      </p:cBhvr>
                                    </p:animEffect>
                                    <p:anim calcmode="lin" valueType="num">
                                      <p:cBhvr>
                                        <p:cTn id="5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55" fill="hold">
                            <p:stCondLst>
                              <p:cond delay="2000"/>
                            </p:stCondLst>
                            <p:childTnLst>
                              <p:par>
                                <p:cTn id="56" presetID="45"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2000"/>
                                        <p:tgtEl>
                                          <p:spTgt spid="3">
                                            <p:txEl>
                                              <p:pRg st="6" end="6"/>
                                            </p:txEl>
                                          </p:spTgt>
                                        </p:tgtEl>
                                      </p:cBhvr>
                                    </p:animEffect>
                                    <p:anim calcmode="lin" valueType="num">
                                      <p:cBhvr>
                                        <p:cTn id="59"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0"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45"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2000"/>
                                        <p:tgtEl>
                                          <p:spTgt spid="3">
                                            <p:txEl>
                                              <p:pRg st="7" end="7"/>
                                            </p:txEl>
                                          </p:spTgt>
                                        </p:tgtEl>
                                      </p:cBhvr>
                                    </p:animEffect>
                                    <p:anim calcmode="lin" valueType="num">
                                      <p:cBhvr>
                                        <p:cTn id="6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ACF1A-4B5B-491E-B6BA-60F0E9BA899F}"/>
              </a:ext>
            </a:extLst>
          </p:cNvPr>
          <p:cNvSpPr txBox="1"/>
          <p:nvPr/>
        </p:nvSpPr>
        <p:spPr>
          <a:xfrm>
            <a:off x="228600" y="4495409"/>
            <a:ext cx="5127171" cy="1323439"/>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And Be Thankful…    </a:t>
            </a:r>
          </a:p>
          <a:p>
            <a:r>
              <a:rPr lang="en-US" sz="4000" b="1" dirty="0">
                <a:effectLst>
                  <a:outerShdw blurRad="38100" dist="38100" dir="2700000" algn="tl">
                    <a:srgbClr val="000000">
                      <a:alpha val="43137"/>
                    </a:srgbClr>
                  </a:outerShdw>
                </a:effectLst>
                <a:latin typeface="Arial Rounded MT Bold" panose="020F0704030504030204" pitchFamily="34" charset="0"/>
              </a:rPr>
              <a:t>   …God’s Got This!</a:t>
            </a:r>
          </a:p>
        </p:txBody>
      </p:sp>
    </p:spTree>
    <p:extLst>
      <p:ext uri="{BB962C8B-B14F-4D97-AF65-F5344CB8AC3E}">
        <p14:creationId xmlns:p14="http://schemas.microsoft.com/office/powerpoint/2010/main" val="2724391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1+#ppt_w/2"/>
                                          </p:val>
                                        </p:tav>
                                        <p:tav tm="100000">
                                          <p:val>
                                            <p:strVal val="#ppt_x"/>
                                          </p:val>
                                        </p:tav>
                                      </p:tavLst>
                                    </p:anim>
                                    <p:anim calcmode="lin" valueType="num">
                                      <p:cBhvr additive="base">
                                        <p:cTn id="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398978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flying through the blue sky&#10;&#10;Description automatically generated">
            <a:extLst>
              <a:ext uri="{FF2B5EF4-FFF2-40B4-BE49-F238E27FC236}">
                <a16:creationId xmlns:a16="http://schemas.microsoft.com/office/drawing/2014/main" id="{6F7FACC7-C34D-4E9A-A66A-7DBCC72DB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37" y="0"/>
            <a:ext cx="2962275" cy="2843213"/>
          </a:xfrm>
          <a:prstGeom prst="rect">
            <a:avLst/>
          </a:prstGeom>
        </p:spPr>
      </p:pic>
      <p:pic>
        <p:nvPicPr>
          <p:cNvPr id="5" name="Picture 4" descr="A picture containing room&#10;&#10;Description automatically generated">
            <a:extLst>
              <a:ext uri="{FF2B5EF4-FFF2-40B4-BE49-F238E27FC236}">
                <a16:creationId xmlns:a16="http://schemas.microsoft.com/office/drawing/2014/main" id="{A1CA09EF-9319-4E27-AF40-0A332BB40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5" y="253364"/>
            <a:ext cx="3062288" cy="2843213"/>
          </a:xfrm>
          <a:prstGeom prst="rect">
            <a:avLst/>
          </a:prstGeom>
        </p:spPr>
      </p:pic>
      <p:pic>
        <p:nvPicPr>
          <p:cNvPr id="7" name="Picture 6" descr="A screenshot of a cell phone screen with text&#10;&#10;Description automatically generated">
            <a:extLst>
              <a:ext uri="{FF2B5EF4-FFF2-40B4-BE49-F238E27FC236}">
                <a16:creationId xmlns:a16="http://schemas.microsoft.com/office/drawing/2014/main" id="{17C6545C-0A99-4264-9015-41289181E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438" y="285433"/>
            <a:ext cx="4124325" cy="2386012"/>
          </a:xfrm>
          <a:prstGeom prst="rect">
            <a:avLst/>
          </a:prstGeom>
        </p:spPr>
      </p:pic>
      <p:pic>
        <p:nvPicPr>
          <p:cNvPr id="9" name="Picture 8" descr="A picture containing sitting, sky&#10;&#10;Description automatically generated">
            <a:extLst>
              <a:ext uri="{FF2B5EF4-FFF2-40B4-BE49-F238E27FC236}">
                <a16:creationId xmlns:a16="http://schemas.microsoft.com/office/drawing/2014/main" id="{0785E7D1-2C27-457C-BEA1-A127AE23F845}"/>
              </a:ext>
            </a:extLst>
          </p:cNvPr>
          <p:cNvPicPr>
            <a:picLocks noChangeAspect="1"/>
          </p:cNvPicPr>
          <p:nvPr/>
        </p:nvPicPr>
        <p:blipFill rotWithShape="1">
          <a:blip r:embed="rId5">
            <a:extLst>
              <a:ext uri="{28A0092B-C50C-407E-A947-70E740481C1C}">
                <a14:useLocalDpi xmlns:a14="http://schemas.microsoft.com/office/drawing/2010/main" val="0"/>
              </a:ext>
            </a:extLst>
          </a:blip>
          <a:srcRect t="12360" b="36376"/>
          <a:stretch/>
        </p:blipFill>
        <p:spPr>
          <a:xfrm>
            <a:off x="122237" y="3458846"/>
            <a:ext cx="3830638" cy="1158875"/>
          </a:xfrm>
          <a:prstGeom prst="rect">
            <a:avLst/>
          </a:prstGeom>
        </p:spPr>
      </p:pic>
      <p:pic>
        <p:nvPicPr>
          <p:cNvPr id="11" name="Picture 10" descr="A close up of text on a black background&#10;&#10;Description automatically generated">
            <a:extLst>
              <a:ext uri="{FF2B5EF4-FFF2-40B4-BE49-F238E27FC236}">
                <a16:creationId xmlns:a16="http://schemas.microsoft.com/office/drawing/2014/main" id="{7CE24092-72E1-4BF5-BE0E-84FDD5A216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240" y="3037840"/>
            <a:ext cx="2651760" cy="1711960"/>
          </a:xfrm>
          <a:prstGeom prst="rect">
            <a:avLst/>
          </a:prstGeom>
        </p:spPr>
      </p:pic>
      <p:pic>
        <p:nvPicPr>
          <p:cNvPr id="13" name="Picture 12" descr="A picture containing text, book, photo, sitting&#10;&#10;Description automatically generated">
            <a:extLst>
              <a:ext uri="{FF2B5EF4-FFF2-40B4-BE49-F238E27FC236}">
                <a16:creationId xmlns:a16="http://schemas.microsoft.com/office/drawing/2014/main" id="{9ED5754F-9B6C-4FD0-9915-33B238B283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5488" y="2829879"/>
            <a:ext cx="3027362" cy="1919921"/>
          </a:xfrm>
          <a:prstGeom prst="rect">
            <a:avLst/>
          </a:prstGeom>
        </p:spPr>
      </p:pic>
      <p:pic>
        <p:nvPicPr>
          <p:cNvPr id="15" name="Picture 14" descr="A close up of a sign&#10;&#10;Description automatically generated">
            <a:extLst>
              <a:ext uri="{FF2B5EF4-FFF2-40B4-BE49-F238E27FC236}">
                <a16:creationId xmlns:a16="http://schemas.microsoft.com/office/drawing/2014/main" id="{47D07AB4-799D-4781-8E7A-B43493EE59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40" y="4892676"/>
            <a:ext cx="1923098" cy="1711960"/>
          </a:xfrm>
          <a:prstGeom prst="rect">
            <a:avLst/>
          </a:prstGeom>
          <a:effectLst>
            <a:softEdge rad="50800"/>
          </a:effectLst>
        </p:spPr>
      </p:pic>
      <p:pic>
        <p:nvPicPr>
          <p:cNvPr id="17" name="Picture 16" descr="A screenshot of a cell phone&#10;&#10;Description automatically generated">
            <a:extLst>
              <a:ext uri="{FF2B5EF4-FFF2-40B4-BE49-F238E27FC236}">
                <a16:creationId xmlns:a16="http://schemas.microsoft.com/office/drawing/2014/main" id="{8D824BA4-A7E7-4F51-A573-739CAF6FD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0263" y="4979990"/>
            <a:ext cx="2651759" cy="1624646"/>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B3F28230-11A0-44C6-8741-0B9BD12A4F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82640" y="4979990"/>
            <a:ext cx="2825931" cy="1878010"/>
          </a:xfrm>
          <a:prstGeom prst="rect">
            <a:avLst/>
          </a:prstGeom>
        </p:spPr>
      </p:pic>
      <p:pic>
        <p:nvPicPr>
          <p:cNvPr id="21" name="Picture 20" descr="A picture containing person, woman, holding, phone&#10;&#10;Description automatically generated">
            <a:extLst>
              <a:ext uri="{FF2B5EF4-FFF2-40B4-BE49-F238E27FC236}">
                <a16:creationId xmlns:a16="http://schemas.microsoft.com/office/drawing/2014/main" id="{8F1B4838-05A6-464E-B323-2AEB2B6E0A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5824" y="4788695"/>
            <a:ext cx="2534286" cy="1919922"/>
          </a:xfrm>
          <a:prstGeom prst="rect">
            <a:avLst/>
          </a:prstGeom>
        </p:spPr>
      </p:pic>
    </p:spTree>
    <p:extLst>
      <p:ext uri="{BB962C8B-B14F-4D97-AF65-F5344CB8AC3E}">
        <p14:creationId xmlns:p14="http://schemas.microsoft.com/office/powerpoint/2010/main" val="356250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27849AE6-FA5B-436F-939B-2BB2AB0E0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98" y="225742"/>
            <a:ext cx="1673352" cy="1474470"/>
          </a:xfrm>
          <a:prstGeom prst="rect">
            <a:avLst/>
          </a:prstGeom>
        </p:spPr>
      </p:pic>
      <p:pic>
        <p:nvPicPr>
          <p:cNvPr id="4" name="Picture 3" descr="A close up of smoke&#10;&#10;Description automatically generated">
            <a:extLst>
              <a:ext uri="{FF2B5EF4-FFF2-40B4-BE49-F238E27FC236}">
                <a16:creationId xmlns:a16="http://schemas.microsoft.com/office/drawing/2014/main" id="{943DE064-6700-4C60-BCB7-D02AD1B317DA}"/>
              </a:ext>
            </a:extLst>
          </p:cNvPr>
          <p:cNvPicPr>
            <a:picLocks noChangeAspect="1"/>
          </p:cNvPicPr>
          <p:nvPr/>
        </p:nvPicPr>
        <p:blipFill rotWithShape="1">
          <a:blip r:embed="rId3">
            <a:extLst>
              <a:ext uri="{28A0092B-C50C-407E-A947-70E740481C1C}">
                <a14:useLocalDpi xmlns:a14="http://schemas.microsoft.com/office/drawing/2010/main" val="0"/>
              </a:ext>
            </a:extLst>
          </a:blip>
          <a:srcRect l="10607" t="8596" r="10125" b="24785"/>
          <a:stretch/>
        </p:blipFill>
        <p:spPr>
          <a:xfrm>
            <a:off x="5429250" y="1343025"/>
            <a:ext cx="3914775" cy="2214563"/>
          </a:xfrm>
          <a:prstGeom prst="rect">
            <a:avLst/>
          </a:prstGeom>
        </p:spPr>
      </p:pic>
    </p:spTree>
    <p:extLst>
      <p:ext uri="{BB962C8B-B14F-4D97-AF65-F5344CB8AC3E}">
        <p14:creationId xmlns:p14="http://schemas.microsoft.com/office/powerpoint/2010/main" val="417447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62560"/>
            <a:ext cx="11753850" cy="6581140"/>
          </a:xfrm>
        </p:spPr>
        <p:txBody>
          <a:bodyPr>
            <a:normAutofit fontScale="70000" lnSpcReduction="20000"/>
          </a:bodyPr>
          <a:lstStyle/>
          <a:p>
            <a:r>
              <a:rPr lang="en-US" dirty="0"/>
              <a:t> </a:t>
            </a:r>
          </a:p>
          <a:p>
            <a:r>
              <a:rPr lang="en-US" dirty="0" err="1"/>
              <a:t>Pt2</a:t>
            </a:r>
            <a:endParaRPr lang="en-US" dirty="0"/>
          </a:p>
          <a:p>
            <a:r>
              <a:rPr lang="en-US" b="1" dirty="0"/>
              <a:t>5. Limit caffeine.</a:t>
            </a:r>
            <a:endParaRPr lang="en-US" dirty="0"/>
          </a:p>
          <a:p>
            <a:r>
              <a:rPr lang="en-US" dirty="0"/>
              <a:t>When you’re in the middle of a dire situation, you might be tempted to run to the break room to grab a cup of coffee. Caffeine may trigger a release of adrenaline, giving you a quick burst of energy and physical strength, only to be followed by a crash marked by</a:t>
            </a:r>
            <a:r>
              <a:rPr lang="en-US" dirty="0">
                <a:hlinkClick r:id="rId2"/>
              </a:rPr>
              <a:t> fatigue</a:t>
            </a:r>
            <a:r>
              <a:rPr lang="en-US" dirty="0"/>
              <a:t> and irritability in some cases. Instead of reaching for that cup of coffee, soda or an energy drink, hydrate yourself with water.</a:t>
            </a:r>
          </a:p>
          <a:p>
            <a:r>
              <a:rPr lang="en-US" b="1" dirty="0"/>
              <a:t>6. Call a trusted friend or mentor.</a:t>
            </a:r>
            <a:endParaRPr lang="en-US" dirty="0"/>
          </a:p>
          <a:p>
            <a:r>
              <a:rPr lang="en-US" dirty="0"/>
              <a:t>Use your support system and don’t be afraid to ask for advice with a stressful situation. Someone who isn’t emotionally invested in the situation will be able to see the dilemma from a different perspective and can help you arrive at potential solutions. When you reach out to people you trust and respect, you’ll feel more grounded. That security will help you control your stress and anxiety. As you explain the situation, you may even start to share your thoughts out loud, which might prompt you to discover a new approach or solution.</a:t>
            </a:r>
          </a:p>
          <a:p>
            <a:r>
              <a:rPr lang="en-US" b="1" dirty="0"/>
              <a:t>7. Disconnect.</a:t>
            </a:r>
            <a:endParaRPr lang="en-US" dirty="0"/>
          </a:p>
          <a:p>
            <a:r>
              <a:rPr lang="en-US" dirty="0"/>
              <a:t>Pull away from the situation for a while, even if only for an hour or two. When you give yourself time to process a dilemma and the surrounding emotions, you’ll be able to approach the situation with a fresh perspective.</a:t>
            </a:r>
          </a:p>
          <a:p>
            <a:r>
              <a:rPr lang="en-US" b="1" dirty="0"/>
              <a:t>8. Develop a coping strategy.</a:t>
            </a:r>
            <a:endParaRPr lang="en-US" dirty="0"/>
          </a:p>
          <a:p>
            <a:r>
              <a:rPr lang="en-US" dirty="0"/>
              <a:t>A crisis may require you to put in long hours at the office or spend weekends working at home. If you remain in a prolonged state of stress, you may cause long-term damage to your health and undermine your ability to make rational, informed decisions.</a:t>
            </a:r>
          </a:p>
          <a:p>
            <a:r>
              <a:rPr lang="en-US" dirty="0"/>
              <a:t>To better cope, develop a ritual you enjoy. Perhaps you'll choose to meditate in the morning. Take regular walks or sign up for an exercise class. Short </a:t>
            </a:r>
            <a:r>
              <a:rPr lang="en-US" dirty="0">
                <a:hlinkClick r:id="rId3"/>
              </a:rPr>
              <a:t>exercise breaks</a:t>
            </a:r>
            <a:r>
              <a:rPr lang="en-US" dirty="0"/>
              <a:t> can increase stamina. These techniques can help you feel more empowered to handle many situations.</a:t>
            </a:r>
          </a:p>
          <a:p>
            <a:pPr marL="0" indent="0">
              <a:buNone/>
            </a:pPr>
            <a:endParaRPr lang="en-US" dirty="0"/>
          </a:p>
        </p:txBody>
      </p:sp>
    </p:spTree>
    <p:extLst>
      <p:ext uri="{BB962C8B-B14F-4D97-AF65-F5344CB8AC3E}">
        <p14:creationId xmlns:p14="http://schemas.microsoft.com/office/powerpoint/2010/main" val="421833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324448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172370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0AB6-25AC-4B92-9684-0387A9E60659}"/>
              </a:ext>
            </a:extLst>
          </p:cNvPr>
          <p:cNvSpPr>
            <a:spLocks noGrp="1"/>
          </p:cNvSpPr>
          <p:nvPr>
            <p:ph type="ctrTitle"/>
          </p:nvPr>
        </p:nvSpPr>
        <p:spPr>
          <a:xfrm>
            <a:off x="487680" y="86043"/>
            <a:ext cx="5862320" cy="238760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Keeping Cool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in a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Hot Environment</a:t>
            </a:r>
          </a:p>
        </p:txBody>
      </p:sp>
      <p:sp>
        <p:nvSpPr>
          <p:cNvPr id="3" name="Subtitle 2">
            <a:extLst>
              <a:ext uri="{FF2B5EF4-FFF2-40B4-BE49-F238E27FC236}">
                <a16:creationId xmlns:a16="http://schemas.microsoft.com/office/drawing/2014/main" id="{EE49765B-6EFD-4A82-90D7-5E3522C17E17}"/>
              </a:ext>
            </a:extLst>
          </p:cNvPr>
          <p:cNvSpPr>
            <a:spLocks noGrp="1"/>
          </p:cNvSpPr>
          <p:nvPr>
            <p:ph type="subTitle" idx="1"/>
          </p:nvPr>
        </p:nvSpPr>
        <p:spPr>
          <a:xfrm>
            <a:off x="6482080" y="4384358"/>
            <a:ext cx="3373120" cy="675322"/>
          </a:xfrm>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Part 1</a:t>
            </a:r>
          </a:p>
        </p:txBody>
      </p:sp>
      <p:sp>
        <p:nvSpPr>
          <p:cNvPr id="4" name="TextBox 3">
            <a:extLst>
              <a:ext uri="{FF2B5EF4-FFF2-40B4-BE49-F238E27FC236}">
                <a16:creationId xmlns:a16="http://schemas.microsoft.com/office/drawing/2014/main" id="{8F995B81-56DB-4DA7-AFC6-E786818EF561}"/>
              </a:ext>
            </a:extLst>
          </p:cNvPr>
          <p:cNvSpPr txBox="1"/>
          <p:nvPr/>
        </p:nvSpPr>
        <p:spPr>
          <a:xfrm>
            <a:off x="894080" y="6263025"/>
            <a:ext cx="2529840" cy="461665"/>
          </a:xfrm>
          <a:prstGeom prst="rect">
            <a:avLst/>
          </a:prstGeom>
          <a:noFill/>
        </p:spPr>
        <p:txBody>
          <a:bodyPr wrap="square" rtlCol="0">
            <a:spAutoFit/>
          </a:bodyPr>
          <a:lstStyle/>
          <a:p>
            <a:r>
              <a:rPr lang="en-US" sz="2400" dirty="0">
                <a:solidFill>
                  <a:schemeClr val="bg1"/>
                </a:solidFill>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C8D856AF-49CF-4A41-BFD4-022C84BD6AA5}"/>
              </a:ext>
            </a:extLst>
          </p:cNvPr>
          <p:cNvSpPr txBox="1"/>
          <p:nvPr/>
        </p:nvSpPr>
        <p:spPr>
          <a:xfrm>
            <a:off x="8168640" y="6263024"/>
            <a:ext cx="2529840" cy="461665"/>
          </a:xfrm>
          <a:prstGeom prst="rect">
            <a:avLst/>
          </a:prstGeom>
          <a:noFill/>
        </p:spPr>
        <p:txBody>
          <a:bodyPr wrap="square" rtlCol="0">
            <a:spAutoFit/>
          </a:bodyPr>
          <a:lstStyle/>
          <a:p>
            <a:r>
              <a:rPr lang="en-US" sz="2400" dirty="0">
                <a:solidFill>
                  <a:schemeClr val="bg1"/>
                </a:solidFill>
                <a:latin typeface="Arial Rounded MT Bold" panose="020F0704030504030204" pitchFamily="34" charset="0"/>
              </a:rPr>
              <a:t>March 29, 2020</a:t>
            </a:r>
          </a:p>
        </p:txBody>
      </p:sp>
    </p:spTree>
    <p:extLst>
      <p:ext uri="{BB962C8B-B14F-4D97-AF65-F5344CB8AC3E}">
        <p14:creationId xmlns:p14="http://schemas.microsoft.com/office/powerpoint/2010/main" val="363981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391941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25021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9321800" cy="1059180"/>
          </a:xfrm>
        </p:spPr>
        <p:txBody>
          <a:bodyPr>
            <a:normAutofit/>
          </a:bodyPr>
          <a:lstStyle/>
          <a:p>
            <a:pPr marL="0" indent="0">
              <a:buNone/>
            </a:pPr>
            <a:r>
              <a:rPr lang="en-US" sz="6000" b="1" dirty="0">
                <a:effectLst>
                  <a:outerShdw blurRad="38100" dist="38100" dir="2700000" algn="tl">
                    <a:srgbClr val="000000">
                      <a:alpha val="43137"/>
                    </a:srgbClr>
                  </a:outerShdw>
                </a:effectLst>
                <a:latin typeface="Georgia Pro Black" panose="02040A02050405020203" pitchFamily="18" charset="0"/>
              </a:rPr>
              <a:t>I Feel So Powerless!!!</a:t>
            </a:r>
          </a:p>
        </p:txBody>
      </p:sp>
    </p:spTree>
    <p:extLst>
      <p:ext uri="{BB962C8B-B14F-4D97-AF65-F5344CB8AC3E}">
        <p14:creationId xmlns:p14="http://schemas.microsoft.com/office/powerpoint/2010/main" val="371261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352674" y="1257300"/>
            <a:ext cx="9629775" cy="3219450"/>
          </a:xfrm>
        </p:spPr>
        <p:txBody>
          <a:bodyPr/>
          <a:lstStyle/>
          <a:p>
            <a:pPr marL="0" indent="0" algn="ctr">
              <a:lnSpc>
                <a:spcPct val="200000"/>
              </a:lnSpc>
              <a:buNone/>
            </a:pPr>
            <a:r>
              <a:rPr lang="en-US" b="1" dirty="0">
                <a:effectLst>
                  <a:outerShdw blurRad="38100" dist="38100" dir="2700000" algn="tl">
                    <a:srgbClr val="000000">
                      <a:alpha val="43137"/>
                    </a:srgbClr>
                  </a:outerShdw>
                </a:effectLst>
                <a:latin typeface="Georgia Pro Black" panose="020B0604020202020204" pitchFamily="18" charset="0"/>
              </a:rPr>
              <a:t>Bad News Bad News What You </a:t>
            </a:r>
            <a:r>
              <a:rPr lang="en-US" b="1" dirty="0" err="1">
                <a:effectLst>
                  <a:outerShdw blurRad="38100" dist="38100" dir="2700000" algn="tl">
                    <a:srgbClr val="000000">
                      <a:alpha val="43137"/>
                    </a:srgbClr>
                  </a:outerShdw>
                </a:effectLst>
                <a:latin typeface="Georgia Pro Black" panose="020B0604020202020204" pitchFamily="18" charset="0"/>
              </a:rPr>
              <a:t>Gonna</a:t>
            </a:r>
            <a:r>
              <a:rPr lang="en-US" b="1" dirty="0">
                <a:effectLst>
                  <a:outerShdw blurRad="38100" dist="38100" dir="2700000" algn="tl">
                    <a:srgbClr val="000000">
                      <a:alpha val="43137"/>
                    </a:srgbClr>
                  </a:outerShdw>
                </a:effectLst>
                <a:latin typeface="Georgia Pro Black" panose="020B0604020202020204" pitchFamily="18" charset="0"/>
              </a:rPr>
              <a:t> Do?</a:t>
            </a:r>
          </a:p>
          <a:p>
            <a:pPr marL="0" indent="0" algn="ctr">
              <a:lnSpc>
                <a:spcPct val="200000"/>
              </a:lnSpc>
              <a:buNone/>
            </a:pPr>
            <a:r>
              <a:rPr lang="en-US" b="1" dirty="0">
                <a:effectLst>
                  <a:outerShdw blurRad="38100" dist="38100" dir="2700000" algn="tl">
                    <a:srgbClr val="000000">
                      <a:alpha val="43137"/>
                    </a:srgbClr>
                  </a:outerShdw>
                </a:effectLst>
                <a:latin typeface="Georgia Pro Black" panose="020B0604020202020204" pitchFamily="18" charset="0"/>
              </a:rPr>
              <a:t>What You </a:t>
            </a:r>
            <a:r>
              <a:rPr lang="en-US" b="1" dirty="0" err="1">
                <a:effectLst>
                  <a:outerShdw blurRad="38100" dist="38100" dir="2700000" algn="tl">
                    <a:srgbClr val="000000">
                      <a:alpha val="43137"/>
                    </a:srgbClr>
                  </a:outerShdw>
                </a:effectLst>
                <a:latin typeface="Georgia Pro Black" panose="020B0604020202020204" pitchFamily="18" charset="0"/>
              </a:rPr>
              <a:t>Gonna</a:t>
            </a:r>
            <a:r>
              <a:rPr lang="en-US" b="1" dirty="0">
                <a:effectLst>
                  <a:outerShdw blurRad="38100" dist="38100" dir="2700000" algn="tl">
                    <a:srgbClr val="000000">
                      <a:alpha val="43137"/>
                    </a:srgbClr>
                  </a:outerShdw>
                </a:effectLst>
                <a:latin typeface="Georgia Pro Black" panose="020B0604020202020204" pitchFamily="18" charset="0"/>
              </a:rPr>
              <a:t> Do When It Comes to You</a:t>
            </a:r>
          </a:p>
          <a:p>
            <a:pPr marL="0" indent="0" algn="ctr">
              <a:lnSpc>
                <a:spcPct val="200000"/>
              </a:lnSpc>
              <a:buNone/>
            </a:pPr>
            <a:r>
              <a:rPr lang="en-US" b="1" dirty="0">
                <a:effectLst>
                  <a:outerShdw blurRad="38100" dist="38100" dir="2700000" algn="tl">
                    <a:srgbClr val="000000">
                      <a:alpha val="43137"/>
                    </a:srgbClr>
                  </a:outerShdw>
                </a:effectLst>
                <a:latin typeface="Georgia Pro Black" panose="020B0604020202020204" pitchFamily="18" charset="0"/>
              </a:rPr>
              <a:t>Bad News </a:t>
            </a:r>
          </a:p>
        </p:txBody>
      </p:sp>
    </p:spTree>
    <p:extLst>
      <p:ext uri="{BB962C8B-B14F-4D97-AF65-F5344CB8AC3E}">
        <p14:creationId xmlns:p14="http://schemas.microsoft.com/office/powerpoint/2010/main" val="38294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828C1655-BBCB-4A2C-A8AF-0FDF24CD5C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9724" y="485776"/>
            <a:ext cx="2853267" cy="6176962"/>
          </a:xfrm>
        </p:spPr>
      </p:pic>
      <p:pic>
        <p:nvPicPr>
          <p:cNvPr id="6" name="Content Placeholder 4" descr="A close up of a logo&#10;&#10;Description automatically generated">
            <a:extLst>
              <a:ext uri="{FF2B5EF4-FFF2-40B4-BE49-F238E27FC236}">
                <a16:creationId xmlns:a16="http://schemas.microsoft.com/office/drawing/2014/main" id="{2883ADDE-82BA-4B16-86B7-52AC3637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457" y="1602978"/>
            <a:ext cx="2853267" cy="2170112"/>
          </a:xfrm>
          <a:prstGeom prst="rect">
            <a:avLst/>
          </a:prstGeom>
        </p:spPr>
      </p:pic>
      <p:pic>
        <p:nvPicPr>
          <p:cNvPr id="7" name="Content Placeholder 4" descr="A close up of a logo&#10;&#10;Description automatically generated">
            <a:extLst>
              <a:ext uri="{FF2B5EF4-FFF2-40B4-BE49-F238E27FC236}">
                <a16:creationId xmlns:a16="http://schemas.microsoft.com/office/drawing/2014/main" id="{040DD23A-E2EC-4B4A-9ECF-72491363F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9" y="485775"/>
            <a:ext cx="2853267" cy="5922961"/>
          </a:xfrm>
          <a:prstGeom prst="rect">
            <a:avLst/>
          </a:prstGeom>
        </p:spPr>
      </p:pic>
      <p:pic>
        <p:nvPicPr>
          <p:cNvPr id="8" name="Content Placeholder 4" descr="A close up of a logo&#10;&#10;Description automatically generated">
            <a:extLst>
              <a:ext uri="{FF2B5EF4-FFF2-40B4-BE49-F238E27FC236}">
                <a16:creationId xmlns:a16="http://schemas.microsoft.com/office/drawing/2014/main" id="{AF373C44-FAEA-4EF6-937D-4BF0333EF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009" y="4238625"/>
            <a:ext cx="2853267" cy="2170112"/>
          </a:xfrm>
          <a:prstGeom prst="rect">
            <a:avLst/>
          </a:prstGeom>
        </p:spPr>
      </p:pic>
      <p:pic>
        <p:nvPicPr>
          <p:cNvPr id="9" name="Content Placeholder 4" descr="A close up of a logo&#10;&#10;Description automatically generated">
            <a:extLst>
              <a:ext uri="{FF2B5EF4-FFF2-40B4-BE49-F238E27FC236}">
                <a16:creationId xmlns:a16="http://schemas.microsoft.com/office/drawing/2014/main" id="{BE5BAA32-C1FB-4163-9007-3661AD7EA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789" y="3016250"/>
            <a:ext cx="2853267" cy="2170112"/>
          </a:xfrm>
          <a:prstGeom prst="rect">
            <a:avLst/>
          </a:prstGeom>
        </p:spPr>
      </p:pic>
      <p:pic>
        <p:nvPicPr>
          <p:cNvPr id="10" name="Content Placeholder 4" descr="A close up of a logo&#10;&#10;Description automatically generated">
            <a:extLst>
              <a:ext uri="{FF2B5EF4-FFF2-40B4-BE49-F238E27FC236}">
                <a16:creationId xmlns:a16="http://schemas.microsoft.com/office/drawing/2014/main" id="{3D82F0B2-FEE3-41AA-9833-6B938A61F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457" y="4529930"/>
            <a:ext cx="2853267" cy="2170112"/>
          </a:xfrm>
          <a:prstGeom prst="rect">
            <a:avLst/>
          </a:prstGeom>
        </p:spPr>
      </p:pic>
      <p:pic>
        <p:nvPicPr>
          <p:cNvPr id="11" name="Content Placeholder 4" descr="A close up of a logo&#10;&#10;Description automatically generated">
            <a:extLst>
              <a:ext uri="{FF2B5EF4-FFF2-40B4-BE49-F238E27FC236}">
                <a16:creationId xmlns:a16="http://schemas.microsoft.com/office/drawing/2014/main" id="{BF2CE922-E209-4E7F-8909-A6A8ECE29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733" y="792592"/>
            <a:ext cx="2853267" cy="2170112"/>
          </a:xfrm>
          <a:prstGeom prst="rect">
            <a:avLst/>
          </a:prstGeom>
        </p:spPr>
      </p:pic>
      <p:pic>
        <p:nvPicPr>
          <p:cNvPr id="12" name="Content Placeholder 4" descr="A close up of a logo&#10;&#10;Description automatically generated">
            <a:extLst>
              <a:ext uri="{FF2B5EF4-FFF2-40B4-BE49-F238E27FC236}">
                <a16:creationId xmlns:a16="http://schemas.microsoft.com/office/drawing/2014/main" id="{FA311466-F5A4-4434-9FAB-E2BD200F4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234" y="665957"/>
            <a:ext cx="2853267" cy="2170112"/>
          </a:xfrm>
          <a:prstGeom prst="rect">
            <a:avLst/>
          </a:prstGeom>
        </p:spPr>
      </p:pic>
    </p:spTree>
    <p:extLst>
      <p:ext uri="{BB962C8B-B14F-4D97-AF65-F5344CB8AC3E}">
        <p14:creationId xmlns:p14="http://schemas.microsoft.com/office/powerpoint/2010/main" val="12978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6"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6000"/>
                            </p:stCondLst>
                            <p:childTnLst>
                              <p:par>
                                <p:cTn id="42" presetID="53"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595880" y="365126"/>
            <a:ext cx="6829425" cy="3944620"/>
          </a:xfrm>
          <a:solidFill>
            <a:schemeClr val="bg1">
              <a:alpha val="90000"/>
            </a:schemeClr>
          </a:solidFill>
        </p:spPr>
        <p:txBody>
          <a:bodyPr/>
          <a:lstStyle/>
          <a:p>
            <a:pPr marL="0" indent="0" algn="ctr">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In Any Situation Remember</a:t>
            </a:r>
          </a:p>
          <a:p>
            <a:pPr marL="0" indent="0" algn="ctr">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Life is 10% of What Happens to You </a:t>
            </a:r>
          </a:p>
          <a:p>
            <a:pPr marL="0" indent="0" algn="ctr">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And 90% How You Respond</a:t>
            </a:r>
          </a:p>
          <a:p>
            <a:pPr marL="0" indent="0" algn="ctr">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Fear Levels Are at an ALL Time High</a:t>
            </a:r>
          </a:p>
          <a:p>
            <a:pPr marL="0" indent="0" algn="ctr">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Evidenced by the Pandemic</a:t>
            </a:r>
          </a:p>
        </p:txBody>
      </p:sp>
    </p:spTree>
    <p:extLst>
      <p:ext uri="{BB962C8B-B14F-4D97-AF65-F5344CB8AC3E}">
        <p14:creationId xmlns:p14="http://schemas.microsoft.com/office/powerpoint/2010/main" val="3763880945"/>
      </p:ext>
    </p:extLst>
  </p:cSld>
  <p:clrMapOvr>
    <a:masterClrMapping/>
  </p:clrMapOvr>
  <mc:AlternateContent xmlns:mc="http://schemas.openxmlformats.org/markup-compatibility/2006" xmlns:p14="http://schemas.microsoft.com/office/powerpoint/2010/main">
    <mc:Choice Requires="p14">
      <p:transition spd="slow" p14:dur="5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4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5" name="Content Placeholder 4">
            <a:extLst>
              <a:ext uri="{FF2B5EF4-FFF2-40B4-BE49-F238E27FC236}">
                <a16:creationId xmlns:a16="http://schemas.microsoft.com/office/drawing/2014/main" id="{06552D82-89C9-41A6-BDC4-AAB019326CCC}"/>
              </a:ext>
            </a:extLst>
          </p:cNvPr>
          <p:cNvSpPr>
            <a:spLocks noGrp="1"/>
          </p:cNvSpPr>
          <p:nvPr>
            <p:ph idx="1"/>
          </p:nvPr>
        </p:nvSpPr>
        <p:spPr/>
        <p:txBody>
          <a:bodyPr>
            <a:normAutofit/>
          </a:bodyPr>
          <a:lstStyle/>
          <a:p>
            <a:pPr marL="0" indent="0">
              <a:buNone/>
            </a:pPr>
            <a:r>
              <a:rPr lang="en-US" sz="5400" dirty="0">
                <a:effectLst>
                  <a:outerShdw blurRad="38100" dist="38100" dir="2700000" algn="tl">
                    <a:srgbClr val="000000">
                      <a:alpha val="43137"/>
                    </a:srgbClr>
                  </a:outerShdw>
                </a:effectLst>
                <a:latin typeface="Arial Rounded MT Bold" panose="020F0704030504030204" pitchFamily="34" charset="0"/>
              </a:rPr>
              <a:t>Fonzie video –cool it!</a:t>
            </a:r>
          </a:p>
        </p:txBody>
      </p:sp>
    </p:spTree>
    <p:extLst>
      <p:ext uri="{BB962C8B-B14F-4D97-AF65-F5344CB8AC3E}">
        <p14:creationId xmlns:p14="http://schemas.microsoft.com/office/powerpoint/2010/main" val="352684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561975" y="963877"/>
            <a:ext cx="3971915" cy="4855898"/>
          </a:xfrm>
          <a:solidFill>
            <a:schemeClr val="bg1"/>
          </a:solidFill>
        </p:spPr>
        <p:txBody>
          <a:bodyPr>
            <a:normAutofit/>
          </a:bodyPr>
          <a:lstStyle/>
          <a:p>
            <a:pPr algn="r"/>
            <a:r>
              <a:rPr lang="en-US" sz="4000" b="1" dirty="0">
                <a:effectLst>
                  <a:outerShdw blurRad="38100" dist="38100" dir="2700000" algn="tl">
                    <a:srgbClr val="000000">
                      <a:alpha val="43137"/>
                    </a:srgbClr>
                  </a:outerShdw>
                </a:effectLst>
                <a:latin typeface="Eras Medium ITC" panose="020B0602030504020804" pitchFamily="34" charset="0"/>
              </a:rPr>
              <a:t>How to Know Your Anxiety is Effecting You-</a:t>
            </a:r>
            <a:br>
              <a:rPr lang="en-US" sz="4000" b="1" dirty="0">
                <a:effectLst>
                  <a:outerShdw blurRad="38100" dist="38100" dir="2700000" algn="tl">
                    <a:srgbClr val="000000">
                      <a:alpha val="43137"/>
                    </a:srgbClr>
                  </a:outerShdw>
                </a:effectLst>
                <a:latin typeface="Eras Medium ITC" panose="020B0602030504020804" pitchFamily="34" charset="0"/>
              </a:rPr>
            </a:br>
            <a:r>
              <a:rPr lang="en-US" sz="4000" b="1" dirty="0">
                <a:effectLst>
                  <a:outerShdw blurRad="38100" dist="38100" dir="2700000" algn="tl">
                    <a:srgbClr val="000000">
                      <a:alpha val="43137"/>
                    </a:srgbClr>
                  </a:outerShdw>
                </a:effectLst>
                <a:latin typeface="Eras Medium ITC" panose="020B0602030504020804" pitchFamily="34" charset="0"/>
              </a:rPr>
              <a:t>Symptoms…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4976031" y="963877"/>
            <a:ext cx="6377769" cy="4930246"/>
          </a:xfrm>
          <a:solidFill>
            <a:schemeClr val="bg1"/>
          </a:solidFill>
        </p:spPr>
        <p:txBody>
          <a:bodyPr anchor="ctr">
            <a:norm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Poor Concentration</a:t>
            </a:r>
          </a:p>
          <a:p>
            <a:r>
              <a:rPr lang="en-US" sz="2400" b="1" dirty="0">
                <a:effectLst>
                  <a:outerShdw blurRad="38100" dist="38100" dir="2700000" algn="tl">
                    <a:srgbClr val="000000">
                      <a:alpha val="43137"/>
                    </a:srgbClr>
                  </a:outerShdw>
                </a:effectLst>
                <a:latin typeface="Arial Rounded MT Bold" panose="020F0704030504030204" pitchFamily="34" charset="0"/>
              </a:rPr>
              <a:t>Confusion</a:t>
            </a:r>
          </a:p>
          <a:p>
            <a:r>
              <a:rPr lang="en-US" sz="2400" b="1" dirty="0">
                <a:effectLst>
                  <a:outerShdw blurRad="38100" dist="38100" dir="2700000" algn="tl">
                    <a:srgbClr val="000000">
                      <a:alpha val="43137"/>
                    </a:srgbClr>
                  </a:outerShdw>
                </a:effectLst>
                <a:latin typeface="Arial Rounded MT Bold" panose="020F0704030504030204" pitchFamily="34" charset="0"/>
              </a:rPr>
              <a:t>Disorientation</a:t>
            </a:r>
          </a:p>
          <a:p>
            <a:r>
              <a:rPr lang="en-US" sz="2400" b="1" dirty="0">
                <a:effectLst>
                  <a:outerShdw blurRad="38100" dist="38100" dir="2700000" algn="tl">
                    <a:srgbClr val="000000">
                      <a:alpha val="43137"/>
                    </a:srgbClr>
                  </a:outerShdw>
                </a:effectLst>
                <a:latin typeface="Arial Rounded MT Bold" panose="020F0704030504030204" pitchFamily="34" charset="0"/>
              </a:rPr>
              <a:t>Negative Self-Talk</a:t>
            </a:r>
          </a:p>
          <a:p>
            <a:r>
              <a:rPr lang="en-US" sz="2400" b="1" dirty="0">
                <a:effectLst>
                  <a:outerShdw blurRad="38100" dist="38100" dir="2700000" algn="tl">
                    <a:srgbClr val="000000">
                      <a:alpha val="43137"/>
                    </a:srgbClr>
                  </a:outerShdw>
                </a:effectLst>
                <a:latin typeface="Arial Rounded MT Bold" panose="020F0704030504030204" pitchFamily="34" charset="0"/>
              </a:rPr>
              <a:t>Going Blank</a:t>
            </a:r>
          </a:p>
          <a:p>
            <a:r>
              <a:rPr lang="en-US" sz="2400" b="1" dirty="0">
                <a:effectLst>
                  <a:outerShdw blurRad="38100" dist="38100" dir="2700000" algn="tl">
                    <a:srgbClr val="000000">
                      <a:alpha val="43137"/>
                    </a:srgbClr>
                  </a:outerShdw>
                </a:effectLst>
                <a:latin typeface="Arial Rounded MT Bold" panose="020F0704030504030204" pitchFamily="34" charset="0"/>
              </a:rPr>
              <a:t>Fixating on one item too long</a:t>
            </a:r>
          </a:p>
          <a:p>
            <a:r>
              <a:rPr lang="en-US" sz="2400" b="1" dirty="0">
                <a:effectLst>
                  <a:outerShdw blurRad="38100" dist="38100" dir="2700000" algn="tl">
                    <a:srgbClr val="000000">
                      <a:alpha val="43137"/>
                    </a:srgbClr>
                  </a:outerShdw>
                </a:effectLst>
                <a:latin typeface="Arial Rounded MT Bold" panose="020F0704030504030204" pitchFamily="34" charset="0"/>
              </a:rPr>
              <a:t>Careless Mistakes</a:t>
            </a:r>
          </a:p>
        </p:txBody>
      </p:sp>
    </p:spTree>
    <p:extLst>
      <p:ext uri="{BB962C8B-B14F-4D97-AF65-F5344CB8AC3E}">
        <p14:creationId xmlns:p14="http://schemas.microsoft.com/office/powerpoint/2010/main" val="1813143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50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grpId="0" nodeType="afterEffect">
                                  <p:stCondLst>
                                    <p:cond delay="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500"/>
                            </p:stCondLst>
                            <p:childTnLst>
                              <p:par>
                                <p:cTn id="26" presetID="2" presetClass="entr" presetSubtype="4" fill="hold" grpId="0" nodeType="after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0"/>
                            </p:stCondLst>
                            <p:childTnLst>
                              <p:par>
                                <p:cTn id="31" presetID="2" presetClass="entr" presetSubtype="4" fill="hold" grpId="0" nodeType="after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2500"/>
                            </p:stCondLst>
                            <p:childTnLst>
                              <p:par>
                                <p:cTn id="36" presetID="2" presetClass="entr" presetSubtype="4" fill="hold" grpId="0" nodeType="after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0"/>
                            </p:stCondLst>
                            <p:childTnLst>
                              <p:par>
                                <p:cTn id="41" presetID="2" presetClass="entr" presetSubtype="4" fill="hold" grpId="0" nodeType="after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228600" y="1257300"/>
            <a:ext cx="11753850" cy="5486400"/>
          </a:xfrm>
        </p:spPr>
        <p:txBody>
          <a:bodyPr/>
          <a:lstStyle/>
          <a:p>
            <a:endParaRPr lang="en-US" dirty="0"/>
          </a:p>
        </p:txBody>
      </p:sp>
    </p:spTree>
    <p:extLst>
      <p:ext uri="{BB962C8B-B14F-4D97-AF65-F5344CB8AC3E}">
        <p14:creationId xmlns:p14="http://schemas.microsoft.com/office/powerpoint/2010/main" val="3007975530"/>
      </p:ext>
    </p:extLst>
  </p:cSld>
  <p:clrMapOvr>
    <a:masterClrMapping/>
  </p:clrMapOvr>
  <mc:AlternateContent xmlns:mc="http://schemas.openxmlformats.org/markup-compatibility/2006" xmlns:p14="http://schemas.microsoft.com/office/powerpoint/2010/main">
    <mc:Choice Requires="p14">
      <p:transition spd="slow" p14:dur="40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39A-DFC6-443C-8003-9453E24DDC44}"/>
              </a:ext>
            </a:extLst>
          </p:cNvPr>
          <p:cNvSpPr>
            <a:spLocks noGrp="1"/>
          </p:cNvSpPr>
          <p:nvPr>
            <p:ph type="title"/>
          </p:nvPr>
        </p:nvSpPr>
        <p:spPr>
          <a:xfrm>
            <a:off x="838200" y="365126"/>
            <a:ext cx="10515600" cy="711200"/>
          </a:xfrm>
        </p:spPr>
        <p:txBody>
          <a:bodyPr/>
          <a:lstStyle/>
          <a:p>
            <a:endParaRPr lang="en-US" dirty="0"/>
          </a:p>
        </p:txBody>
      </p:sp>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0" y="1473735"/>
            <a:ext cx="5133474" cy="3082223"/>
          </a:xfrm>
          <a:solidFill>
            <a:schemeClr val="bg1">
              <a:alpha val="80000"/>
            </a:schemeClr>
          </a:solidFill>
        </p:spPr>
        <p:txBody>
          <a:bodyPr>
            <a:no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You Don’t Have to.. </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…Feel this Way</a:t>
            </a:r>
          </a:p>
          <a:p>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Its Time to take Back.. </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…Your Power</a:t>
            </a:r>
          </a:p>
        </p:txBody>
      </p:sp>
      <p:pic>
        <p:nvPicPr>
          <p:cNvPr id="5" name="Picture 4" descr="A picture containing green, holding&#10;&#10;Description automatically generated">
            <a:extLst>
              <a:ext uri="{FF2B5EF4-FFF2-40B4-BE49-F238E27FC236}">
                <a16:creationId xmlns:a16="http://schemas.microsoft.com/office/drawing/2014/main" id="{16A29D04-91ED-408E-BDF2-2DE82A2EFAFF}"/>
              </a:ext>
            </a:extLst>
          </p:cNvPr>
          <p:cNvPicPr>
            <a:picLocks noChangeAspect="1"/>
          </p:cNvPicPr>
          <p:nvPr/>
        </p:nvPicPr>
        <p:blipFill rotWithShape="1">
          <a:blip r:embed="rId2">
            <a:extLst>
              <a:ext uri="{28A0092B-C50C-407E-A947-70E740481C1C}">
                <a14:useLocalDpi xmlns:a14="http://schemas.microsoft.com/office/drawing/2010/main" val="0"/>
              </a:ext>
            </a:extLst>
          </a:blip>
          <a:srcRect b="9600"/>
          <a:stretch/>
        </p:blipFill>
        <p:spPr>
          <a:xfrm>
            <a:off x="8454188" y="1473735"/>
            <a:ext cx="3637547" cy="3444240"/>
          </a:xfrm>
          <a:prstGeom prst="rect">
            <a:avLst/>
          </a:prstGeom>
          <a:effectLst>
            <a:softEdge rad="50800"/>
          </a:effectLst>
        </p:spPr>
      </p:pic>
    </p:spTree>
    <p:extLst>
      <p:ext uri="{BB962C8B-B14F-4D97-AF65-F5344CB8AC3E}">
        <p14:creationId xmlns:p14="http://schemas.microsoft.com/office/powerpoint/2010/main" val="1310176347"/>
      </p:ext>
    </p:extLst>
  </p:cSld>
  <p:clrMapOvr>
    <a:masterClrMapping/>
  </p:clrMapOvr>
  <mc:AlternateContent xmlns:mc="http://schemas.openxmlformats.org/markup-compatibility/2006" xmlns:p14="http://schemas.microsoft.com/office/powerpoint/2010/main">
    <mc:Choice Requires="p14">
      <p:transition spd="slow" p14:dur="5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A7581-FE10-4DDF-B4F1-ED85B1C91804}"/>
              </a:ext>
            </a:extLst>
          </p:cNvPr>
          <p:cNvSpPr>
            <a:spLocks noGrp="1"/>
          </p:cNvSpPr>
          <p:nvPr>
            <p:ph idx="1"/>
          </p:nvPr>
        </p:nvSpPr>
        <p:spPr>
          <a:xfrm>
            <a:off x="723900" y="3543670"/>
            <a:ext cx="10744200" cy="3322656"/>
          </a:xfrm>
          <a:solidFill>
            <a:schemeClr val="bg1">
              <a:alpha val="82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Don’t React Immediately</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Be patient and collect as much information as possible.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Ask yourself, Is this really going to matter a year from now?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If yes, step back to remove yourself from the situation.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This perspective will help you remain less emotional…</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…and improve your ability to make decisions.</a:t>
            </a:r>
          </a:p>
        </p:txBody>
      </p:sp>
      <p:sp>
        <p:nvSpPr>
          <p:cNvPr id="4" name="Rectangle 3">
            <a:extLst>
              <a:ext uri="{FF2B5EF4-FFF2-40B4-BE49-F238E27FC236}">
                <a16:creationId xmlns:a16="http://schemas.microsoft.com/office/drawing/2014/main" id="{009E994B-FD78-4FF2-9223-96829A1DAF62}"/>
              </a:ext>
            </a:extLst>
          </p:cNvPr>
          <p:cNvSpPr/>
          <p:nvPr/>
        </p:nvSpPr>
        <p:spPr>
          <a:xfrm>
            <a:off x="4648253" y="318254"/>
            <a:ext cx="3403497" cy="769441"/>
          </a:xfrm>
          <a:prstGeom prst="rect">
            <a:avLst/>
          </a:prstGeom>
          <a:solidFill>
            <a:schemeClr val="bg1">
              <a:alpha val="67000"/>
            </a:schemeClr>
          </a:solidFill>
          <a:effectLst>
            <a:softEdge rad="38100"/>
          </a:effectLst>
        </p:spPr>
        <p:txBody>
          <a:bodyPr wrap="none">
            <a:spAutoFit/>
          </a:bodyPr>
          <a:lstStyle/>
          <a:p>
            <a:pPr algn="ctr"/>
            <a:r>
              <a:rPr lang="en-US" sz="4400" b="1" dirty="0">
                <a:effectLst>
                  <a:outerShdw blurRad="38100" dist="38100" dir="2700000" algn="tl">
                    <a:srgbClr val="000000">
                      <a:alpha val="43137"/>
                    </a:srgbClr>
                  </a:outerShdw>
                </a:effectLst>
                <a:latin typeface="Arial Rounded MT Bold" panose="020F0704030504030204" pitchFamily="34" charset="0"/>
              </a:rPr>
              <a:t>Slow Down!</a:t>
            </a:r>
            <a:endParaRPr lang="en-US" sz="44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677072011"/>
      </p:ext>
    </p:extLst>
  </p:cSld>
  <p:clrMapOvr>
    <a:masterClrMapping/>
  </p:clrMapOvr>
  <mc:AlternateContent xmlns:mc="http://schemas.openxmlformats.org/markup-compatibility/2006" xmlns:p14="http://schemas.microsoft.com/office/powerpoint/2010/main">
    <mc:Choice Requires="p14">
      <p:transition spd="slow" p14:dur="27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975</Words>
  <Application>Microsoft Office PowerPoint</Application>
  <PresentationFormat>Widescreen</PresentationFormat>
  <Paragraphs>77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Rounded MT Bold</vt:lpstr>
      <vt:lpstr>Calibri</vt:lpstr>
      <vt:lpstr>Calibri Light</vt:lpstr>
      <vt:lpstr>Eras Medium ITC</vt:lpstr>
      <vt:lpstr>Georgia Pro Black</vt:lpstr>
      <vt:lpstr>Office Theme</vt:lpstr>
      <vt:lpstr>PowerPoint Presentation</vt:lpstr>
      <vt:lpstr>Keeping Cool  in a  Hot Environment</vt:lpstr>
      <vt:lpstr>PowerPoint Presentation</vt:lpstr>
      <vt:lpstr>PowerPoint Presentation</vt:lpstr>
      <vt:lpstr>PowerPoint Presentation</vt:lpstr>
      <vt:lpstr>How to Know Your Anxiety is Effecting You-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27</cp:revision>
  <dcterms:created xsi:type="dcterms:W3CDTF">2020-03-28T14:45:34Z</dcterms:created>
  <dcterms:modified xsi:type="dcterms:W3CDTF">2020-03-29T00:34:12Z</dcterms:modified>
</cp:coreProperties>
</file>