
<file path=[Content_Types].xml><?xml version="1.0" encoding="utf-8"?>
<Types xmlns="http://schemas.openxmlformats.org/package/2006/content-types">
  <Default Extension="jpeg" ContentType="image/jpeg"/>
  <Default Extension="bmp" ContentType="image/bmp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3"/>
    <p:sldId id="256" r:id="rId4"/>
    <p:sldId id="274" r:id="rId5"/>
    <p:sldId id="258" r:id="rId6"/>
    <p:sldId id="259" r:id="rId7"/>
    <p:sldId id="275" r:id="rId8"/>
    <p:sldId id="263" r:id="rId9"/>
    <p:sldId id="260" r:id="rId10"/>
    <p:sldId id="271" r:id="rId11"/>
    <p:sldId id="261" r:id="rId12"/>
    <p:sldId id="257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FC7F-AB2D-4C36-A9C3-B30DC1177DC3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3DF8-3258-486D-B5BB-F180BFD75EFC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b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880" y="375285"/>
            <a:ext cx="3576320" cy="7423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It Works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368" y="1775823"/>
            <a:ext cx="8095343" cy="3306354"/>
          </a:xfrm>
          <a:solidFill>
            <a:schemeClr val="bg1">
              <a:alpha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Start with Breathing Exercises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Breathe In For 5 Seconds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Hold The Breath for 5 Seconds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Breathe Out for 5+ Seconds.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Continue this Pattern Until…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…You Find Your Thoughts Slowing Down.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9" y="365125"/>
            <a:ext cx="11382829" cy="7423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Acknowledge 5 THINGS around you can SEE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87295">
            <a:off x="395515" y="4573185"/>
            <a:ext cx="11058548" cy="18436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Clock on the wall, carpet on the floor, a table or chair, clouds moving past, or a nearby tree.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Big or small, recognize 5 items you can see with your eyes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9" y="365125"/>
            <a:ext cx="11752943" cy="742315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Acknowledge 4 THINGS you can TOUCH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038971">
            <a:off x="0" y="4389847"/>
            <a:ext cx="12006942" cy="1144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chair you are sitting on, your legs or hair, or your wallet or purse.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Recognize 4 items you can feel with your hands or body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AngsanaUPC" panose="020B0502040204020203" pitchFamily="18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54" y="365125"/>
            <a:ext cx="11087960" cy="7423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Acknowledge 3 THINGS that you can HEAR.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352138">
            <a:off x="284480" y="4394835"/>
            <a:ext cx="11623040" cy="158887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sound of people talking or walking, the laughter of children, birds chirping, clocks ticking, cars going by.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Name 3 things that are audible to you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8" y="365125"/>
            <a:ext cx="11508072" cy="7423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Acknowledge 2 THINGS that you can SMELL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105686">
            <a:off x="284480" y="4248332"/>
            <a:ext cx="11623040" cy="194392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Walk to a bathroom to smell soap, outside to smell something in nature, lean over and smell a pillow on the couch, a pencil on the desk, or check to see how your deodorant is working today.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Whatever it may be, take in the smells around you.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0453" cy="7423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Acknowledge 1 THING that you can TASTE.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84" y="5177866"/>
            <a:ext cx="10370075" cy="13150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 might be the aftertaste of coffee, gum or your last meal.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Take an additional deep breath when done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23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330960"/>
            <a:ext cx="894080" cy="5273040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V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2"/>
          <p:cNvSpPr txBox="1"/>
          <p:nvPr/>
        </p:nvSpPr>
        <p:spPr>
          <a:xfrm>
            <a:off x="1148080" y="1330960"/>
            <a:ext cx="3931920" cy="5273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-Christ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-Overpowers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-Viral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-Infectious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-Disease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-Joshua 1:9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6" name="Picture 5" descr="A lion with its mouth open&#10;&#10;Description automatically generated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371" y="1330960"/>
            <a:ext cx="6734629" cy="527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0146" y="2714624"/>
            <a:ext cx="5630779" cy="232410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All Stressed Up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and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No Place to Blow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38147" y="6159212"/>
            <a:ext cx="317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Edward Church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618" y="6159212"/>
            <a:ext cx="317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22, 2020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6810" y="2707105"/>
            <a:ext cx="7474476" cy="343301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Catch the Pandemic?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…there is a Slight Chance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Catch the Pandemonium?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…there is a 100% Chance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23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8899"/>
            <a:ext cx="12192000" cy="37223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Anxiety is a normal, adaptive system in the body…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that tells us…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…when we are in danger…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…which means that dealing with your anxiety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…never involves eliminating it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…but rather managing it.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330960"/>
            <a:ext cx="11623040" cy="429981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Just because you are experiencing anxiety does not mean you are in a dangerous situation. 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Just because you think something, does not mean it is accurate.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Thoughts are random and sometimes insignificant.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Often, our minds can run wild creating situations of “what if” that may not have any factual basis at all. 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Suddenly our mind is running in the wrong direction, and our body begins to feel anxious.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23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330960"/>
            <a:ext cx="11623040" cy="345875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Then the </a:t>
            </a:r>
            <a:r>
              <a:rPr lang="en-US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“smoke detector”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 our Brain…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…assesses Levels of Safety or Threat…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…Initiates a Fight, Flight or Freeze Response.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2">
              <a:lnSpc>
                <a:spcPct val="120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Fight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2">
              <a:lnSpc>
                <a:spcPct val="120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Flight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2">
              <a:lnSpc>
                <a:spcPct val="120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Freeze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04800"/>
            <a:ext cx="11094720" cy="61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8686" y="365125"/>
            <a:ext cx="6085114" cy="7423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Anxiety/ Panic Attacks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330960"/>
            <a:ext cx="11623040" cy="446024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Prompt Catastrophic Thinking…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…most likely Irrational and Out of Proportion to Reality.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Symptoms of a panic attack cannot be ignored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Panic attacks can increase with time and prevent us from functioning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prevent anxiety from increasing and interfering with daily life, grounding exercises are recommended.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These help us manage the symptoms of anxiety.</a:t>
            </a: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91970"/>
            <a:ext cx="4943642" cy="3898766"/>
          </a:xfrm>
          <a:solidFill>
            <a:schemeClr val="bg1">
              <a:alpha val="80000"/>
            </a:schemeClr>
          </a:solidFill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 Very Real Threat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Detected by Emotions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Cannot Be Detected by…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Senses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Others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 After Crisis Over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/>
          <p:nvPr/>
        </p:nvSpPr>
        <p:spPr>
          <a:xfrm>
            <a:off x="6341979" y="2734644"/>
            <a:ext cx="4454358" cy="299238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False Reality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Bypasses Senses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Cure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Reconnect to Senses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Brings Back to Reality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2718</Words>
  <Application>WPS Presentation</Application>
  <PresentationFormat>Widescreen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SimSun</vt:lpstr>
      <vt:lpstr>Wingdings</vt:lpstr>
      <vt:lpstr>Arial Rounded MT Bold</vt:lpstr>
      <vt:lpstr>Bradley Hand ITC</vt:lpstr>
      <vt:lpstr>Courier New</vt:lpstr>
      <vt:lpstr>Calibri</vt:lpstr>
      <vt:lpstr>Microsoft YaHei</vt:lpstr>
      <vt:lpstr>Arial Unicode MS</vt:lpstr>
      <vt:lpstr>Calibri Light</vt:lpstr>
      <vt:lpstr>AngsanaUPC</vt:lpstr>
      <vt:lpstr>Leelawadee UI</vt:lpstr>
      <vt:lpstr>Office Theme</vt:lpstr>
      <vt:lpstr>PowerPoint 演示文稿</vt:lpstr>
      <vt:lpstr>   All Stressed Up and  No Place to Blow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Anxiety/ Panic Attacks</vt:lpstr>
      <vt:lpstr>PowerPoint 演示文稿</vt:lpstr>
      <vt:lpstr>How It Works</vt:lpstr>
      <vt:lpstr>PowerPoint 演示文稿</vt:lpstr>
      <vt:lpstr>Acknowledge 5 THINGS around you can SEE</vt:lpstr>
      <vt:lpstr>Acknowledge 4 THINGS you can TOUCH</vt:lpstr>
      <vt:lpstr>Acknowledge 3 THINGS that you can HEAR. </vt:lpstr>
      <vt:lpstr>Acknowledge 2 THINGS that you can SMELL</vt:lpstr>
      <vt:lpstr>Acknowledge 1 THING that you can TASTE.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Stepping off  the  Anxiety Spiral</dc:title>
  <dc:creator>David Linton</dc:creator>
  <cp:lastModifiedBy>edwar</cp:lastModifiedBy>
  <cp:revision>60</cp:revision>
  <dcterms:created xsi:type="dcterms:W3CDTF">2020-03-21T13:32:00Z</dcterms:created>
  <dcterms:modified xsi:type="dcterms:W3CDTF">2020-03-22T20:16:21Z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