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81" r:id="rId2"/>
    <p:sldId id="270" r:id="rId3"/>
    <p:sldId id="256" r:id="rId4"/>
    <p:sldId id="279" r:id="rId5"/>
    <p:sldId id="280" r:id="rId6"/>
    <p:sldId id="257" r:id="rId7"/>
    <p:sldId id="277" r:id="rId8"/>
    <p:sldId id="267" r:id="rId9"/>
    <p:sldId id="258" r:id="rId10"/>
    <p:sldId id="268" r:id="rId11"/>
    <p:sldId id="259" r:id="rId12"/>
    <p:sldId id="272" r:id="rId13"/>
    <p:sldId id="273" r:id="rId14"/>
    <p:sldId id="274" r:id="rId15"/>
    <p:sldId id="275" r:id="rId16"/>
    <p:sldId id="276" r:id="rId17"/>
    <p:sldId id="269" r:id="rId18"/>
    <p:sldId id="271" r:id="rId19"/>
    <p:sldId id="278" r:id="rId20"/>
    <p:sldId id="260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ABC305-D13A-432B-96EE-A54115067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DB1258-86E3-46ED-9F64-BE1AE35657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7A13AE88-0EDC-47D6-AF1B-A2B79C37EFB0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86D18-6433-47D4-A761-D840778ECF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5D79D-7424-4F7B-98D2-80ED1E8794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728AD77A-576B-48D8-8570-72CB3235D2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815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21B47-05A4-43A5-ADCD-8C0A16556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848D1-AAA3-4676-BADF-A1A724C65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B70F1-0993-4146-99FD-33C193D64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05F7-93AC-48A8-A0DC-E808609BD26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DFF97-E2BD-4580-B387-11D2B172E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157CD-0ECC-493E-A296-0F97DA521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5B17-B099-425E-B883-13E7660B1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0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2D935-8038-4B38-86B1-F83F507CB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1F0DE-C6FE-457B-AD6B-70FE9DDD9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86B36-FD05-42C8-93B8-9FB969067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05F7-93AC-48A8-A0DC-E808609BD26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B0FD4-846C-49FD-8E05-45228DDE5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E6072-A037-48D0-B128-9E13B8CC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5B17-B099-425E-B883-13E7660B1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2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F6BFAC-6F93-482F-8526-AE35955A6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322E8E-54FC-49EC-89EA-D35F80E14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60DF1-6429-4344-AEBE-037D3424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05F7-93AC-48A8-A0DC-E808609BD26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935E4-A33F-4909-985A-E9316FF7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516C7-B321-4813-84AA-F0549AF03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5B17-B099-425E-B883-13E7660B1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47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522CB-73A2-43A6-B34D-7F45F6040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57947-9AF6-4A78-8384-FE75F294C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2E950-FFAB-476C-91FB-5BBC23C3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05F7-93AC-48A8-A0DC-E808609BD26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C492B-6030-4BEC-B380-914F5AD2E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8D269-A4C5-4721-AA2E-9CE18F4F4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5B17-B099-425E-B883-13E7660B1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9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BA49F-6925-42C7-B5DB-35B74A31E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7AA34-BDBB-492F-A4C8-1F3D6DA73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CCF41-454D-499B-8272-4C2142AB1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05F7-93AC-48A8-A0DC-E808609BD26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1602B-DF95-4B0E-AC62-E6F25EE7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4E3D5-5231-426A-831C-CD2D7060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5B17-B099-425E-B883-13E7660B1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4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5477-D9CD-4C1E-918E-4764FC8C0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13304-DDBB-43AC-BAD5-C4C83AAE8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DD0B6-A785-49A2-B5D7-13F99388C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8D355-6411-44E1-A2F5-15590D5F1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05F7-93AC-48A8-A0DC-E808609BD26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91E4A-2300-45D9-A757-9A2A6ACCC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56D30-F811-4000-B1B2-975CADB1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5B17-B099-425E-B883-13E7660B1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6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C9214-B6E7-4DDA-A179-B2A8EA6F9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5E9C5-1190-4FDE-9437-A39C4736F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F954E-24FC-480C-A8FB-F5F0F28D6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2EAE5-F4F8-435F-973B-B6BBB2F07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EC87D-B435-4316-95E2-7B4BAC8AE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EC6DEA-909C-4F4D-8EFF-0D9FCB76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05F7-93AC-48A8-A0DC-E808609BD26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E3AB16-53C1-4951-9CE3-52EC2B44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6CE79E-E886-450F-B7B3-EE90C67E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5B17-B099-425E-B883-13E7660B1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2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41DBB-41A3-4A9F-8B92-F9EF6CDC3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AAD145-4C54-49B5-B278-F79072F5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05F7-93AC-48A8-A0DC-E808609BD26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D23CF-6B86-4DE2-828F-9100D8394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BC00C-3A6D-4518-9633-EB58152A2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5B17-B099-425E-B883-13E7660B1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7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511A99-8AA1-44C3-A4C1-CDA067512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05F7-93AC-48A8-A0DC-E808609BD26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897804-25FA-4C4C-BAFB-BCF6863C6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9484C-87F1-4907-8474-17FDF6B01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5B17-B099-425E-B883-13E7660B1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43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EB1E4-CA93-41CE-87BD-14638F27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C285B-FB1A-404F-893F-9954AA4E6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4132F-FDFC-481E-AAA7-03C9D8F3D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CCBB4-DE49-4EF4-AE0A-0D822CF98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05F7-93AC-48A8-A0DC-E808609BD26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0E4FE-38A1-4D9B-8475-401748267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97053-C152-4545-A37E-93365FCA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5B17-B099-425E-B883-13E7660B1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0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2346-79D7-4A6E-AFBE-AF8C52076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31C51D-273D-48F7-8D7B-33742F8EF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F298B-0774-4246-9667-37968297A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3B3DB-40B2-484C-8FAB-39F7F87F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05F7-93AC-48A8-A0DC-E808609BD26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A0C30-491E-4FBF-BC13-7F95D139E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BF411-151F-4120-83D4-B1AC0A53E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5B17-B099-425E-B883-13E7660B1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4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79F05-1F24-4061-9038-D0BE7A5F2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2E9C6-A659-4FC9-93F6-2F1804AA9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AFC2E-9727-40F5-B6E2-04C15B9CAB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105F7-93AC-48A8-A0DC-E808609BD26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D98C1-B1C3-4E95-B6B7-262BF3E6B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5D76E-5EC5-4FF8-AC5E-7A45CB140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15B17-B099-425E-B883-13E7660B1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0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1D972-410A-4628-959E-1BD8F83EE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355600"/>
            <a:ext cx="11643360" cy="598424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 Sunday School teacher challenged her children to take some time on Sunday afternoon to write a letter to God. They were to bring their letter back the following Sunday.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One little boy wrote, "Dear God, we had a good time at church today. Wish you could have been there”</a:t>
            </a:r>
          </a:p>
        </p:txBody>
      </p:sp>
    </p:spTree>
    <p:extLst>
      <p:ext uri="{BB962C8B-B14F-4D97-AF65-F5344CB8AC3E}">
        <p14:creationId xmlns:p14="http://schemas.microsoft.com/office/powerpoint/2010/main" val="117458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19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2FBD-5B56-4C88-82C2-52AE728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367" y="62042"/>
            <a:ext cx="1620961" cy="963194"/>
          </a:xfrm>
        </p:spPr>
        <p:txBody>
          <a:bodyPr>
            <a:norm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“All”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77E0-F941-4167-A697-A29F9F00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84066"/>
            <a:ext cx="11701670" cy="2573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Some or Most – ALL!!</a:t>
            </a:r>
          </a:p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Genesis 18:14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Is any thing too hard for the LORD? </a:t>
            </a:r>
          </a:p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Jeremiah 32:17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Ah Lord GOD! behold, You have made the heaven and the earth by Your great power and stretched out arm, and there is nothing too hard for You: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46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2FBD-5B56-4C88-82C2-52AE728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2626" y="13855"/>
            <a:ext cx="2597727" cy="1025236"/>
          </a:xfrm>
        </p:spPr>
        <p:txBody>
          <a:bodyPr>
            <a:norm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“Things”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77E0-F941-4167-A697-A29F9F00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4184072"/>
            <a:ext cx="11701670" cy="267392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Every Situation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– Every Relationship – Every “Thing”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whatever you face put its name in place of “things”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Romans 8:28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we know that all things work together for good to them that love God, to them who are the called according to his purpose.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65405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2FBD-5B56-4C88-82C2-52AE728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8481" y="89752"/>
            <a:ext cx="3048000" cy="1087884"/>
          </a:xfrm>
        </p:spPr>
        <p:txBody>
          <a:bodyPr>
            <a:norm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“Through”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77E0-F941-4167-A697-A29F9F00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991" y="5001492"/>
            <a:ext cx="9571082" cy="12192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Small Word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–en = fixed position &amp; instrumentality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only through a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“certain path and instrument”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62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31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2FBD-5B56-4C88-82C2-52AE728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529" y="-1"/>
            <a:ext cx="2479964" cy="997527"/>
          </a:xfrm>
        </p:spPr>
        <p:txBody>
          <a:bodyPr>
            <a:norm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“Christ”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77E0-F941-4167-A697-A29F9F00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4516582"/>
            <a:ext cx="11701670" cy="1454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John 15:5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the vine, you are the branches: He that abides in me, and I in him, the same brings forth   much fruit: for without me you can do nothing.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1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5000"/>
          </a:blip>
          <a:stretch>
            <a:fillRect l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2FBD-5B56-4C88-82C2-52AE728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82" y="27710"/>
            <a:ext cx="2382982" cy="983672"/>
          </a:xfrm>
        </p:spPr>
        <p:txBody>
          <a:bodyPr>
            <a:norm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“Which”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F4386E-B729-44F4-B738-1E888602F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86" y="4457613"/>
            <a:ext cx="11701670" cy="195923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Because of this person and the path laid out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will always be the results…</a:t>
            </a:r>
          </a:p>
          <a:p>
            <a:pPr marL="0" indent="0"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…if we stay w/ person &amp; on His path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0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5000"/>
          </a:blip>
          <a:stretch>
            <a:fillRect l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2FBD-5B56-4C88-82C2-52AE728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37" y="89751"/>
            <a:ext cx="4031673" cy="1157157"/>
          </a:xfrm>
        </p:spPr>
        <p:txBody>
          <a:bodyPr>
            <a:norm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“Strengthens”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77E0-F941-4167-A697-A29F9F00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589" y="4627418"/>
            <a:ext cx="9199411" cy="2133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Dynamis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= power that produces more power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To Infuse inner strength and ability (unstoppable)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“Dynamo”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7339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5000"/>
          </a:blip>
          <a:stretch>
            <a:fillRect l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2FBD-5B56-4C88-82C2-52AE728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226" y="-1"/>
            <a:ext cx="1711036" cy="1039091"/>
          </a:xfrm>
        </p:spPr>
        <p:txBody>
          <a:bodyPr>
            <a:norm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“Me”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77E0-F941-4167-A697-A29F9F00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4170947"/>
            <a:ext cx="11811872" cy="2521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Font typeface="Agency FB" panose="020B0503020202020204" pitchFamily="34" charset="0"/>
              <a:buChar char="Ω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Ends where we started – </a:t>
            </a:r>
          </a:p>
          <a:p>
            <a:pPr>
              <a:lnSpc>
                <a:spcPct val="110000"/>
              </a:lnSpc>
              <a:buFont typeface="Agency FB" panose="020B0503020202020204" pitchFamily="34" charset="0"/>
              <a:buChar char="Ω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if you don’t personalize it…  it doesn’t means a thing!!</a:t>
            </a:r>
          </a:p>
          <a:p>
            <a:pPr>
              <a:lnSpc>
                <a:spcPct val="110000"/>
              </a:lnSpc>
              <a:buFont typeface="Agency FB" panose="020B0503020202020204" pitchFamily="34" charset="0"/>
              <a:buChar char="Ω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you do then “I can do all things through Christ which strengthens me”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    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is your Battle Cry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99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57845966-6EFC-468A-9CC7-BAB4B95854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2C4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5">
            <a:extLst>
              <a:ext uri="{FF2B5EF4-FFF2-40B4-BE49-F238E27FC236}">
                <a16:creationId xmlns:a16="http://schemas.microsoft.com/office/drawing/2014/main" id="{3D52D08B-C8B5-4AE6-A6FF-34B9A8C773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ADAD1991-FFD1-4E94-ABAB-7560D33008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9FC44E-0510-40CE-AB1D-7E78BBF27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89" y="1176793"/>
            <a:ext cx="4822130" cy="45481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AD12D2-AD3A-4357-83CE-F85CDE0D07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5" b="21625"/>
          <a:stretch/>
        </p:blipFill>
        <p:spPr>
          <a:xfrm>
            <a:off x="1481328" y="887762"/>
            <a:ext cx="9063691" cy="192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5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2FBD-5B56-4C88-82C2-52AE728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7"/>
            <a:ext cx="10515600" cy="6891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6AF097-A2C7-48DB-991E-F7FDFF4A4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49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B13E3C-F459-46AC-A2F2-93FD7882C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77" y="143901"/>
            <a:ext cx="3005895" cy="2247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9C5E34-E4B8-4324-8A63-892127CA1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823" y="527685"/>
            <a:ext cx="2428875" cy="1047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D4A1B5-6090-4B65-A21B-D8E3E7FC0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749" y="143901"/>
            <a:ext cx="2514600" cy="2371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F48A39-5B7F-4E05-BA56-BFB8464608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5" b="21625"/>
          <a:stretch/>
        </p:blipFill>
        <p:spPr>
          <a:xfrm>
            <a:off x="1201003" y="3438143"/>
            <a:ext cx="3048000" cy="192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2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325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2FBD-5B56-4C88-82C2-52AE728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7"/>
            <a:ext cx="10515600" cy="6891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BE55D5-3C07-4E88-8AF6-EAC001A0B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0" y="980660"/>
            <a:ext cx="6824869" cy="510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38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9826C-6A3E-4F61-AB29-4CB22EA3E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0" y="1518314"/>
            <a:ext cx="8158480" cy="1991649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Becoming a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“Can DO” Christian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4F3C8A-E0C1-40B7-BE77-B92424168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4344" y="3602038"/>
            <a:ext cx="2283655" cy="604202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Phil 4:13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2388F0-CB90-4878-A170-039B26C32EEB}"/>
              </a:ext>
            </a:extLst>
          </p:cNvPr>
          <p:cNvSpPr txBox="1"/>
          <p:nvPr/>
        </p:nvSpPr>
        <p:spPr>
          <a:xfrm>
            <a:off x="720436" y="0"/>
            <a:ext cx="2662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Edward Church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5A24FA-E434-4F4F-AF0A-54A81FEE3A2E}"/>
              </a:ext>
            </a:extLst>
          </p:cNvPr>
          <p:cNvSpPr txBox="1"/>
          <p:nvPr/>
        </p:nvSpPr>
        <p:spPr>
          <a:xfrm>
            <a:off x="10002981" y="6289964"/>
            <a:ext cx="2189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28. 2020</a:t>
            </a:r>
          </a:p>
        </p:txBody>
      </p:sp>
    </p:spTree>
    <p:extLst>
      <p:ext uri="{BB962C8B-B14F-4D97-AF65-F5344CB8AC3E}">
        <p14:creationId xmlns:p14="http://schemas.microsoft.com/office/powerpoint/2010/main" val="68988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F480-088B-444F-A753-31417980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0" y="170655"/>
            <a:ext cx="4587240" cy="1363505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Philippians 4:13</a:t>
            </a:r>
          </a:p>
        </p:txBody>
      </p:sp>
    </p:spTree>
    <p:extLst>
      <p:ext uri="{BB962C8B-B14F-4D97-AF65-F5344CB8AC3E}">
        <p14:creationId xmlns:p14="http://schemas.microsoft.com/office/powerpoint/2010/main" val="54413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B6596-3E34-49C8-B8D6-48D84873E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1686561"/>
            <a:ext cx="11602720" cy="4734560"/>
          </a:xfrm>
          <a:solidFill>
            <a:schemeClr val="bg1">
              <a:alpha val="80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Philippians 4:13 (AMP) 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13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I have strength for all things in Christ Who empowers me [I am ready for anything and equal to anything through Him Who infuses inner strength into me; I am self-sufficient in Christ's sufficiency]. 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Philippians 4:13 (MSG) 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13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Whatever I have, wherever I am, I can make it through anything in the One who makes me who I am. 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0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77E0-F941-4167-A697-A29F9F00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945" y="848138"/>
            <a:ext cx="10900516" cy="5241765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Too Many Christians are Living in the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“Land of Can Nots”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Can Nots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 If’s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Wish I Could</a:t>
            </a:r>
          </a:p>
          <a:p>
            <a:pPr lvl="3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Time to Turn the Page</a:t>
            </a:r>
          </a:p>
          <a:p>
            <a:pPr lvl="3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Change the Recording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4136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2FBD-5B56-4C88-82C2-52AE728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897"/>
            <a:ext cx="962891" cy="921630"/>
          </a:xfrm>
          <a:noFill/>
        </p:spPr>
        <p:txBody>
          <a:bodyPr>
            <a:norm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“I”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77E0-F941-4167-A697-A29F9F00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90" y="803565"/>
            <a:ext cx="10390909" cy="6359236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just for them, those, her or him ..It’s For ME!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for the super saint- struggling saint …It’s For ME!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…this is my verse it belongs to me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encourages me when I feel defeated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comforts me when I am sad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emboldens me when I am afraid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empowers me when I am weak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…this is my verse it belongs to me!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78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35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2FBD-5B56-4C88-82C2-52AE728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219" y="48185"/>
            <a:ext cx="2001981" cy="935487"/>
          </a:xfrm>
        </p:spPr>
        <p:txBody>
          <a:bodyPr>
            <a:norm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“Can”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77E0-F941-4167-A697-A29F9F00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27" y="872835"/>
            <a:ext cx="11701670" cy="6224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 Room For Maybes or Might’s- Possibly or Perhaps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…Word of Certainty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Psalms 18:32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is God that girds me with strength, and makes my way perfect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</a:p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Isaiah 41:10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Fear you not; for I am with you: be not dismayed; for I am your God: I will strengthen you; yea, I will help you; yea, I will uphold you with the right hand of my righteousness.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7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18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2FBD-5B56-4C88-82C2-52AE728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800" y="0"/>
            <a:ext cx="1544790" cy="1011382"/>
          </a:xfrm>
        </p:spPr>
        <p:txBody>
          <a:bodyPr>
            <a:norm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“Do”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77E0-F941-4167-A697-A29F9F00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246420"/>
            <a:ext cx="11701670" cy="275012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Gripe About or Think About – DO!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Verb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– word of action;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…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Christianity is not sitting it is striving</a:t>
            </a:r>
          </a:p>
          <a:p>
            <a:pPr>
              <a:lnSpc>
                <a:spcPct val="11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Eph 6:12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‘ For we wrestle not - against flesh and blood, but against principalities, against powers, against the rulers of the darkness of this world, against spiritual wickedness in high places. </a:t>
            </a:r>
            <a:b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90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677</Words>
  <Application>Microsoft Office PowerPoint</Application>
  <PresentationFormat>Widescreen</PresentationFormat>
  <Paragraphs>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Agency FB</vt:lpstr>
      <vt:lpstr>Arial</vt:lpstr>
      <vt:lpstr>Arial Rounded MT Bold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Becoming a  “Can DO” Christian</vt:lpstr>
      <vt:lpstr>Philippians 4:13</vt:lpstr>
      <vt:lpstr>PowerPoint Presentation</vt:lpstr>
      <vt:lpstr>PowerPoint Presentation</vt:lpstr>
      <vt:lpstr>“I”</vt:lpstr>
      <vt:lpstr>“Can”</vt:lpstr>
      <vt:lpstr>“Do”</vt:lpstr>
      <vt:lpstr>“All”</vt:lpstr>
      <vt:lpstr>“Things”</vt:lpstr>
      <vt:lpstr>“Through”</vt:lpstr>
      <vt:lpstr>“Christ”</vt:lpstr>
      <vt:lpstr>“Which”</vt:lpstr>
      <vt:lpstr>“Strengthens” </vt:lpstr>
      <vt:lpstr>“Me”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a Can DO Christian</dc:title>
  <dc:creator>David Linton</dc:creator>
  <cp:lastModifiedBy>David Linton</cp:lastModifiedBy>
  <cp:revision>61</cp:revision>
  <cp:lastPrinted>2017-10-29T16:12:03Z</cp:lastPrinted>
  <dcterms:created xsi:type="dcterms:W3CDTF">2017-10-28T13:51:11Z</dcterms:created>
  <dcterms:modified xsi:type="dcterms:W3CDTF">2020-06-28T02:03:17Z</dcterms:modified>
</cp:coreProperties>
</file>