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79" r:id="rId4"/>
    <p:sldId id="25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78" r:id="rId13"/>
    <p:sldId id="263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64BA-2406-4CAD-AD18-B71320EC4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4D1DE-9A3D-4BBF-91F4-433387F62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144F9-6A7D-42CA-B5CC-E2006661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39CC6-4C5F-4BF1-B0ED-F3DFB7A5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20E3-7036-4730-B794-BB9563AA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B273-E0DF-4A76-AEF1-3CC652E2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50172-2F01-4B11-BEE4-E6055C1CC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C263-C242-4092-9E7B-9127B75A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6B48-6E1D-4237-8394-78EFED77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1EAC3-04DB-426B-8ECA-EF057994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BCEEB-A04F-4143-8329-B788B4A58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2D7E2-0D72-4BBD-B0C3-073A577A3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6FAB-650E-471E-AE3F-1310DF06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D1CD6-4397-4908-8F50-743AEABB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29FE-4A81-4C01-AF02-89B6B9FC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8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1661-49BE-46FE-8C56-99CF110E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C84A-236B-4D1B-8311-51E00DB4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20812-2790-4051-8E0F-A2924E91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9DA-013D-4896-B109-08CF93A4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E85E8-4811-4889-A42E-59D67009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5B-7BE2-4AEA-A65B-B8D73732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4D7FA-580D-4D35-B6C8-339D42FC9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9D7D-FAC7-49E8-A025-A889479E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4A18C-ECEC-4A97-8BBB-C4B9422C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9D64B-97BF-4865-8E19-2E57E028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F99C-4538-4716-98C8-F11EDF6E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62C-B0AA-4538-9249-190E554EA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EE37B-E677-4938-AD9F-5EA3F1C5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BCB11-9CB7-4A39-AA58-DC677680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E5F3F-E71C-4E02-A246-A5AB8FA6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350C-DCC1-4630-9330-72439FE7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3E78-B1E4-49AA-8965-468AAF2E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046D-2C83-4E47-810D-6FC1AE82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6BBDC-2DA0-4B6E-A5CF-86F790EA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CC61B-F39C-4D7F-9E79-49167E957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ED64A-3480-4970-BAD3-09362C3EF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E0597-7F37-4E48-82A7-64743AA7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EB5AE-939D-4A8F-9EBE-729EF695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8D18D-B434-4385-B989-ECE58372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0E8E-8C6E-4B23-B837-9DC35741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6FFBD-0D64-4E50-BAFA-9E3A00A5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6D924-EB0C-4455-A3E5-4E623F82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2FD46-B3D8-4590-B301-C5F7A029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2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1C7E5-EE01-48C3-B106-0AF7CAD0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480D6-3259-450B-86A1-C9B22C6A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D4456-25B2-480F-9669-603AD5D2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931E-7360-4B75-8E7D-F73BD618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323-4740-4E6F-B4E3-9F66DBD5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1081-218D-4443-A832-FC1AE91E9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C191-CAEF-403B-BB4E-94D0F18E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B7F9-AFF2-4C59-8C87-CCFEF354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BE7A-3209-465C-BBE2-27514789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3EAB-F933-4DA4-AFE7-ED349DD9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8EE75-60E5-4383-82E5-ACACB5928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01C0-0250-4258-868C-4D5D1D2EF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512E7-6324-4B07-8DEA-9008B5E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3CF52-20AF-4716-96F2-8CDF3C6D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A4C23-23E1-48C0-A1BB-AA565340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955A-68FD-4F88-90AA-FA142F21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734B-670A-4EDE-95E3-84838E24C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C24C-C69D-44D1-AC70-5A3E4E205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EBC8-16CF-44EE-A404-77181EB64D5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58EB-9894-4CF0-A901-A8D7B94DB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8B11C-3DB8-42FD-A604-28163A68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01DE-AAB6-4466-8229-12D874FA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6C4F-8734-4E93-839E-F2D928DE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F78D-1BEB-45E2-885C-946885BE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Picked up a hitchhiker.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asked if I wasn't afraid he might be a serial killer?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told him the odds of two serial killers being in the same car was extremely unlikely</a:t>
            </a:r>
            <a:r>
              <a:rPr lang="en-US" sz="3200" dirty="0">
                <a:effectLst/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 But #4- 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I’ve Never Been a Good Speaker (4:10)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90436"/>
            <a:ext cx="10991398" cy="4589522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Fretted About His Inadequacies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Would Listen To Him…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He Couldn’t Even Speak Well?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God’s Response: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Guess who made your mouth?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(4:11, 12)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we are God's [own] handiwork (His workmanship), recreated in Christ Jesus, [born anew] that we may do those good works which God predestined (planned beforehand) for us [taking paths which He prepared ahead of time], that we should walk in them [living the good life which He prearranged and made ready for us to live]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2:10 (AMP) 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94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128690" cy="1188950"/>
          </a:xfrm>
        </p:spPr>
        <p:txBody>
          <a:bodyPr anchor="b">
            <a:normAutofit/>
          </a:bodyPr>
          <a:lstStyle/>
          <a:p>
            <a:pPr algn="ctr"/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 But #5- 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Know You Can Find Someone Else (4:13)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46" y="2306320"/>
            <a:ext cx="11095897" cy="4147845"/>
          </a:xfrm>
        </p:spPr>
        <p:txBody>
          <a:bodyPr anchor="ctr">
            <a:normAutofit fontScale="47500" lnSpcReduction="20000"/>
          </a:bodyPr>
          <a:lstStyle/>
          <a:p>
            <a:pPr marL="0" marR="0" lv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Felt Inferior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Compared Himself to Others</a:t>
            </a: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—even his brother—and 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…decided that he came up short.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Response:</a:t>
            </a: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OK, I will let Aaron go with you . . . </a:t>
            </a:r>
          </a:p>
          <a:p>
            <a:pPr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…but I’m still calling you to go </a:t>
            </a: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(4:14)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29:11 (MSG) </a:t>
            </a:r>
            <a:b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what I'm doing. I have it all planned out—plans to take care of you,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not abandon you, plans to give you the future you hope for. 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3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104" y="4748712"/>
            <a:ext cx="7627867" cy="1905862"/>
          </a:xfrm>
          <a:solidFill>
            <a:schemeClr val="bg1">
              <a:alpha val="65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Simply Put…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Small Things… 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…in a Big Ways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7E0762-4C79-4301-89D2-383F43272AE7}"/>
              </a:ext>
            </a:extLst>
          </p:cNvPr>
          <p:cNvSpPr txBox="1">
            <a:spLocks/>
          </p:cNvSpPr>
          <p:nvPr/>
        </p:nvSpPr>
        <p:spPr>
          <a:xfrm>
            <a:off x="1031307" y="413657"/>
            <a:ext cx="2646050" cy="20944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Start 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Smart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Simple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257845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1143000"/>
            <a:ext cx="8115300" cy="4742793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G-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 Your Best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R-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Refuse to Play the Game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A-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 Through Faith –vs Emotions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C-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E-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Example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3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77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3000"/>
            <a:ext cx="11010900" cy="5033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6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DD3D-86F3-456A-88FD-0EBA9F43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EAED-333C-42D3-B612-1BEAD016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4467225" cy="16192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Anybody Noticed That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Has Gone Crazy?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8AC83-16CA-4374-ACC3-26A293094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4" y="3656012"/>
            <a:ext cx="2728759" cy="3201987"/>
          </a:xfrm>
          <a:prstGeom prst="rect">
            <a:avLst/>
          </a:prstGeom>
        </p:spPr>
      </p:pic>
      <p:pic>
        <p:nvPicPr>
          <p:cNvPr id="7" name="Picture 6" descr="A picture containing sign, table, living, room&#10;&#10;Description automatically generated">
            <a:extLst>
              <a:ext uri="{FF2B5EF4-FFF2-40B4-BE49-F238E27FC236}">
                <a16:creationId xmlns:a16="http://schemas.microsoft.com/office/drawing/2014/main" id="{7C35BA5C-4E85-4B41-B711-0920874AE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b="8428"/>
          <a:stretch/>
        </p:blipFill>
        <p:spPr>
          <a:xfrm>
            <a:off x="1271590" y="3948112"/>
            <a:ext cx="5438774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77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3000"/>
            <a:ext cx="11010900" cy="5033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9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B13E-1161-420D-A99B-F3D4926F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B7A9-D5E5-4DB3-841F-E20FC2C6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 big but. I know I have a big but.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think at one time or another, we have all had a big but.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of us might even have more than 1 big but.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God asks us to do something, our big but appears.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don’t even have to use the word But or But God..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excuse we come up with to not obey is a big but. Today, we are going to look at another man that had a big but, 5 big buts to be exact.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 we are going to look at Moses and his big buts and how God dealt with him and his big buts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hopefully we can get rid of our own big buts once and for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8C79-A004-4D88-8BEC-011D50476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04920"/>
            <a:ext cx="6705600" cy="263207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Getting Your Big Buts…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…Out of the Way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“Excuses”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BB48C-8130-44EC-A7CC-BE35C5C3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1840" y="5857874"/>
            <a:ext cx="2438400" cy="7715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Exodus 3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69760-2580-4660-B888-1DCB26102309}"/>
              </a:ext>
            </a:extLst>
          </p:cNvPr>
          <p:cNvSpPr txBox="1"/>
          <p:nvPr/>
        </p:nvSpPr>
        <p:spPr>
          <a:xfrm>
            <a:off x="696686" y="56697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 13,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954A5-EF42-4D33-8125-BB3A924EB1E8}"/>
              </a:ext>
            </a:extLst>
          </p:cNvPr>
          <p:cNvSpPr txBox="1"/>
          <p:nvPr/>
        </p:nvSpPr>
        <p:spPr>
          <a:xfrm>
            <a:off x="620486" y="7042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</p:spTree>
    <p:extLst>
      <p:ext uri="{BB962C8B-B14F-4D97-AF65-F5344CB8AC3E}">
        <p14:creationId xmlns:p14="http://schemas.microsoft.com/office/powerpoint/2010/main" val="314102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41681"/>
            <a:ext cx="8169729" cy="484632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is Not the Time…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…to Lay Low and Stay in the Shadows…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is the Time…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…for the Church to Rise and Shine…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… 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on a Hill that Cannot Be Hid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 of the World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37305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5A7A-F1E0-4B0A-A76F-32DFEC01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23B3-B5E0-437B-A370-61BD76638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2374266"/>
            <a:ext cx="7716520" cy="411861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Anybody Had…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on Their Life It was Moses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Falls in Their Life It was Moses</a:t>
            </a: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Moses’ Big Mission was Overshadowed by..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…His Five Big Buts (Excuses) Exodus 3:11–4:14 </a:t>
            </a: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Caused This ?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Focused on the “What If’s” …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Instead of the “What Is’”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616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1188637"/>
            <a:ext cx="4171317" cy="44807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 But #1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“Who Am I?”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(3:11)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953" y="1648870"/>
            <a:ext cx="6829874" cy="2303370"/>
          </a:xfrm>
        </p:spPr>
        <p:txBody>
          <a:bodyPr anchor="ctr">
            <a:normAutofit fontScale="92500" lnSpcReduction="10000"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Struggled with His Identity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Just Didn’t Feel Qualified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he thought God had picked the wrong man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Response: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doesn’t matter 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who you are. I Am with you (3:12). </a:t>
            </a:r>
            <a:endParaRPr lang="en-US" sz="3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20FD76-C96C-4259-8F83-E1B91AAF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63" y="5219392"/>
            <a:ext cx="10058844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Who saved us and called us to a holy calling, not because of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our works but because of his own purpose and grace, which he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gave us in Christ Jesus before the ages began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 Tim 1:9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0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C234DF-F2F9-4E6C-820D-8142EF999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1" y="3950380"/>
            <a:ext cx="7419979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 therefore that the Lord your God is God, the faithful God who keeps covenant and steadfast love  with those who love him and keep his commandments, to a thousand generations</a:t>
            </a:r>
            <a:r>
              <a:rPr kumimoji="0" lang="en-US" altLang="en-US" sz="2800" b="0" i="1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-Deut 7:9 </a:t>
            </a:r>
            <a:endParaRPr kumimoji="0" lang="en-US" altLang="en-US" sz="2400" b="1" i="0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25" y="640081"/>
            <a:ext cx="4229100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Big But #2- </a:t>
            </a:r>
            <a:b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8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“Who Are You?” 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(3:13)</a:t>
            </a:r>
            <a:endParaRPr lang="en-US" sz="4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1" y="635000"/>
            <a:ext cx="7429885" cy="2844800"/>
          </a:xfrm>
          <a:solidFill>
            <a:schemeClr val="bg1">
              <a:alpha val="80000"/>
            </a:schemeClr>
          </a:solidFill>
        </p:spPr>
        <p:txBody>
          <a:bodyPr wrap="square" anchor="t">
            <a:normAutofit fontScale="77500" lnSpcReduction="20000"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Didn’t Know God Well Enough…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….to describe Him to the people and lacked convictions concerning his relationship with God.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Response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AM WHO I AM… 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…I AM ever Present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…I AM Everything you Need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(3:14).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62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4892B-CF22-4DEA-B868-67ACC6AC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 But #3- What If They Don’t Listen? (4:1)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14B0-5378-4670-BFD1-CF850F3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413" y="457200"/>
            <a:ext cx="6372225" cy="5575300"/>
          </a:xfrm>
        </p:spPr>
        <p:txBody>
          <a:bodyPr anchor="ctr">
            <a:normAutofit lnSpcReduction="10000"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 Felt Intimidated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Worried about the People’s Reaction to Him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God’s Response: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I’m 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finished, they’ll listen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(4:2–9)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1:7 (AMP) 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God did not give us a spirit of timidity (of cowardice, of craven and cringing and fawning fear), but [He has given us a spirit] of power and of love and of calm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well-balanced mind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discipline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self-control.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879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Getting Your Big Buts… …Out of the Way  “Excuses”</vt:lpstr>
      <vt:lpstr>PowerPoint Presentation</vt:lpstr>
      <vt:lpstr>PowerPoint Presentation</vt:lpstr>
      <vt:lpstr>Big But #1 “Who Am I?” (3:11)</vt:lpstr>
      <vt:lpstr>Big But #2-  “Who Are You?” (3:13)</vt:lpstr>
      <vt:lpstr>Big But #3- What If They Don’t Listen? (4:1)</vt:lpstr>
      <vt:lpstr>Big But #4-  I’ve Never Been a Good Speaker (4:10)</vt:lpstr>
      <vt:lpstr>Big But #5-  I Know You Can Find Someone Else (4:13)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49</cp:revision>
  <dcterms:created xsi:type="dcterms:W3CDTF">2020-09-11T14:32:55Z</dcterms:created>
  <dcterms:modified xsi:type="dcterms:W3CDTF">2020-09-13T03:21:04Z</dcterms:modified>
</cp:coreProperties>
</file>