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4"/>
  </p:handoutMasterIdLst>
  <p:sldIdLst>
    <p:sldId id="304" r:id="rId2"/>
    <p:sldId id="286" r:id="rId3"/>
    <p:sldId id="271" r:id="rId4"/>
    <p:sldId id="259" r:id="rId5"/>
    <p:sldId id="263" r:id="rId6"/>
    <p:sldId id="262" r:id="rId7"/>
    <p:sldId id="264" r:id="rId8"/>
    <p:sldId id="275" r:id="rId9"/>
    <p:sldId id="278" r:id="rId10"/>
    <p:sldId id="265" r:id="rId11"/>
    <p:sldId id="273" r:id="rId12"/>
    <p:sldId id="274" r:id="rId13"/>
    <p:sldId id="266" r:id="rId14"/>
    <p:sldId id="288" r:id="rId15"/>
    <p:sldId id="290" r:id="rId16"/>
    <p:sldId id="302" r:id="rId17"/>
    <p:sldId id="303" r:id="rId18"/>
    <p:sldId id="280" r:id="rId19"/>
    <p:sldId id="267" r:id="rId20"/>
    <p:sldId id="287" r:id="rId21"/>
    <p:sldId id="272" r:id="rId22"/>
    <p:sldId id="270" r:id="rId23"/>
    <p:sldId id="283" r:id="rId24"/>
    <p:sldId id="281" r:id="rId25"/>
    <p:sldId id="284" r:id="rId26"/>
    <p:sldId id="282" r:id="rId27"/>
    <p:sldId id="268" r:id="rId28"/>
    <p:sldId id="277" r:id="rId29"/>
    <p:sldId id="285" r:id="rId30"/>
    <p:sldId id="257" r:id="rId31"/>
    <p:sldId id="289" r:id="rId32"/>
    <p:sldId id="291" r:id="rId33"/>
    <p:sldId id="292" r:id="rId34"/>
    <p:sldId id="293" r:id="rId35"/>
    <p:sldId id="301" r:id="rId36"/>
    <p:sldId id="299" r:id="rId37"/>
    <p:sldId id="300" r:id="rId38"/>
    <p:sldId id="298" r:id="rId39"/>
    <p:sldId id="294" r:id="rId40"/>
    <p:sldId id="295" r:id="rId41"/>
    <p:sldId id="296" r:id="rId42"/>
    <p:sldId id="297" r:id="rId4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0099"/>
    <a:srgbClr val="7979B3"/>
    <a:srgbClr val="7C79B3"/>
    <a:srgbClr val="9D9DBF"/>
    <a:srgbClr val="7979FF"/>
    <a:srgbClr val="8F8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5377F56-98AA-4618-B1D8-A74F7B75C54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9219" name="Rectangle 3">
            <a:extLst>
              <a:ext uri="{FF2B5EF4-FFF2-40B4-BE49-F238E27FC236}">
                <a16:creationId xmlns:a16="http://schemas.microsoft.com/office/drawing/2014/main" id="{D5EF7AFD-6325-49C5-A116-BF08BB2981DA}"/>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9220" name="Rectangle 4">
            <a:extLst>
              <a:ext uri="{FF2B5EF4-FFF2-40B4-BE49-F238E27FC236}">
                <a16:creationId xmlns:a16="http://schemas.microsoft.com/office/drawing/2014/main" id="{7B4ED84F-C152-4D41-9029-08A1FE5F56BE}"/>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9221" name="Rectangle 5">
            <a:extLst>
              <a:ext uri="{FF2B5EF4-FFF2-40B4-BE49-F238E27FC236}">
                <a16:creationId xmlns:a16="http://schemas.microsoft.com/office/drawing/2014/main" id="{6AEC366F-D9CC-43FB-9F00-9B79CB8EF5DA}"/>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038D64D-179F-42DD-BD96-30C08D064F9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3A97CDE-6D18-4999-9A8E-B1665DDD6F3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798419F-BDB5-4607-B4E8-E021B238EF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F577675-AE9D-418E-8CDD-EFE1D243520A}"/>
              </a:ext>
            </a:extLst>
          </p:cNvPr>
          <p:cNvSpPr>
            <a:spLocks noGrp="1" noChangeArrowheads="1"/>
          </p:cNvSpPr>
          <p:nvPr>
            <p:ph type="sldNum" sz="quarter" idx="12"/>
          </p:nvPr>
        </p:nvSpPr>
        <p:spPr>
          <a:ln/>
        </p:spPr>
        <p:txBody>
          <a:bodyPr/>
          <a:lstStyle>
            <a:lvl1pPr>
              <a:defRPr/>
            </a:lvl1pPr>
          </a:lstStyle>
          <a:p>
            <a:pPr>
              <a:defRPr/>
            </a:pPr>
            <a:fld id="{91D160DD-BDCB-41B1-9B2C-6F5B9CC1398F}" type="slidenum">
              <a:rPr lang="en-US" altLang="en-US"/>
              <a:pPr>
                <a:defRPr/>
              </a:pPr>
              <a:t>‹#›</a:t>
            </a:fld>
            <a:endParaRPr lang="en-US" altLang="en-US"/>
          </a:p>
        </p:txBody>
      </p:sp>
    </p:spTree>
    <p:extLst>
      <p:ext uri="{BB962C8B-B14F-4D97-AF65-F5344CB8AC3E}">
        <p14:creationId xmlns:p14="http://schemas.microsoft.com/office/powerpoint/2010/main" val="3833443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00EC98E-60D2-4136-B3F8-F21A8DA7DF6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7598417-DE70-412F-A393-0719FD8781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79AA219-F114-404A-8285-7E2C3CDFDDDC}"/>
              </a:ext>
            </a:extLst>
          </p:cNvPr>
          <p:cNvSpPr>
            <a:spLocks noGrp="1" noChangeArrowheads="1"/>
          </p:cNvSpPr>
          <p:nvPr>
            <p:ph type="sldNum" sz="quarter" idx="12"/>
          </p:nvPr>
        </p:nvSpPr>
        <p:spPr>
          <a:ln/>
        </p:spPr>
        <p:txBody>
          <a:bodyPr/>
          <a:lstStyle>
            <a:lvl1pPr>
              <a:defRPr/>
            </a:lvl1pPr>
          </a:lstStyle>
          <a:p>
            <a:pPr>
              <a:defRPr/>
            </a:pPr>
            <a:fld id="{B1F732DF-C77B-4067-AB5B-1B243A9FEDB9}" type="slidenum">
              <a:rPr lang="en-US" altLang="en-US"/>
              <a:pPr>
                <a:defRPr/>
              </a:pPr>
              <a:t>‹#›</a:t>
            </a:fld>
            <a:endParaRPr lang="en-US" altLang="en-US"/>
          </a:p>
        </p:txBody>
      </p:sp>
    </p:spTree>
    <p:extLst>
      <p:ext uri="{BB962C8B-B14F-4D97-AF65-F5344CB8AC3E}">
        <p14:creationId xmlns:p14="http://schemas.microsoft.com/office/powerpoint/2010/main" val="3440603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566C8FA-DF0F-4DDD-A461-9E0FBB7553D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F0EE562-5A92-4897-B257-112F38B740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1CD6D61-E67D-4D12-AC8D-5E4A8A7120DF}"/>
              </a:ext>
            </a:extLst>
          </p:cNvPr>
          <p:cNvSpPr>
            <a:spLocks noGrp="1" noChangeArrowheads="1"/>
          </p:cNvSpPr>
          <p:nvPr>
            <p:ph type="sldNum" sz="quarter" idx="12"/>
          </p:nvPr>
        </p:nvSpPr>
        <p:spPr>
          <a:ln/>
        </p:spPr>
        <p:txBody>
          <a:bodyPr/>
          <a:lstStyle>
            <a:lvl1pPr>
              <a:defRPr/>
            </a:lvl1pPr>
          </a:lstStyle>
          <a:p>
            <a:pPr>
              <a:defRPr/>
            </a:pPr>
            <a:fld id="{82B2D068-AECD-4826-A8FC-1F46AB8C19A3}" type="slidenum">
              <a:rPr lang="en-US" altLang="en-US"/>
              <a:pPr>
                <a:defRPr/>
              </a:pPr>
              <a:t>‹#›</a:t>
            </a:fld>
            <a:endParaRPr lang="en-US" altLang="en-US"/>
          </a:p>
        </p:txBody>
      </p:sp>
    </p:spTree>
    <p:extLst>
      <p:ext uri="{BB962C8B-B14F-4D97-AF65-F5344CB8AC3E}">
        <p14:creationId xmlns:p14="http://schemas.microsoft.com/office/powerpoint/2010/main" val="715287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9F26D4F5-5A4B-4A18-BF98-EC52C52D702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9C33C4C-BE6D-4CE8-9707-FBED148071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9617366-3CCB-49FC-9C36-AB981EDAD68B}"/>
              </a:ext>
            </a:extLst>
          </p:cNvPr>
          <p:cNvSpPr>
            <a:spLocks noGrp="1" noChangeArrowheads="1"/>
          </p:cNvSpPr>
          <p:nvPr>
            <p:ph type="sldNum" sz="quarter" idx="12"/>
          </p:nvPr>
        </p:nvSpPr>
        <p:spPr>
          <a:ln/>
        </p:spPr>
        <p:txBody>
          <a:bodyPr/>
          <a:lstStyle>
            <a:lvl1pPr>
              <a:defRPr/>
            </a:lvl1pPr>
          </a:lstStyle>
          <a:p>
            <a:pPr>
              <a:defRPr/>
            </a:pPr>
            <a:fld id="{ACB404F7-EBA5-4F38-BD97-133F601FD3EE}" type="slidenum">
              <a:rPr lang="en-US" altLang="en-US"/>
              <a:pPr>
                <a:defRPr/>
              </a:pPr>
              <a:t>‹#›</a:t>
            </a:fld>
            <a:endParaRPr lang="en-US" altLang="en-US"/>
          </a:p>
        </p:txBody>
      </p:sp>
    </p:spTree>
    <p:extLst>
      <p:ext uri="{BB962C8B-B14F-4D97-AF65-F5344CB8AC3E}">
        <p14:creationId xmlns:p14="http://schemas.microsoft.com/office/powerpoint/2010/main" val="146692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443C659-0F1E-445E-8A7F-29FF0A7F160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1E9F17C-57C4-40AE-A6D4-4F7219D820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69D5551-EE0B-436D-AB82-60F8EB000C5F}"/>
              </a:ext>
            </a:extLst>
          </p:cNvPr>
          <p:cNvSpPr>
            <a:spLocks noGrp="1" noChangeArrowheads="1"/>
          </p:cNvSpPr>
          <p:nvPr>
            <p:ph type="sldNum" sz="quarter" idx="12"/>
          </p:nvPr>
        </p:nvSpPr>
        <p:spPr>
          <a:ln/>
        </p:spPr>
        <p:txBody>
          <a:bodyPr/>
          <a:lstStyle>
            <a:lvl1pPr>
              <a:defRPr/>
            </a:lvl1pPr>
          </a:lstStyle>
          <a:p>
            <a:pPr>
              <a:defRPr/>
            </a:pPr>
            <a:fld id="{534841D0-524B-4224-AF80-349E87C06161}" type="slidenum">
              <a:rPr lang="en-US" altLang="en-US"/>
              <a:pPr>
                <a:defRPr/>
              </a:pPr>
              <a:t>‹#›</a:t>
            </a:fld>
            <a:endParaRPr lang="en-US" altLang="en-US"/>
          </a:p>
        </p:txBody>
      </p:sp>
    </p:spTree>
    <p:extLst>
      <p:ext uri="{BB962C8B-B14F-4D97-AF65-F5344CB8AC3E}">
        <p14:creationId xmlns:p14="http://schemas.microsoft.com/office/powerpoint/2010/main" val="2495787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D6C859B-D675-412D-B304-767150B0D5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C84BB71-E419-44A3-9FD0-722108D70B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C57655D-2881-4F77-85C9-896830453537}"/>
              </a:ext>
            </a:extLst>
          </p:cNvPr>
          <p:cNvSpPr>
            <a:spLocks noGrp="1" noChangeArrowheads="1"/>
          </p:cNvSpPr>
          <p:nvPr>
            <p:ph type="sldNum" sz="quarter" idx="12"/>
          </p:nvPr>
        </p:nvSpPr>
        <p:spPr>
          <a:ln/>
        </p:spPr>
        <p:txBody>
          <a:bodyPr/>
          <a:lstStyle>
            <a:lvl1pPr>
              <a:defRPr/>
            </a:lvl1pPr>
          </a:lstStyle>
          <a:p>
            <a:pPr>
              <a:defRPr/>
            </a:pPr>
            <a:fld id="{AB9FDB81-D3C1-4171-898B-864DA05BF5BC}" type="slidenum">
              <a:rPr lang="en-US" altLang="en-US"/>
              <a:pPr>
                <a:defRPr/>
              </a:pPr>
              <a:t>‹#›</a:t>
            </a:fld>
            <a:endParaRPr lang="en-US" altLang="en-US"/>
          </a:p>
        </p:txBody>
      </p:sp>
    </p:spTree>
    <p:extLst>
      <p:ext uri="{BB962C8B-B14F-4D97-AF65-F5344CB8AC3E}">
        <p14:creationId xmlns:p14="http://schemas.microsoft.com/office/powerpoint/2010/main" val="2304916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3249808-02C4-40F7-AB1F-B4DA2BACDD3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4873D74-43F1-4135-8487-380B79A46C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0473CA7-68B2-45BE-8D7F-8AD3CC53D681}"/>
              </a:ext>
            </a:extLst>
          </p:cNvPr>
          <p:cNvSpPr>
            <a:spLocks noGrp="1" noChangeArrowheads="1"/>
          </p:cNvSpPr>
          <p:nvPr>
            <p:ph type="sldNum" sz="quarter" idx="12"/>
          </p:nvPr>
        </p:nvSpPr>
        <p:spPr>
          <a:ln/>
        </p:spPr>
        <p:txBody>
          <a:bodyPr/>
          <a:lstStyle>
            <a:lvl1pPr>
              <a:defRPr/>
            </a:lvl1pPr>
          </a:lstStyle>
          <a:p>
            <a:pPr>
              <a:defRPr/>
            </a:pPr>
            <a:fld id="{FE2F61A9-4690-456B-9917-BF93D03C8546}" type="slidenum">
              <a:rPr lang="en-US" altLang="en-US"/>
              <a:pPr>
                <a:defRPr/>
              </a:pPr>
              <a:t>‹#›</a:t>
            </a:fld>
            <a:endParaRPr lang="en-US" altLang="en-US"/>
          </a:p>
        </p:txBody>
      </p:sp>
    </p:spTree>
    <p:extLst>
      <p:ext uri="{BB962C8B-B14F-4D97-AF65-F5344CB8AC3E}">
        <p14:creationId xmlns:p14="http://schemas.microsoft.com/office/powerpoint/2010/main" val="3865617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372A910-4450-4C4D-A305-BFC9CB12513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37BF3DC-D731-40DD-ABA0-C6F1184B2A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B893A91-43AD-44F6-8DE9-949727AAD29E}"/>
              </a:ext>
            </a:extLst>
          </p:cNvPr>
          <p:cNvSpPr>
            <a:spLocks noGrp="1" noChangeArrowheads="1"/>
          </p:cNvSpPr>
          <p:nvPr>
            <p:ph type="sldNum" sz="quarter" idx="12"/>
          </p:nvPr>
        </p:nvSpPr>
        <p:spPr>
          <a:ln/>
        </p:spPr>
        <p:txBody>
          <a:bodyPr/>
          <a:lstStyle>
            <a:lvl1pPr>
              <a:defRPr/>
            </a:lvl1pPr>
          </a:lstStyle>
          <a:p>
            <a:pPr>
              <a:defRPr/>
            </a:pPr>
            <a:fld id="{E94F7CB4-7B3A-4A0D-9834-2252CF2CAB4D}" type="slidenum">
              <a:rPr lang="en-US" altLang="en-US"/>
              <a:pPr>
                <a:defRPr/>
              </a:pPr>
              <a:t>‹#›</a:t>
            </a:fld>
            <a:endParaRPr lang="en-US" altLang="en-US"/>
          </a:p>
        </p:txBody>
      </p:sp>
    </p:spTree>
    <p:extLst>
      <p:ext uri="{BB962C8B-B14F-4D97-AF65-F5344CB8AC3E}">
        <p14:creationId xmlns:p14="http://schemas.microsoft.com/office/powerpoint/2010/main" val="3962147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5940927-761B-4879-8793-1738C76586F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845EE22-9270-46BD-913E-43968B3EDC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4AFEE5E-48B4-4E50-9551-745F279B63F7}"/>
              </a:ext>
            </a:extLst>
          </p:cNvPr>
          <p:cNvSpPr>
            <a:spLocks noGrp="1" noChangeArrowheads="1"/>
          </p:cNvSpPr>
          <p:nvPr>
            <p:ph type="sldNum" sz="quarter" idx="12"/>
          </p:nvPr>
        </p:nvSpPr>
        <p:spPr>
          <a:ln/>
        </p:spPr>
        <p:txBody>
          <a:bodyPr/>
          <a:lstStyle>
            <a:lvl1pPr>
              <a:defRPr/>
            </a:lvl1pPr>
          </a:lstStyle>
          <a:p>
            <a:pPr>
              <a:defRPr/>
            </a:pPr>
            <a:fld id="{C57305B2-3F0F-4E23-86E3-9D04807BB5DE}" type="slidenum">
              <a:rPr lang="en-US" altLang="en-US"/>
              <a:pPr>
                <a:defRPr/>
              </a:pPr>
              <a:t>‹#›</a:t>
            </a:fld>
            <a:endParaRPr lang="en-US" altLang="en-US"/>
          </a:p>
        </p:txBody>
      </p:sp>
    </p:spTree>
    <p:extLst>
      <p:ext uri="{BB962C8B-B14F-4D97-AF65-F5344CB8AC3E}">
        <p14:creationId xmlns:p14="http://schemas.microsoft.com/office/powerpoint/2010/main" val="3986008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10CB3C4-D5FA-49C7-AF1B-2AC3A26C5D2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B82C96C-FA36-496D-B5BB-D362912E55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7D82BAD-F58E-41E3-8A4B-D93ECE937EEA}"/>
              </a:ext>
            </a:extLst>
          </p:cNvPr>
          <p:cNvSpPr>
            <a:spLocks noGrp="1" noChangeArrowheads="1"/>
          </p:cNvSpPr>
          <p:nvPr>
            <p:ph type="sldNum" sz="quarter" idx="12"/>
          </p:nvPr>
        </p:nvSpPr>
        <p:spPr>
          <a:ln/>
        </p:spPr>
        <p:txBody>
          <a:bodyPr/>
          <a:lstStyle>
            <a:lvl1pPr>
              <a:defRPr/>
            </a:lvl1pPr>
          </a:lstStyle>
          <a:p>
            <a:pPr>
              <a:defRPr/>
            </a:pPr>
            <a:fld id="{714EDEA9-45B4-4FB5-AED8-D42F3F5C51D5}" type="slidenum">
              <a:rPr lang="en-US" altLang="en-US"/>
              <a:pPr>
                <a:defRPr/>
              </a:pPr>
              <a:t>‹#›</a:t>
            </a:fld>
            <a:endParaRPr lang="en-US" altLang="en-US"/>
          </a:p>
        </p:txBody>
      </p:sp>
    </p:spTree>
    <p:extLst>
      <p:ext uri="{BB962C8B-B14F-4D97-AF65-F5344CB8AC3E}">
        <p14:creationId xmlns:p14="http://schemas.microsoft.com/office/powerpoint/2010/main" val="1358504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5503C91-C0CD-488E-BFDF-385DF570B7F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3A1B1CB-7D08-4FF5-B129-A358FFB912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D8589BF-8D19-48A3-9AA5-9F93D20CE328}"/>
              </a:ext>
            </a:extLst>
          </p:cNvPr>
          <p:cNvSpPr>
            <a:spLocks noGrp="1" noChangeArrowheads="1"/>
          </p:cNvSpPr>
          <p:nvPr>
            <p:ph type="sldNum" sz="quarter" idx="12"/>
          </p:nvPr>
        </p:nvSpPr>
        <p:spPr>
          <a:ln/>
        </p:spPr>
        <p:txBody>
          <a:bodyPr/>
          <a:lstStyle>
            <a:lvl1pPr>
              <a:defRPr/>
            </a:lvl1pPr>
          </a:lstStyle>
          <a:p>
            <a:pPr>
              <a:defRPr/>
            </a:pPr>
            <a:fld id="{4C573660-A109-4F0C-8BE0-C5E55255E0A2}" type="slidenum">
              <a:rPr lang="en-US" altLang="en-US"/>
              <a:pPr>
                <a:defRPr/>
              </a:pPr>
              <a:t>‹#›</a:t>
            </a:fld>
            <a:endParaRPr lang="en-US" altLang="en-US"/>
          </a:p>
        </p:txBody>
      </p:sp>
    </p:spTree>
    <p:extLst>
      <p:ext uri="{BB962C8B-B14F-4D97-AF65-F5344CB8AC3E}">
        <p14:creationId xmlns:p14="http://schemas.microsoft.com/office/powerpoint/2010/main" val="1611357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l="-3000" r="-3000"/>
          </a:stretch>
        </a:blipFill>
        <a:effectLst/>
      </p:bgPr>
    </p:bg>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224D4ADA-A3BB-43DF-993D-3714D2758959}"/>
              </a:ext>
            </a:extLst>
          </p:cNvPr>
          <p:cNvSpPr>
            <a:spLocks noGrp="1" noChangeArrowheads="1"/>
          </p:cNvSpPr>
          <p:nvPr>
            <p:ph type="title"/>
          </p:nvPr>
        </p:nvSpPr>
        <p:spPr bwMode="auto">
          <a:xfrm>
            <a:off x="457200" y="274638"/>
            <a:ext cx="8229600" cy="715962"/>
          </a:xfrm>
          <a:prstGeom prst="rect">
            <a:avLst/>
          </a:prstGeom>
          <a:noFill/>
          <a:ln w="76200" cmpd="tri">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Rectangle 3">
            <a:extLst>
              <a:ext uri="{FF2B5EF4-FFF2-40B4-BE49-F238E27FC236}">
                <a16:creationId xmlns:a16="http://schemas.microsoft.com/office/drawing/2014/main" id="{6F4FD43B-4B7B-4529-BFDA-98ACF5DEFE6C}"/>
              </a:ext>
            </a:extLst>
          </p:cNvPr>
          <p:cNvSpPr>
            <a:spLocks noGrp="1" noChangeArrowheads="1"/>
          </p:cNvSpPr>
          <p:nvPr>
            <p:ph type="body" idx="1"/>
          </p:nvPr>
        </p:nvSpPr>
        <p:spPr bwMode="auto">
          <a:xfrm>
            <a:off x="457200" y="1066800"/>
            <a:ext cx="8229600" cy="505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2" name="Rectangle 4">
            <a:extLst>
              <a:ext uri="{FF2B5EF4-FFF2-40B4-BE49-F238E27FC236}">
                <a16:creationId xmlns:a16="http://schemas.microsoft.com/office/drawing/2014/main" id="{CE1B6997-55ED-4FBB-B7D5-4453E50F31C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5771A62E-AD58-4226-9290-36AB5228A9B7}"/>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D3640000-51C7-4A74-96E4-ABBB38A3B922}"/>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83DE880A-4184-49CB-9D25-3D61F1A732A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Cooper Black" pitchFamily="18" charset="0"/>
        </a:defRPr>
      </a:lvl2pPr>
      <a:lvl3pPr algn="ctr" rtl="0" eaLnBrk="0" fontAlgn="base" hangingPunct="0">
        <a:spcBef>
          <a:spcPct val="0"/>
        </a:spcBef>
        <a:spcAft>
          <a:spcPct val="0"/>
        </a:spcAft>
        <a:defRPr sz="3600">
          <a:solidFill>
            <a:schemeClr val="tx2"/>
          </a:solidFill>
          <a:latin typeface="Cooper Black" pitchFamily="18" charset="0"/>
        </a:defRPr>
      </a:lvl3pPr>
      <a:lvl4pPr algn="ctr" rtl="0" eaLnBrk="0" fontAlgn="base" hangingPunct="0">
        <a:spcBef>
          <a:spcPct val="0"/>
        </a:spcBef>
        <a:spcAft>
          <a:spcPct val="0"/>
        </a:spcAft>
        <a:defRPr sz="3600">
          <a:solidFill>
            <a:schemeClr val="tx2"/>
          </a:solidFill>
          <a:latin typeface="Cooper Black" pitchFamily="18" charset="0"/>
        </a:defRPr>
      </a:lvl4pPr>
      <a:lvl5pPr algn="ctr" rtl="0" eaLnBrk="0" fontAlgn="base" hangingPunct="0">
        <a:spcBef>
          <a:spcPct val="0"/>
        </a:spcBef>
        <a:spcAft>
          <a:spcPct val="0"/>
        </a:spcAft>
        <a:defRPr sz="3600">
          <a:solidFill>
            <a:schemeClr val="tx2"/>
          </a:solidFill>
          <a:latin typeface="Cooper Black" pitchFamily="18" charset="0"/>
        </a:defRPr>
      </a:lvl5pPr>
      <a:lvl6pPr marL="457200" algn="ctr" rtl="0" fontAlgn="base">
        <a:spcBef>
          <a:spcPct val="0"/>
        </a:spcBef>
        <a:spcAft>
          <a:spcPct val="0"/>
        </a:spcAft>
        <a:defRPr sz="3600">
          <a:solidFill>
            <a:schemeClr val="tx2"/>
          </a:solidFill>
          <a:latin typeface="Cooper Black" pitchFamily="18" charset="0"/>
        </a:defRPr>
      </a:lvl6pPr>
      <a:lvl7pPr marL="914400" algn="ctr" rtl="0" fontAlgn="base">
        <a:spcBef>
          <a:spcPct val="0"/>
        </a:spcBef>
        <a:spcAft>
          <a:spcPct val="0"/>
        </a:spcAft>
        <a:defRPr sz="3600">
          <a:solidFill>
            <a:schemeClr val="tx2"/>
          </a:solidFill>
          <a:latin typeface="Cooper Black" pitchFamily="18" charset="0"/>
        </a:defRPr>
      </a:lvl7pPr>
      <a:lvl8pPr marL="1371600" algn="ctr" rtl="0" fontAlgn="base">
        <a:spcBef>
          <a:spcPct val="0"/>
        </a:spcBef>
        <a:spcAft>
          <a:spcPct val="0"/>
        </a:spcAft>
        <a:defRPr sz="3600">
          <a:solidFill>
            <a:schemeClr val="tx2"/>
          </a:solidFill>
          <a:latin typeface="Cooper Black" pitchFamily="18" charset="0"/>
        </a:defRPr>
      </a:lvl8pPr>
      <a:lvl9pPr marL="1828800" algn="ctr" rtl="0" fontAlgn="base">
        <a:spcBef>
          <a:spcPct val="0"/>
        </a:spcBef>
        <a:spcAft>
          <a:spcPct val="0"/>
        </a:spcAft>
        <a:defRPr sz="3600">
          <a:solidFill>
            <a:schemeClr val="tx2"/>
          </a:solidFill>
          <a:latin typeface="Cooper Black" pitchFamily="18" charset="0"/>
        </a:defRPr>
      </a:lvl9pPr>
    </p:titleStyle>
    <p:bodyStyle>
      <a:lvl1pPr marL="609600" indent="-609600" algn="l" rtl="0" eaLnBrk="0" fontAlgn="base" hangingPunct="0">
        <a:spcBef>
          <a:spcPct val="20000"/>
        </a:spcBef>
        <a:spcAft>
          <a:spcPct val="0"/>
        </a:spcAft>
        <a:buClr>
          <a:srgbClr val="660066"/>
        </a:buClr>
        <a:buAutoNum type="arabicPeriod"/>
        <a:defRPr sz="3200">
          <a:solidFill>
            <a:schemeClr val="tx1"/>
          </a:solidFill>
          <a:latin typeface="+mn-lt"/>
          <a:ea typeface="+mn-ea"/>
          <a:cs typeface="+mn-cs"/>
        </a:defRPr>
      </a:lvl1pPr>
      <a:lvl2pPr marL="990600" indent="-533400" algn="l" rtl="0" eaLnBrk="0" fontAlgn="base" hangingPunct="0">
        <a:spcBef>
          <a:spcPct val="20000"/>
        </a:spcBef>
        <a:spcAft>
          <a:spcPct val="0"/>
        </a:spcAft>
        <a:buAutoNum type="alphaUcPeriod"/>
        <a:defRPr sz="2800">
          <a:solidFill>
            <a:schemeClr val="tx1"/>
          </a:solidFill>
          <a:latin typeface="+mn-lt"/>
        </a:defRPr>
      </a:lvl2pPr>
      <a:lvl3pPr marL="1447800" indent="-533400" algn="l" rtl="0" eaLnBrk="0" fontAlgn="base" hangingPunct="0">
        <a:spcBef>
          <a:spcPct val="20000"/>
        </a:spcBef>
        <a:spcAft>
          <a:spcPct val="0"/>
        </a:spcAft>
        <a:buClr>
          <a:srgbClr val="660066"/>
        </a:buClr>
        <a:buAutoNum type="arabicParenR"/>
        <a:defRPr sz="2800">
          <a:solidFill>
            <a:schemeClr val="tx1"/>
          </a:solidFill>
          <a:latin typeface="+mn-lt"/>
        </a:defRPr>
      </a:lvl3pPr>
      <a:lvl4pPr marL="1905000" indent="-533400" algn="l" rtl="0" eaLnBrk="0" fontAlgn="base" hangingPunct="0">
        <a:spcBef>
          <a:spcPct val="20000"/>
        </a:spcBef>
        <a:spcAft>
          <a:spcPct val="0"/>
        </a:spcAft>
        <a:buClr>
          <a:schemeClr val="tx1"/>
        </a:buClr>
        <a:buSzPct val="90000"/>
        <a:buFont typeface="Wingdings" panose="05000000000000000000" pitchFamily="2" charset="2"/>
        <a:buChar char="§"/>
        <a:defRPr sz="2800">
          <a:solidFill>
            <a:schemeClr val="tx1"/>
          </a:solidFill>
          <a:latin typeface="+mn-lt"/>
        </a:defRPr>
      </a:lvl4pPr>
      <a:lvl5pPr marL="2362200" indent="-533400" algn="l" rtl="0" eaLnBrk="0" fontAlgn="base" hangingPunct="0">
        <a:spcBef>
          <a:spcPct val="20000"/>
        </a:spcBef>
        <a:spcAft>
          <a:spcPct val="0"/>
        </a:spcAft>
        <a:buAutoNum type="alphaUcPeriod"/>
        <a:defRPr sz="2800">
          <a:solidFill>
            <a:schemeClr val="tx1"/>
          </a:solidFill>
          <a:latin typeface="+mn-lt"/>
        </a:defRPr>
      </a:lvl5pPr>
      <a:lvl6pPr marL="2819400" indent="-533400" algn="l" rtl="0" fontAlgn="base">
        <a:spcBef>
          <a:spcPct val="20000"/>
        </a:spcBef>
        <a:spcAft>
          <a:spcPct val="0"/>
        </a:spcAft>
        <a:buAutoNum type="alphaUcPeriod"/>
        <a:defRPr sz="2800">
          <a:solidFill>
            <a:schemeClr val="tx1"/>
          </a:solidFill>
          <a:latin typeface="+mn-lt"/>
        </a:defRPr>
      </a:lvl6pPr>
      <a:lvl7pPr marL="3276600" indent="-533400" algn="l" rtl="0" fontAlgn="base">
        <a:spcBef>
          <a:spcPct val="20000"/>
        </a:spcBef>
        <a:spcAft>
          <a:spcPct val="0"/>
        </a:spcAft>
        <a:buAutoNum type="alphaUcPeriod"/>
        <a:defRPr sz="2800">
          <a:solidFill>
            <a:schemeClr val="tx1"/>
          </a:solidFill>
          <a:latin typeface="+mn-lt"/>
        </a:defRPr>
      </a:lvl7pPr>
      <a:lvl8pPr marL="3733800" indent="-533400" algn="l" rtl="0" fontAlgn="base">
        <a:spcBef>
          <a:spcPct val="20000"/>
        </a:spcBef>
        <a:spcAft>
          <a:spcPct val="0"/>
        </a:spcAft>
        <a:buAutoNum type="alphaUcPeriod"/>
        <a:defRPr sz="2800">
          <a:solidFill>
            <a:schemeClr val="tx1"/>
          </a:solidFill>
          <a:latin typeface="+mn-lt"/>
        </a:defRPr>
      </a:lvl8pPr>
      <a:lvl9pPr marL="4191000" indent="-533400" algn="l" rtl="0" fontAlgn="base">
        <a:spcBef>
          <a:spcPct val="20000"/>
        </a:spcBef>
        <a:spcAft>
          <a:spcPct val="0"/>
        </a:spcAft>
        <a:buAutoNum type="alphaUcPeriod"/>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4.jpeg"/><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crossbooks.com/verse.asp?ref=Rev+2-3" TargetMode="External"/><Relationship Id="rId2" Type="http://schemas.openxmlformats.org/officeDocument/2006/relationships/hyperlink" Target="http://www.crossbooks.com/verse.asp?ref=Rev+1-2" TargetMode="External"/><Relationship Id="rId1" Type="http://schemas.openxmlformats.org/officeDocument/2006/relationships/slideLayout" Target="../slideLayouts/slideLayout2.xml"/><Relationship Id="rId4" Type="http://schemas.openxmlformats.org/officeDocument/2006/relationships/hyperlink" Target="http://www.crossbooks.com/verse.asp?ref=Rev+4-22"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A9850A-BFB7-4610-BA33-D07555B9BC08}"/>
              </a:ext>
            </a:extLst>
          </p:cNvPr>
          <p:cNvSpPr>
            <a:spLocks noGrp="1"/>
          </p:cNvSpPr>
          <p:nvPr>
            <p:ph idx="1"/>
          </p:nvPr>
        </p:nvSpPr>
        <p:spPr>
          <a:xfrm>
            <a:off x="76200" y="304800"/>
            <a:ext cx="8915400" cy="5821363"/>
          </a:xfrm>
        </p:spPr>
        <p:txBody>
          <a:bodyPr/>
          <a:lstStyle/>
          <a:p>
            <a:pPr marL="0" indent="0" rtl="0">
              <a:buNone/>
            </a:pPr>
            <a:br>
              <a:rPr lang="en-US" dirty="0">
                <a:effectLst/>
              </a:rPr>
            </a:br>
            <a:endParaRPr lang="en-US" dirty="0">
              <a:effectLst/>
            </a:endParaRPr>
          </a:p>
          <a:p>
            <a:pPr marL="0" indent="0" rtl="0">
              <a:buNone/>
            </a:pPr>
            <a:r>
              <a:rPr lang="en-US" b="1" dirty="0">
                <a:effectLst>
                  <a:outerShdw blurRad="38100" dist="38100" dir="2700000" algn="tl">
                    <a:srgbClr val="000000">
                      <a:alpha val="43137"/>
                    </a:srgbClr>
                  </a:outerShdw>
                </a:effectLst>
              </a:rPr>
              <a:t>Two caterpillars are sitting on a leaf when a butterfly zooms by, startling them.</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a:p>
            <a:pPr marL="0" indent="0" rtl="0">
              <a:buNone/>
            </a:pPr>
            <a:r>
              <a:rPr lang="en-US" b="1" dirty="0">
                <a:effectLst>
                  <a:outerShdw blurRad="38100" dist="38100" dir="2700000" algn="tl">
                    <a:srgbClr val="000000">
                      <a:alpha val="43137"/>
                    </a:srgbClr>
                  </a:outerShdw>
                </a:effectLst>
              </a:rPr>
              <a:t>One turns to the other and says, "Boy, you'll never get me up in one of those things."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62692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108806F0-CA5B-4441-960A-AFDF57747A2D}"/>
              </a:ext>
            </a:extLst>
          </p:cNvPr>
          <p:cNvSpPr>
            <a:spLocks noGrp="1" noChangeArrowheads="1"/>
          </p:cNvSpPr>
          <p:nvPr>
            <p:ph type="body" idx="1"/>
          </p:nvPr>
        </p:nvSpPr>
        <p:spPr>
          <a:xfrm>
            <a:off x="76200" y="1143000"/>
            <a:ext cx="8229600" cy="5029200"/>
          </a:xfrm>
          <a:solidFill>
            <a:schemeClr val="bg1">
              <a:alpha val="80000"/>
            </a:schemeClr>
          </a:solidFill>
        </p:spPr>
        <p:txBody>
          <a:bodyPr/>
          <a:lstStyle/>
          <a:p>
            <a:pPr marL="0" indent="0" algn="ctr" eaLnBrk="1" hangingPunct="1">
              <a:buNone/>
              <a:tabLst>
                <a:tab pos="2851150" algn="l"/>
              </a:tabLst>
            </a:pPr>
            <a:r>
              <a:rPr lang="en-US" altLang="en-US" b="1" dirty="0">
                <a:effectLst>
                  <a:outerShdw blurRad="38100" dist="38100" dir="2700000" algn="tl">
                    <a:srgbClr val="000000">
                      <a:alpha val="43137"/>
                    </a:srgbClr>
                  </a:outerShdw>
                </a:effectLst>
              </a:rPr>
              <a:t>It is a Prophetic Book (1)</a:t>
            </a:r>
          </a:p>
          <a:p>
            <a:pPr marL="457200" lvl="1" indent="0" eaLnBrk="1" hangingPunct="1">
              <a:buNone/>
              <a:tabLst>
                <a:tab pos="2851150" algn="l"/>
              </a:tabLst>
            </a:pPr>
            <a:r>
              <a:rPr lang="en-US" altLang="en-US" b="1" dirty="0">
                <a:effectLst>
                  <a:outerShdw blurRad="38100" dist="38100" dir="2700000" algn="tl">
                    <a:srgbClr val="000000">
                      <a:alpha val="43137"/>
                    </a:srgbClr>
                  </a:outerShdw>
                </a:effectLst>
              </a:rPr>
              <a:t>Shows what must </a:t>
            </a:r>
            <a:r>
              <a:rPr lang="en-US" altLang="en-US" b="1" i="1" dirty="0">
                <a:effectLst>
                  <a:outerShdw blurRad="38100" dist="38100" dir="2700000" algn="tl">
                    <a:srgbClr val="000000">
                      <a:alpha val="43137"/>
                    </a:srgbClr>
                  </a:outerShdw>
                </a:effectLst>
              </a:rPr>
              <a:t>“shortly come to pass”</a:t>
            </a:r>
          </a:p>
          <a:p>
            <a:pPr marL="914400" lvl="1" indent="-457200" eaLnBrk="1" hangingPunct="1">
              <a:buFont typeface="Wingdings" panose="05000000000000000000" pitchFamily="2" charset="2"/>
              <a:buChar char="q"/>
              <a:tabLst>
                <a:tab pos="2851150" algn="l"/>
              </a:tabLst>
            </a:pPr>
            <a:r>
              <a:rPr lang="en-US" altLang="en-US" b="1" dirty="0">
                <a:effectLst>
                  <a:outerShdw blurRad="38100" dist="38100" dir="2700000" algn="tl">
                    <a:srgbClr val="000000">
                      <a:alpha val="43137"/>
                    </a:srgbClr>
                  </a:outerShdw>
                </a:effectLst>
              </a:rPr>
              <a:t>Shortly means:</a:t>
            </a:r>
          </a:p>
          <a:p>
            <a:pPr marL="533400" indent="-457200" eaLnBrk="1" hangingPunct="1">
              <a:buFont typeface="Courier New" panose="02070309020205020404" pitchFamily="49" charset="0"/>
              <a:buChar char="o"/>
              <a:tabLst>
                <a:tab pos="2851150" algn="l"/>
              </a:tabLst>
            </a:pPr>
            <a:r>
              <a:rPr lang="en-US" altLang="en-US" sz="2800" b="1" i="1" dirty="0">
                <a:effectLst>
                  <a:outerShdw blurRad="38100" dist="38100" dir="2700000" algn="tl">
                    <a:srgbClr val="000000">
                      <a:alpha val="43137"/>
                    </a:srgbClr>
                  </a:outerShdw>
                </a:effectLst>
              </a:rPr>
              <a:t>something that happens quickly / suddenly</a:t>
            </a:r>
          </a:p>
          <a:p>
            <a:pPr marL="533400" indent="-457200" eaLnBrk="1" hangingPunct="1">
              <a:buFont typeface="Courier New" panose="02070309020205020404" pitchFamily="49" charset="0"/>
              <a:buChar char="o"/>
              <a:tabLst>
                <a:tab pos="2851150" algn="l"/>
              </a:tabLst>
            </a:pPr>
            <a:r>
              <a:rPr lang="en-US" altLang="en-US" sz="2800" b="1" i="1" dirty="0">
                <a:effectLst>
                  <a:outerShdw blurRad="38100" dist="38100" dir="2700000" algn="tl">
                    <a:srgbClr val="000000">
                      <a:alpha val="43137"/>
                    </a:srgbClr>
                  </a:outerShdw>
                </a:effectLst>
              </a:rPr>
              <a:t>once it starts it happens in… </a:t>
            </a:r>
          </a:p>
          <a:p>
            <a:pPr marL="76200" indent="0" eaLnBrk="1" hangingPunct="1">
              <a:buNone/>
              <a:tabLst>
                <a:tab pos="2851150" algn="l"/>
              </a:tabLst>
            </a:pPr>
            <a:r>
              <a:rPr lang="en-US" altLang="en-US" sz="2800" b="1" i="1" dirty="0">
                <a:effectLst>
                  <a:outerShdw blurRad="38100" dist="38100" dir="2700000" algn="tl">
                    <a:srgbClr val="000000">
                      <a:alpha val="43137"/>
                    </a:srgbClr>
                  </a:outerShdw>
                </a:effectLst>
              </a:rPr>
              <a:t>                           …rapid-fire succession</a:t>
            </a:r>
            <a:endParaRPr lang="en-US" altLang="en-US" b="1" i="1" dirty="0">
              <a:effectLst>
                <a:outerShdw blurRad="38100" dist="38100" dir="2700000" algn="tl">
                  <a:srgbClr val="000000">
                    <a:alpha val="43137"/>
                  </a:srgbClr>
                </a:outerShdw>
              </a:effectLst>
            </a:endParaRPr>
          </a:p>
          <a:p>
            <a:pPr algn="ctr" eaLnBrk="1" hangingPunct="1">
              <a:spcBef>
                <a:spcPts val="1800"/>
              </a:spcBef>
              <a:buFontTx/>
              <a:buNone/>
              <a:tabLst>
                <a:tab pos="2851150" algn="l"/>
              </a:tabLst>
            </a:pPr>
            <a:r>
              <a:rPr lang="en-US" altLang="en-US" b="1" dirty="0">
                <a:effectLst>
                  <a:outerShdw blurRad="38100" dist="38100" dir="2700000" algn="tl">
                    <a:srgbClr val="000000">
                      <a:alpha val="43137"/>
                    </a:srgbClr>
                  </a:outerShdw>
                </a:effectLst>
              </a:rPr>
              <a:t>2 Types of Prophecy in Revelation                </a:t>
            </a:r>
          </a:p>
          <a:p>
            <a:pPr lvl="4" eaLnBrk="1" hangingPunct="1">
              <a:buFont typeface="Courier New" panose="02070309020205020404" pitchFamily="49" charset="0"/>
              <a:buChar char="o"/>
              <a:tabLst>
                <a:tab pos="2851150" algn="l"/>
              </a:tabLst>
            </a:pPr>
            <a:r>
              <a:rPr lang="en-US" altLang="en-US" b="1" dirty="0">
                <a:effectLst>
                  <a:outerShdw blurRad="38100" dist="38100" dir="2700000" algn="tl">
                    <a:srgbClr val="000000">
                      <a:alpha val="43137"/>
                    </a:srgbClr>
                  </a:outerShdw>
                </a:effectLst>
              </a:rPr>
              <a:t>Forth-tell     -chap 1-3</a:t>
            </a:r>
          </a:p>
          <a:p>
            <a:pPr lvl="4" eaLnBrk="1" hangingPunct="1">
              <a:buFont typeface="Courier New" panose="02070309020205020404" pitchFamily="49" charset="0"/>
              <a:buChar char="o"/>
              <a:tabLst>
                <a:tab pos="2851150" algn="l"/>
              </a:tabLst>
            </a:pPr>
            <a:r>
              <a:rPr lang="en-US" altLang="en-US" b="1" dirty="0">
                <a:effectLst>
                  <a:outerShdw blurRad="38100" dist="38100" dir="2700000" algn="tl">
                    <a:srgbClr val="000000">
                      <a:alpha val="43137"/>
                    </a:srgbClr>
                  </a:outerShdw>
                </a:effectLst>
              </a:rPr>
              <a:t>Fore-tell   -chap 4-22</a:t>
            </a:r>
          </a:p>
        </p:txBody>
      </p:sp>
      <p:sp>
        <p:nvSpPr>
          <p:cNvPr id="10" name="TextBox 9">
            <a:extLst>
              <a:ext uri="{FF2B5EF4-FFF2-40B4-BE49-F238E27FC236}">
                <a16:creationId xmlns:a16="http://schemas.microsoft.com/office/drawing/2014/main" id="{8B51307B-84A3-4FBC-AAB2-664A39675A4A}"/>
              </a:ext>
            </a:extLst>
          </p:cNvPr>
          <p:cNvSpPr txBox="1"/>
          <p:nvPr/>
        </p:nvSpPr>
        <p:spPr>
          <a:xfrm>
            <a:off x="3352800" y="76200"/>
            <a:ext cx="4762072" cy="769441"/>
          </a:xfrm>
          <a:prstGeom prst="rect">
            <a:avLst/>
          </a:prstGeom>
          <a:noFill/>
        </p:spPr>
        <p:txBody>
          <a:bodyPr wrap="square">
            <a:spAutoFit/>
          </a:bodyPr>
          <a:lstStyle/>
          <a:p>
            <a:r>
              <a:rPr lang="en-US" altLang="en-US" sz="4400" b="1" dirty="0">
                <a:solidFill>
                  <a:schemeClr val="bg1"/>
                </a:solidFill>
                <a:effectLst>
                  <a:outerShdw blurRad="38100" dist="38100" dir="2700000" algn="tl">
                    <a:srgbClr val="000000">
                      <a:alpha val="43137"/>
                    </a:srgbClr>
                  </a:outerShdw>
                </a:effectLst>
                <a:latin typeface="+mn-lt"/>
              </a:rPr>
              <a:t>Purpose</a:t>
            </a:r>
            <a:endParaRPr lang="en-US" sz="4400" b="1" dirty="0">
              <a:effectLst>
                <a:outerShdw blurRad="38100" dist="38100" dir="2700000" algn="tl">
                  <a:srgbClr val="000000">
                    <a:alpha val="43137"/>
                  </a:srgbClr>
                </a:outerShdw>
              </a:effectLst>
              <a:latin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5363">
                                            <p:bg/>
                                          </p:spTgt>
                                        </p:tgtEl>
                                        <p:attrNameLst>
                                          <p:attrName>style.visibility</p:attrName>
                                        </p:attrNameLst>
                                      </p:cBhvr>
                                      <p:to>
                                        <p:strVal val="visible"/>
                                      </p:to>
                                    </p:set>
                                    <p:animEffect transition="in" filter="circle(in)">
                                      <p:cBhvr>
                                        <p:cTn id="7" dur="2000"/>
                                        <p:tgtEl>
                                          <p:spTgt spid="1536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5363">
                                            <p:txEl>
                                              <p:pRg st="0" end="0"/>
                                            </p:txEl>
                                          </p:spTgt>
                                        </p:tgtEl>
                                        <p:attrNameLst>
                                          <p:attrName>style.visibility</p:attrName>
                                        </p:attrNameLst>
                                      </p:cBhvr>
                                      <p:to>
                                        <p:strVal val="visible"/>
                                      </p:to>
                                    </p:set>
                                    <p:animEffect transition="in" filter="circle(in)">
                                      <p:cBhvr>
                                        <p:cTn id="10" dur="2000"/>
                                        <p:tgtEl>
                                          <p:spTgt spid="15363">
                                            <p:txEl>
                                              <p:pRg st="0" end="0"/>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15363">
                                            <p:txEl>
                                              <p:pRg st="1" end="1"/>
                                            </p:txEl>
                                          </p:spTgt>
                                        </p:tgtEl>
                                        <p:attrNameLst>
                                          <p:attrName>style.visibility</p:attrName>
                                        </p:attrNameLst>
                                      </p:cBhvr>
                                      <p:to>
                                        <p:strVal val="visible"/>
                                      </p:to>
                                    </p:set>
                                    <p:animEffect transition="in" filter="circle(in)">
                                      <p:cBhvr>
                                        <p:cTn id="14" dur="2000"/>
                                        <p:tgtEl>
                                          <p:spTgt spid="1536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Effect transition="in" filter="circle(in)">
                                      <p:cBhvr>
                                        <p:cTn id="19" dur="2000"/>
                                        <p:tgtEl>
                                          <p:spTgt spid="15363">
                                            <p:txEl>
                                              <p:pRg st="2" end="2"/>
                                            </p:txEl>
                                          </p:spTgt>
                                        </p:tgtEl>
                                      </p:cBhvr>
                                    </p:animEffect>
                                  </p:childTnLst>
                                </p:cTn>
                              </p:par>
                            </p:childTnLst>
                          </p:cTn>
                        </p:par>
                        <p:par>
                          <p:cTn id="20" fill="hold">
                            <p:stCondLst>
                              <p:cond delay="2000"/>
                            </p:stCondLst>
                            <p:childTnLst>
                              <p:par>
                                <p:cTn id="21" presetID="6" presetClass="entr" presetSubtype="16" fill="hold" grpId="0" nodeType="afterEffect">
                                  <p:stCondLst>
                                    <p:cond delay="0"/>
                                  </p:stCondLst>
                                  <p:childTnLst>
                                    <p:set>
                                      <p:cBhvr>
                                        <p:cTn id="22" dur="1" fill="hold">
                                          <p:stCondLst>
                                            <p:cond delay="0"/>
                                          </p:stCondLst>
                                        </p:cTn>
                                        <p:tgtEl>
                                          <p:spTgt spid="15363">
                                            <p:txEl>
                                              <p:pRg st="3" end="3"/>
                                            </p:txEl>
                                          </p:spTgt>
                                        </p:tgtEl>
                                        <p:attrNameLst>
                                          <p:attrName>style.visibility</p:attrName>
                                        </p:attrNameLst>
                                      </p:cBhvr>
                                      <p:to>
                                        <p:strVal val="visible"/>
                                      </p:to>
                                    </p:set>
                                    <p:animEffect transition="in" filter="circle(in)">
                                      <p:cBhvr>
                                        <p:cTn id="23" dur="2000"/>
                                        <p:tgtEl>
                                          <p:spTgt spid="15363">
                                            <p:txEl>
                                              <p:pRg st="3" end="3"/>
                                            </p:txEl>
                                          </p:spTgt>
                                        </p:tgtEl>
                                      </p:cBhvr>
                                    </p:animEffect>
                                  </p:childTnLst>
                                </p:cTn>
                              </p:par>
                            </p:childTnLst>
                          </p:cTn>
                        </p:par>
                        <p:par>
                          <p:cTn id="24" fill="hold">
                            <p:stCondLst>
                              <p:cond delay="4000"/>
                            </p:stCondLst>
                            <p:childTnLst>
                              <p:par>
                                <p:cTn id="25" presetID="6" presetClass="entr" presetSubtype="16" fill="hold" grpId="0" nodeType="after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circle(in)">
                                      <p:cBhvr>
                                        <p:cTn id="27" dur="2000"/>
                                        <p:tgtEl>
                                          <p:spTgt spid="15363">
                                            <p:txEl>
                                              <p:pRg st="4" end="4"/>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5363">
                                            <p:txEl>
                                              <p:pRg st="5" end="5"/>
                                            </p:txEl>
                                          </p:spTgt>
                                        </p:tgtEl>
                                        <p:attrNameLst>
                                          <p:attrName>style.visibility</p:attrName>
                                        </p:attrNameLst>
                                      </p:cBhvr>
                                      <p:to>
                                        <p:strVal val="visible"/>
                                      </p:to>
                                    </p:set>
                                    <p:animEffect transition="in" filter="circle(in)">
                                      <p:cBhvr>
                                        <p:cTn id="31" dur="2000"/>
                                        <p:tgtEl>
                                          <p:spTgt spid="1536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5363">
                                            <p:txEl>
                                              <p:pRg st="6" end="6"/>
                                            </p:txEl>
                                          </p:spTgt>
                                        </p:tgtEl>
                                        <p:attrNameLst>
                                          <p:attrName>style.visibility</p:attrName>
                                        </p:attrNameLst>
                                      </p:cBhvr>
                                      <p:to>
                                        <p:strVal val="visible"/>
                                      </p:to>
                                    </p:set>
                                    <p:animEffect transition="in" filter="circle(in)">
                                      <p:cBhvr>
                                        <p:cTn id="36" dur="2000"/>
                                        <p:tgtEl>
                                          <p:spTgt spid="15363">
                                            <p:txEl>
                                              <p:pRg st="6" end="6"/>
                                            </p:txEl>
                                          </p:spTgt>
                                        </p:tgtEl>
                                      </p:cBhvr>
                                    </p:animEffect>
                                  </p:childTnLst>
                                </p:cTn>
                              </p:par>
                            </p:childTnLst>
                          </p:cTn>
                        </p:par>
                        <p:par>
                          <p:cTn id="37" fill="hold">
                            <p:stCondLst>
                              <p:cond delay="2000"/>
                            </p:stCondLst>
                            <p:childTnLst>
                              <p:par>
                                <p:cTn id="38" presetID="6" presetClass="entr" presetSubtype="16" fill="hold" grpId="0" nodeType="afterEffect">
                                  <p:stCondLst>
                                    <p:cond delay="0"/>
                                  </p:stCondLst>
                                  <p:childTnLst>
                                    <p:set>
                                      <p:cBhvr>
                                        <p:cTn id="39" dur="1" fill="hold">
                                          <p:stCondLst>
                                            <p:cond delay="0"/>
                                          </p:stCondLst>
                                        </p:cTn>
                                        <p:tgtEl>
                                          <p:spTgt spid="15363">
                                            <p:txEl>
                                              <p:pRg st="7" end="7"/>
                                            </p:txEl>
                                          </p:spTgt>
                                        </p:tgtEl>
                                        <p:attrNameLst>
                                          <p:attrName>style.visibility</p:attrName>
                                        </p:attrNameLst>
                                      </p:cBhvr>
                                      <p:to>
                                        <p:strVal val="visible"/>
                                      </p:to>
                                    </p:set>
                                    <p:animEffect transition="in" filter="circle(in)">
                                      <p:cBhvr>
                                        <p:cTn id="40" dur="2000"/>
                                        <p:tgtEl>
                                          <p:spTgt spid="15363">
                                            <p:txEl>
                                              <p:pRg st="7" end="7"/>
                                            </p:txEl>
                                          </p:spTgt>
                                        </p:tgtEl>
                                      </p:cBhvr>
                                    </p:animEffect>
                                  </p:childTnLst>
                                </p:cTn>
                              </p:par>
                            </p:childTnLst>
                          </p:cTn>
                        </p:par>
                        <p:par>
                          <p:cTn id="41" fill="hold">
                            <p:stCondLst>
                              <p:cond delay="4000"/>
                            </p:stCondLst>
                            <p:childTnLst>
                              <p:par>
                                <p:cTn id="42" presetID="6" presetClass="entr" presetSubtype="16" fill="hold" grpId="0" nodeType="afterEffect">
                                  <p:stCondLst>
                                    <p:cond delay="0"/>
                                  </p:stCondLst>
                                  <p:childTnLst>
                                    <p:set>
                                      <p:cBhvr>
                                        <p:cTn id="43" dur="1" fill="hold">
                                          <p:stCondLst>
                                            <p:cond delay="0"/>
                                          </p:stCondLst>
                                        </p:cTn>
                                        <p:tgtEl>
                                          <p:spTgt spid="15363">
                                            <p:txEl>
                                              <p:pRg st="8" end="8"/>
                                            </p:txEl>
                                          </p:spTgt>
                                        </p:tgtEl>
                                        <p:attrNameLst>
                                          <p:attrName>style.visibility</p:attrName>
                                        </p:attrNameLst>
                                      </p:cBhvr>
                                      <p:to>
                                        <p:strVal val="visible"/>
                                      </p:to>
                                    </p:set>
                                    <p:animEffect transition="in" filter="circle(in)">
                                      <p:cBhvr>
                                        <p:cTn id="44" dur="2000"/>
                                        <p:tgtEl>
                                          <p:spTgt spid="153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a:extLst>
              <a:ext uri="{FF2B5EF4-FFF2-40B4-BE49-F238E27FC236}">
                <a16:creationId xmlns:a16="http://schemas.microsoft.com/office/drawing/2014/main" id="{90163901-0958-4B5A-9A06-EF20896AA528}"/>
              </a:ext>
            </a:extLst>
          </p:cNvPr>
          <p:cNvSpPr>
            <a:spLocks noGrp="1" noChangeArrowheads="1"/>
          </p:cNvSpPr>
          <p:nvPr>
            <p:ph type="body" idx="1"/>
          </p:nvPr>
        </p:nvSpPr>
        <p:spPr>
          <a:xfrm>
            <a:off x="304800" y="1143000"/>
            <a:ext cx="8229600" cy="5105400"/>
          </a:xfrm>
          <a:solidFill>
            <a:schemeClr val="bg1">
              <a:alpha val="80000"/>
            </a:schemeClr>
          </a:solidFill>
        </p:spPr>
        <p:txBody>
          <a:bodyPr/>
          <a:lstStyle/>
          <a:p>
            <a:pPr algn="ctr" eaLnBrk="1" hangingPunct="1">
              <a:buFontTx/>
              <a:buNone/>
              <a:tabLst>
                <a:tab pos="2851150" algn="l"/>
              </a:tabLst>
            </a:pPr>
            <a:r>
              <a:rPr lang="en-US" altLang="en-US" b="1" dirty="0">
                <a:effectLst>
                  <a:outerShdw blurRad="38100" dist="38100" dir="2700000" algn="tl">
                    <a:srgbClr val="000000">
                      <a:alpha val="43137"/>
                    </a:srgbClr>
                  </a:outerShdw>
                </a:effectLst>
              </a:rPr>
              <a:t>It is a Perfecting Book (1)</a:t>
            </a:r>
          </a:p>
          <a:p>
            <a:pPr marL="914400" lvl="1" indent="-457200" eaLnBrk="1" hangingPunct="1">
              <a:buFont typeface="Arial" panose="020B0604020202020204" pitchFamily="34" charset="0"/>
              <a:buChar char="•"/>
              <a:tabLst>
                <a:tab pos="2851150" algn="l"/>
              </a:tabLst>
            </a:pPr>
            <a:r>
              <a:rPr lang="en-US" altLang="en-US" b="1" dirty="0">
                <a:effectLst>
                  <a:outerShdw blurRad="38100" dist="38100" dir="2700000" algn="tl">
                    <a:srgbClr val="000000">
                      <a:alpha val="43137"/>
                    </a:srgbClr>
                  </a:outerShdw>
                </a:effectLst>
              </a:rPr>
              <a:t>Genesis is a Book of Beginnings</a:t>
            </a:r>
          </a:p>
          <a:p>
            <a:pPr marL="1828800" lvl="3" indent="-457200" eaLnBrk="1" hangingPunct="1">
              <a:spcBef>
                <a:spcPts val="0"/>
              </a:spcBef>
              <a:buFont typeface="Courier New" panose="02070309020205020404" pitchFamily="49" charset="0"/>
              <a:buChar char="o"/>
              <a:tabLst>
                <a:tab pos="2851150" algn="l"/>
              </a:tabLst>
            </a:pPr>
            <a:r>
              <a:rPr lang="en-US" altLang="en-US" b="1" dirty="0">
                <a:effectLst>
                  <a:outerShdw blurRad="38100" dist="38100" dir="2700000" algn="tl">
                    <a:srgbClr val="000000">
                      <a:alpha val="43137"/>
                    </a:srgbClr>
                  </a:outerShdw>
                </a:effectLst>
              </a:rPr>
              <a:t>Many Firsts</a:t>
            </a:r>
            <a:endParaRPr lang="en-US" altLang="en-US" b="1" i="1" dirty="0">
              <a:effectLst>
                <a:outerShdw blurRad="38100" dist="38100" dir="2700000" algn="tl">
                  <a:srgbClr val="000000">
                    <a:alpha val="43137"/>
                  </a:srgbClr>
                </a:outerShdw>
              </a:effectLst>
            </a:endParaRPr>
          </a:p>
          <a:p>
            <a:pPr marL="914400" lvl="1" indent="-457200" eaLnBrk="1" hangingPunct="1">
              <a:buFont typeface="Arial" panose="020B0604020202020204" pitchFamily="34" charset="0"/>
              <a:buChar char="•"/>
              <a:tabLst>
                <a:tab pos="2851150" algn="l"/>
              </a:tabLst>
            </a:pPr>
            <a:r>
              <a:rPr lang="en-US" altLang="en-US" b="1" dirty="0">
                <a:effectLst>
                  <a:outerShdw blurRad="38100" dist="38100" dir="2700000" algn="tl">
                    <a:srgbClr val="000000">
                      <a:alpha val="43137"/>
                    </a:srgbClr>
                  </a:outerShdw>
                </a:effectLst>
              </a:rPr>
              <a:t>Revelation Completes It</a:t>
            </a:r>
          </a:p>
          <a:p>
            <a:pPr marL="1828800" lvl="3" indent="-457200" eaLnBrk="1" hangingPunct="1">
              <a:spcBef>
                <a:spcPts val="0"/>
              </a:spcBef>
              <a:buFont typeface="Courier New" panose="02070309020205020404" pitchFamily="49" charset="0"/>
              <a:buChar char="o"/>
              <a:tabLst>
                <a:tab pos="2851150" algn="l"/>
              </a:tabLst>
            </a:pPr>
            <a:r>
              <a:rPr lang="en-US" altLang="en-US" b="1" dirty="0">
                <a:effectLst>
                  <a:outerShdw blurRad="38100" dist="38100" dir="2700000" algn="tl">
                    <a:srgbClr val="000000">
                      <a:alpha val="43137"/>
                    </a:srgbClr>
                  </a:outerShdw>
                </a:effectLst>
              </a:rPr>
              <a:t>Many Lasts</a:t>
            </a:r>
          </a:p>
          <a:p>
            <a:pPr lvl="2" eaLnBrk="1" hangingPunct="1">
              <a:buFontTx/>
              <a:buNone/>
              <a:tabLst>
                <a:tab pos="2851150" algn="l"/>
              </a:tabLst>
            </a:pPr>
            <a:endParaRPr lang="en-US" altLang="en-US" sz="1400" b="1" dirty="0">
              <a:effectLst>
                <a:outerShdw blurRad="38100" dist="38100" dir="2700000" algn="tl">
                  <a:srgbClr val="000000">
                    <a:alpha val="43137"/>
                  </a:srgbClr>
                </a:outerShdw>
              </a:effectLst>
            </a:endParaRPr>
          </a:p>
          <a:p>
            <a:pPr eaLnBrk="1" hangingPunct="1">
              <a:buFontTx/>
              <a:buNone/>
              <a:tabLst>
                <a:tab pos="2851150" algn="l"/>
              </a:tabLst>
            </a:pPr>
            <a:r>
              <a:rPr lang="en-US" altLang="en-US" sz="2800" b="1" dirty="0">
                <a:effectLst>
                  <a:outerShdw blurRad="38100" dist="38100" dir="2700000" algn="tl">
                    <a:srgbClr val="000000">
                      <a:alpha val="43137"/>
                    </a:srgbClr>
                  </a:outerShdw>
                </a:effectLst>
              </a:rPr>
              <a:t>Genesis = Commencement of Heaven/ Earth</a:t>
            </a:r>
          </a:p>
          <a:p>
            <a:pPr eaLnBrk="1" hangingPunct="1">
              <a:buFontTx/>
              <a:buNone/>
              <a:tabLst>
                <a:tab pos="2851150" algn="l"/>
              </a:tabLst>
            </a:pPr>
            <a:r>
              <a:rPr lang="en-US" altLang="en-US" sz="2800" b="1" dirty="0">
                <a:effectLst>
                  <a:outerShdw blurRad="38100" dist="38100" dir="2700000" algn="tl">
                    <a:srgbClr val="000000">
                      <a:alpha val="43137"/>
                    </a:srgbClr>
                  </a:outerShdw>
                </a:effectLst>
              </a:rPr>
              <a:t>     Revelation = Conservation of Heaven/ Earth</a:t>
            </a:r>
          </a:p>
          <a:p>
            <a:pPr eaLnBrk="1" hangingPunct="1">
              <a:spcBef>
                <a:spcPts val="1800"/>
              </a:spcBef>
              <a:buFontTx/>
              <a:buNone/>
              <a:tabLst>
                <a:tab pos="2851150" algn="l"/>
              </a:tabLst>
            </a:pPr>
            <a:r>
              <a:rPr lang="en-US" altLang="en-US" sz="2800" b="1" dirty="0">
                <a:effectLst>
                  <a:outerShdw blurRad="38100" dist="38100" dir="2700000" algn="tl">
                    <a:srgbClr val="000000">
                      <a:alpha val="43137"/>
                    </a:srgbClr>
                  </a:outerShdw>
                </a:effectLst>
              </a:rPr>
              <a:t>Genesis = Entrance of Sin / the Curse</a:t>
            </a:r>
          </a:p>
          <a:p>
            <a:pPr eaLnBrk="1" hangingPunct="1">
              <a:buFontTx/>
              <a:buNone/>
              <a:tabLst>
                <a:tab pos="2851150" algn="l"/>
              </a:tabLst>
            </a:pPr>
            <a:r>
              <a:rPr lang="en-US" altLang="en-US" sz="2800" b="1" dirty="0">
                <a:effectLst>
                  <a:outerShdw blurRad="38100" dist="38100" dir="2700000" algn="tl">
                    <a:srgbClr val="000000">
                      <a:alpha val="43137"/>
                    </a:srgbClr>
                  </a:outerShdw>
                </a:effectLst>
              </a:rPr>
              <a:t>     Revelation = End of Sin / the Curse</a:t>
            </a:r>
            <a:endParaRPr lang="en-US" altLang="en-US" b="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35DB7626-061E-4C0A-BE03-FB8FA574F414}"/>
              </a:ext>
            </a:extLst>
          </p:cNvPr>
          <p:cNvSpPr txBox="1"/>
          <p:nvPr/>
        </p:nvSpPr>
        <p:spPr>
          <a:xfrm>
            <a:off x="3352800" y="76200"/>
            <a:ext cx="4762072" cy="769441"/>
          </a:xfrm>
          <a:prstGeom prst="rect">
            <a:avLst/>
          </a:prstGeom>
          <a:noFill/>
        </p:spPr>
        <p:txBody>
          <a:bodyPr wrap="square">
            <a:spAutoFit/>
          </a:bodyPr>
          <a:lstStyle/>
          <a:p>
            <a:r>
              <a:rPr lang="en-US" altLang="en-US" sz="4400" b="1" dirty="0">
                <a:solidFill>
                  <a:schemeClr val="bg1"/>
                </a:solidFill>
                <a:effectLst>
                  <a:outerShdw blurRad="38100" dist="38100" dir="2700000" algn="tl">
                    <a:srgbClr val="000000">
                      <a:alpha val="43137"/>
                    </a:srgbClr>
                  </a:outerShdw>
                </a:effectLst>
                <a:latin typeface="+mn-lt"/>
              </a:rPr>
              <a:t>Purpose</a:t>
            </a:r>
            <a:endParaRPr lang="en-US" sz="4400" b="1" dirty="0">
              <a:effectLst>
                <a:outerShdw blurRad="38100" dist="38100" dir="2700000" algn="tl">
                  <a:srgbClr val="000000">
                    <a:alpha val="43137"/>
                  </a:srgbClr>
                </a:outerShdw>
              </a:effectLst>
              <a:latin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4579">
                                            <p:bg/>
                                          </p:spTgt>
                                        </p:tgtEl>
                                        <p:attrNameLst>
                                          <p:attrName>style.visibility</p:attrName>
                                        </p:attrNameLst>
                                      </p:cBhvr>
                                      <p:to>
                                        <p:strVal val="visible"/>
                                      </p:to>
                                    </p:set>
                                    <p:animEffect transition="in" filter="randombar(horizontal)">
                                      <p:cBhvr>
                                        <p:cTn id="7" dur="500"/>
                                        <p:tgtEl>
                                          <p:spTgt spid="24579">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4579">
                                            <p:txEl>
                                              <p:pRg st="0" end="0"/>
                                            </p:txEl>
                                          </p:spTgt>
                                        </p:tgtEl>
                                        <p:attrNameLst>
                                          <p:attrName>style.visibility</p:attrName>
                                        </p:attrNameLst>
                                      </p:cBhvr>
                                      <p:to>
                                        <p:strVal val="visible"/>
                                      </p:to>
                                    </p:set>
                                    <p:animEffect transition="in" filter="randombar(horizontal)">
                                      <p:cBhvr>
                                        <p:cTn id="10" dur="500"/>
                                        <p:tgtEl>
                                          <p:spTgt spid="24579">
                                            <p:txEl>
                                              <p:pRg st="0" end="0"/>
                                            </p:txEl>
                                          </p:spTgt>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24579">
                                            <p:txEl>
                                              <p:pRg st="1" end="1"/>
                                            </p:txEl>
                                          </p:spTgt>
                                        </p:tgtEl>
                                        <p:attrNameLst>
                                          <p:attrName>style.visibility</p:attrName>
                                        </p:attrNameLst>
                                      </p:cBhvr>
                                      <p:to>
                                        <p:strVal val="visible"/>
                                      </p:to>
                                    </p:set>
                                    <p:animEffect transition="in" filter="randombar(horizontal)">
                                      <p:cBhvr>
                                        <p:cTn id="14" dur="500"/>
                                        <p:tgtEl>
                                          <p:spTgt spid="24579">
                                            <p:txEl>
                                              <p:pRg st="1" end="1"/>
                                            </p:txEl>
                                          </p:spTgt>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24579">
                                            <p:txEl>
                                              <p:pRg st="2" end="2"/>
                                            </p:txEl>
                                          </p:spTgt>
                                        </p:tgtEl>
                                        <p:attrNameLst>
                                          <p:attrName>style.visibility</p:attrName>
                                        </p:attrNameLst>
                                      </p:cBhvr>
                                      <p:to>
                                        <p:strVal val="visible"/>
                                      </p:to>
                                    </p:set>
                                    <p:animEffect transition="in" filter="randombar(horizontal)">
                                      <p:cBhvr>
                                        <p:cTn id="18" dur="500"/>
                                        <p:tgtEl>
                                          <p:spTgt spid="2457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4579">
                                            <p:txEl>
                                              <p:pRg st="3" end="3"/>
                                            </p:txEl>
                                          </p:spTgt>
                                        </p:tgtEl>
                                        <p:attrNameLst>
                                          <p:attrName>style.visibility</p:attrName>
                                        </p:attrNameLst>
                                      </p:cBhvr>
                                      <p:to>
                                        <p:strVal val="visible"/>
                                      </p:to>
                                    </p:set>
                                    <p:animEffect transition="in" filter="randombar(horizontal)">
                                      <p:cBhvr>
                                        <p:cTn id="23" dur="500"/>
                                        <p:tgtEl>
                                          <p:spTgt spid="24579">
                                            <p:txEl>
                                              <p:pRg st="3" end="3"/>
                                            </p:txEl>
                                          </p:spTgt>
                                        </p:tgtEl>
                                      </p:cBhvr>
                                    </p:animEffect>
                                  </p:childTnLst>
                                </p:cTn>
                              </p:par>
                            </p:childTnLst>
                          </p:cTn>
                        </p:par>
                        <p:par>
                          <p:cTn id="24" fill="hold">
                            <p:stCondLst>
                              <p:cond delay="500"/>
                            </p:stCondLst>
                            <p:childTnLst>
                              <p:par>
                                <p:cTn id="25" presetID="14" presetClass="entr" presetSubtype="10" fill="hold" grpId="0" nodeType="after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randombar(horizontal)">
                                      <p:cBhvr>
                                        <p:cTn id="27" dur="500"/>
                                        <p:tgtEl>
                                          <p:spTgt spid="245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4579">
                                            <p:txEl>
                                              <p:pRg st="6" end="6"/>
                                            </p:txEl>
                                          </p:spTgt>
                                        </p:tgtEl>
                                        <p:attrNameLst>
                                          <p:attrName>style.visibility</p:attrName>
                                        </p:attrNameLst>
                                      </p:cBhvr>
                                      <p:to>
                                        <p:strVal val="visible"/>
                                      </p:to>
                                    </p:set>
                                    <p:animEffect transition="in" filter="randombar(horizontal)">
                                      <p:cBhvr>
                                        <p:cTn id="32" dur="500"/>
                                        <p:tgtEl>
                                          <p:spTgt spid="24579">
                                            <p:txEl>
                                              <p:pRg st="6" end="6"/>
                                            </p:txEl>
                                          </p:spTgt>
                                        </p:tgtEl>
                                      </p:cBhvr>
                                    </p:animEffec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24579">
                                            <p:txEl>
                                              <p:pRg st="7" end="7"/>
                                            </p:txEl>
                                          </p:spTgt>
                                        </p:tgtEl>
                                        <p:attrNameLst>
                                          <p:attrName>style.visibility</p:attrName>
                                        </p:attrNameLst>
                                      </p:cBhvr>
                                      <p:to>
                                        <p:strVal val="visible"/>
                                      </p:to>
                                    </p:set>
                                    <p:animEffect transition="in" filter="randombar(horizontal)">
                                      <p:cBhvr>
                                        <p:cTn id="36" dur="500"/>
                                        <p:tgtEl>
                                          <p:spTgt spid="24579">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4579">
                                            <p:txEl>
                                              <p:pRg st="8" end="8"/>
                                            </p:txEl>
                                          </p:spTgt>
                                        </p:tgtEl>
                                        <p:attrNameLst>
                                          <p:attrName>style.visibility</p:attrName>
                                        </p:attrNameLst>
                                      </p:cBhvr>
                                      <p:to>
                                        <p:strVal val="visible"/>
                                      </p:to>
                                    </p:set>
                                    <p:animEffect transition="in" filter="randombar(horizontal)">
                                      <p:cBhvr>
                                        <p:cTn id="41" dur="500"/>
                                        <p:tgtEl>
                                          <p:spTgt spid="24579">
                                            <p:txEl>
                                              <p:pRg st="8" end="8"/>
                                            </p:txEl>
                                          </p:spTgt>
                                        </p:tgtEl>
                                      </p:cBhvr>
                                    </p:animEffect>
                                  </p:childTnLst>
                                </p:cTn>
                              </p:par>
                            </p:childTnLst>
                          </p:cTn>
                        </p:par>
                        <p:par>
                          <p:cTn id="42" fill="hold">
                            <p:stCondLst>
                              <p:cond delay="500"/>
                            </p:stCondLst>
                            <p:childTnLst>
                              <p:par>
                                <p:cTn id="43" presetID="14" presetClass="entr" presetSubtype="10" fill="hold" grpId="0" nodeType="afterEffect">
                                  <p:stCondLst>
                                    <p:cond delay="0"/>
                                  </p:stCondLst>
                                  <p:childTnLst>
                                    <p:set>
                                      <p:cBhvr>
                                        <p:cTn id="44" dur="1" fill="hold">
                                          <p:stCondLst>
                                            <p:cond delay="0"/>
                                          </p:stCondLst>
                                        </p:cTn>
                                        <p:tgtEl>
                                          <p:spTgt spid="24579">
                                            <p:txEl>
                                              <p:pRg st="9" end="9"/>
                                            </p:txEl>
                                          </p:spTgt>
                                        </p:tgtEl>
                                        <p:attrNameLst>
                                          <p:attrName>style.visibility</p:attrName>
                                        </p:attrNameLst>
                                      </p:cBhvr>
                                      <p:to>
                                        <p:strVal val="visible"/>
                                      </p:to>
                                    </p:set>
                                    <p:animEffect transition="in" filter="randombar(horizontal)">
                                      <p:cBhvr>
                                        <p:cTn id="45" dur="500"/>
                                        <p:tgtEl>
                                          <p:spTgt spid="2457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D34C8F5B-B703-40CA-8B5E-8F6FC1A1E5F1}"/>
              </a:ext>
            </a:extLst>
          </p:cNvPr>
          <p:cNvSpPr>
            <a:spLocks noGrp="1" noChangeArrowheads="1"/>
          </p:cNvSpPr>
          <p:nvPr>
            <p:ph type="body" idx="1"/>
          </p:nvPr>
        </p:nvSpPr>
        <p:spPr>
          <a:xfrm>
            <a:off x="304800" y="1143000"/>
            <a:ext cx="6781800" cy="4953000"/>
          </a:xfrm>
          <a:solidFill>
            <a:schemeClr val="bg1">
              <a:alpha val="80000"/>
            </a:schemeClr>
          </a:solidFill>
        </p:spPr>
        <p:txBody>
          <a:bodyPr/>
          <a:lstStyle/>
          <a:p>
            <a:pPr algn="ctr" eaLnBrk="1" hangingPunct="1">
              <a:buFontTx/>
              <a:buNone/>
              <a:tabLst>
                <a:tab pos="2851150" algn="l"/>
              </a:tabLst>
            </a:pPr>
            <a:r>
              <a:rPr lang="en-US" altLang="en-US" b="1" dirty="0">
                <a:effectLst>
                  <a:outerShdw blurRad="38100" dist="38100" dir="2700000" algn="tl">
                    <a:srgbClr val="000000">
                      <a:alpha val="43137"/>
                    </a:srgbClr>
                  </a:outerShdw>
                </a:effectLst>
              </a:rPr>
              <a:t>It is a Perfecting Book (1)</a:t>
            </a:r>
          </a:p>
          <a:p>
            <a:pPr marL="0" indent="0" eaLnBrk="1" hangingPunct="1">
              <a:buNone/>
              <a:tabLst>
                <a:tab pos="2851150" algn="l"/>
              </a:tabLst>
            </a:pPr>
            <a:r>
              <a:rPr lang="en-US" altLang="en-US" sz="2800" b="1" dirty="0">
                <a:effectLst>
                  <a:outerShdw blurRad="38100" dist="38100" dir="2700000" algn="tl">
                    <a:srgbClr val="000000">
                      <a:alpha val="43137"/>
                    </a:srgbClr>
                  </a:outerShdw>
                </a:effectLst>
              </a:rPr>
              <a:t>Gen. = Dawn of Satan/ His Activity</a:t>
            </a:r>
          </a:p>
          <a:p>
            <a:pPr eaLnBrk="1" hangingPunct="1">
              <a:buFontTx/>
              <a:buNone/>
              <a:tabLst>
                <a:tab pos="2851150" algn="l"/>
              </a:tabLst>
            </a:pPr>
            <a:r>
              <a:rPr lang="en-US" altLang="en-US" sz="2800" b="1" dirty="0">
                <a:effectLst>
                  <a:outerShdw blurRad="38100" dist="38100" dir="2700000" algn="tl">
                    <a:srgbClr val="000000">
                      <a:alpha val="43137"/>
                    </a:srgbClr>
                  </a:outerShdw>
                </a:effectLst>
              </a:rPr>
              <a:t>      Rev. = Doom of Satan/ His Activity</a:t>
            </a:r>
          </a:p>
          <a:p>
            <a:pPr eaLnBrk="1" hangingPunct="1">
              <a:spcBef>
                <a:spcPts val="1200"/>
              </a:spcBef>
              <a:buFontTx/>
              <a:buNone/>
              <a:tabLst>
                <a:tab pos="2851150" algn="l"/>
              </a:tabLst>
            </a:pPr>
            <a:r>
              <a:rPr lang="en-US" altLang="en-US" sz="2800" b="1" dirty="0">
                <a:effectLst>
                  <a:outerShdw blurRad="38100" dist="38100" dir="2700000" algn="tl">
                    <a:srgbClr val="000000">
                      <a:alpha val="43137"/>
                    </a:srgbClr>
                  </a:outerShdw>
                </a:effectLst>
              </a:rPr>
              <a:t>Gen. = Tree of Life Relinquished</a:t>
            </a:r>
          </a:p>
          <a:p>
            <a:pPr eaLnBrk="1" hangingPunct="1">
              <a:buFontTx/>
              <a:buNone/>
              <a:tabLst>
                <a:tab pos="2851150" algn="l"/>
              </a:tabLst>
            </a:pPr>
            <a:r>
              <a:rPr lang="en-US" altLang="en-US" sz="2800" b="1" dirty="0">
                <a:effectLst>
                  <a:outerShdw blurRad="38100" dist="38100" dir="2700000" algn="tl">
                    <a:srgbClr val="000000">
                      <a:alpha val="43137"/>
                    </a:srgbClr>
                  </a:outerShdw>
                </a:effectLst>
              </a:rPr>
              <a:t>     Rev. = Tree of Life Regained</a:t>
            </a:r>
            <a:endParaRPr lang="en-US" altLang="en-US" b="1" dirty="0">
              <a:effectLst>
                <a:outerShdw blurRad="38100" dist="38100" dir="2700000" algn="tl">
                  <a:srgbClr val="000000">
                    <a:alpha val="43137"/>
                  </a:srgbClr>
                </a:outerShdw>
              </a:effectLst>
            </a:endParaRPr>
          </a:p>
          <a:p>
            <a:pPr eaLnBrk="1" hangingPunct="1">
              <a:spcBef>
                <a:spcPts val="1200"/>
              </a:spcBef>
              <a:buFontTx/>
              <a:buNone/>
              <a:tabLst>
                <a:tab pos="2851150" algn="l"/>
              </a:tabLst>
            </a:pPr>
            <a:r>
              <a:rPr lang="en-US" altLang="en-US" sz="2800" b="1" dirty="0">
                <a:effectLst>
                  <a:outerShdw blurRad="38100" dist="38100" dir="2700000" algn="tl">
                    <a:srgbClr val="000000">
                      <a:alpha val="43137"/>
                    </a:srgbClr>
                  </a:outerShdw>
                </a:effectLst>
              </a:rPr>
              <a:t>Gen. = Death makes it’s Entrance</a:t>
            </a:r>
          </a:p>
          <a:p>
            <a:pPr eaLnBrk="1" hangingPunct="1">
              <a:buFontTx/>
              <a:buNone/>
              <a:tabLst>
                <a:tab pos="2851150" algn="l"/>
              </a:tabLst>
            </a:pPr>
            <a:r>
              <a:rPr lang="en-US" altLang="en-US" sz="2800" b="1" dirty="0">
                <a:effectLst>
                  <a:outerShdw blurRad="38100" dist="38100" dir="2700000" algn="tl">
                    <a:srgbClr val="000000">
                      <a:alpha val="43137"/>
                    </a:srgbClr>
                  </a:outerShdw>
                </a:effectLst>
              </a:rPr>
              <a:t>     Rev. = Death makes it’s Exit</a:t>
            </a:r>
            <a:endParaRPr lang="en-US" altLang="en-US" b="1" dirty="0">
              <a:effectLst>
                <a:outerShdw blurRad="38100" dist="38100" dir="2700000" algn="tl">
                  <a:srgbClr val="000000">
                    <a:alpha val="43137"/>
                  </a:srgbClr>
                </a:outerShdw>
              </a:effectLst>
            </a:endParaRPr>
          </a:p>
          <a:p>
            <a:pPr eaLnBrk="1" hangingPunct="1">
              <a:spcBef>
                <a:spcPts val="1200"/>
              </a:spcBef>
              <a:buFontTx/>
              <a:buNone/>
              <a:tabLst>
                <a:tab pos="2851150" algn="l"/>
              </a:tabLst>
            </a:pPr>
            <a:r>
              <a:rPr lang="en-US" altLang="en-US" sz="2800" b="1" dirty="0">
                <a:effectLst>
                  <a:outerShdw blurRad="38100" dist="38100" dir="2700000" algn="tl">
                    <a:srgbClr val="000000">
                      <a:alpha val="43137"/>
                    </a:srgbClr>
                  </a:outerShdw>
                </a:effectLst>
              </a:rPr>
              <a:t>Gen. = Sorrow Begins</a:t>
            </a:r>
          </a:p>
          <a:p>
            <a:pPr eaLnBrk="1" hangingPunct="1">
              <a:spcBef>
                <a:spcPts val="0"/>
              </a:spcBef>
              <a:buFontTx/>
              <a:buNone/>
              <a:tabLst>
                <a:tab pos="2851150" algn="l"/>
              </a:tabLst>
            </a:pPr>
            <a:r>
              <a:rPr lang="en-US" altLang="en-US" sz="2800" b="1" dirty="0">
                <a:effectLst>
                  <a:outerShdw blurRad="38100" dist="38100" dir="2700000" algn="tl">
                    <a:srgbClr val="000000">
                      <a:alpha val="43137"/>
                    </a:srgbClr>
                  </a:outerShdw>
                </a:effectLst>
              </a:rPr>
              <a:t>     Rev. = Sorrow Banished</a:t>
            </a:r>
            <a:r>
              <a:rPr lang="en-US" altLang="en-US" b="1" dirty="0">
                <a:effectLst>
                  <a:outerShdw blurRad="38100" dist="38100" dir="2700000" algn="tl">
                    <a:srgbClr val="000000">
                      <a:alpha val="43137"/>
                    </a:srgbClr>
                  </a:outerShdw>
                </a:effectLst>
              </a:rPr>
              <a:t> </a:t>
            </a:r>
          </a:p>
        </p:txBody>
      </p:sp>
      <p:sp>
        <p:nvSpPr>
          <p:cNvPr id="3" name="TextBox 2">
            <a:extLst>
              <a:ext uri="{FF2B5EF4-FFF2-40B4-BE49-F238E27FC236}">
                <a16:creationId xmlns:a16="http://schemas.microsoft.com/office/drawing/2014/main" id="{E5D2E67F-1E52-49BC-BF8B-022E03A0DE16}"/>
              </a:ext>
            </a:extLst>
          </p:cNvPr>
          <p:cNvSpPr txBox="1"/>
          <p:nvPr/>
        </p:nvSpPr>
        <p:spPr>
          <a:xfrm>
            <a:off x="3352800" y="76200"/>
            <a:ext cx="4762072" cy="769441"/>
          </a:xfrm>
          <a:prstGeom prst="rect">
            <a:avLst/>
          </a:prstGeom>
          <a:noFill/>
        </p:spPr>
        <p:txBody>
          <a:bodyPr wrap="square">
            <a:spAutoFit/>
          </a:bodyPr>
          <a:lstStyle/>
          <a:p>
            <a:r>
              <a:rPr lang="en-US" altLang="en-US" sz="4400" b="1" dirty="0">
                <a:solidFill>
                  <a:schemeClr val="bg1"/>
                </a:solidFill>
                <a:effectLst>
                  <a:outerShdw blurRad="38100" dist="38100" dir="2700000" algn="tl">
                    <a:srgbClr val="000000">
                      <a:alpha val="43137"/>
                    </a:srgbClr>
                  </a:outerShdw>
                </a:effectLst>
                <a:latin typeface="+mn-lt"/>
              </a:rPr>
              <a:t>Purpose</a:t>
            </a:r>
            <a:endParaRPr lang="en-US" sz="4400" b="1" dirty="0">
              <a:effectLst>
                <a:outerShdw blurRad="38100" dist="38100" dir="2700000" algn="tl">
                  <a:srgbClr val="000000">
                    <a:alpha val="43137"/>
                  </a:srgbClr>
                </a:outerShdw>
              </a:effectLst>
              <a:latin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5603">
                                            <p:bg/>
                                          </p:spTgt>
                                        </p:tgtEl>
                                        <p:attrNameLst>
                                          <p:attrName>style.visibility</p:attrName>
                                        </p:attrNameLst>
                                      </p:cBhvr>
                                      <p:to>
                                        <p:strVal val="visible"/>
                                      </p:to>
                                    </p:set>
                                    <p:animEffect transition="in" filter="barn(inVertical)">
                                      <p:cBhvr>
                                        <p:cTn id="7" dur="500"/>
                                        <p:tgtEl>
                                          <p:spTgt spid="2560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603">
                                            <p:txEl>
                                              <p:pRg st="0" end="0"/>
                                            </p:txEl>
                                          </p:spTgt>
                                        </p:tgtEl>
                                        <p:attrNameLst>
                                          <p:attrName>style.visibility</p:attrName>
                                        </p:attrNameLst>
                                      </p:cBhvr>
                                      <p:to>
                                        <p:strVal val="visible"/>
                                      </p:to>
                                    </p:set>
                                    <p:animEffect transition="in" filter="barn(inVertical)">
                                      <p:cBhvr>
                                        <p:cTn id="10" dur="500"/>
                                        <p:tgtEl>
                                          <p:spTgt spid="25603">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25603">
                                            <p:txEl>
                                              <p:pRg st="1" end="1"/>
                                            </p:txEl>
                                          </p:spTgt>
                                        </p:tgtEl>
                                        <p:attrNameLst>
                                          <p:attrName>style.visibility</p:attrName>
                                        </p:attrNameLst>
                                      </p:cBhvr>
                                      <p:to>
                                        <p:strVal val="visible"/>
                                      </p:to>
                                    </p:set>
                                    <p:animEffect transition="in" filter="barn(outVertical)">
                                      <p:cBhvr>
                                        <p:cTn id="14" dur="500"/>
                                        <p:tgtEl>
                                          <p:spTgt spid="25603">
                                            <p:txEl>
                                              <p:pRg st="1" end="1"/>
                                            </p:txEl>
                                          </p:spTgt>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25603">
                                            <p:txEl>
                                              <p:pRg st="2" end="2"/>
                                            </p:txEl>
                                          </p:spTgt>
                                        </p:tgtEl>
                                        <p:attrNameLst>
                                          <p:attrName>style.visibility</p:attrName>
                                        </p:attrNameLst>
                                      </p:cBhvr>
                                      <p:to>
                                        <p:strVal val="visible"/>
                                      </p:to>
                                    </p:set>
                                    <p:animEffect transition="in" filter="barn(inVertical)">
                                      <p:cBhvr>
                                        <p:cTn id="18" dur="500"/>
                                        <p:tgtEl>
                                          <p:spTgt spid="2560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25603">
                                            <p:txEl>
                                              <p:pRg st="3" end="3"/>
                                            </p:txEl>
                                          </p:spTgt>
                                        </p:tgtEl>
                                        <p:attrNameLst>
                                          <p:attrName>style.visibility</p:attrName>
                                        </p:attrNameLst>
                                      </p:cBhvr>
                                      <p:to>
                                        <p:strVal val="visible"/>
                                      </p:to>
                                    </p:set>
                                    <p:animEffect transition="in" filter="barn(outVertical)">
                                      <p:cBhvr>
                                        <p:cTn id="23" dur="500"/>
                                        <p:tgtEl>
                                          <p:spTgt spid="25603">
                                            <p:txEl>
                                              <p:pRg st="3" end="3"/>
                                            </p:txEl>
                                          </p:spTgt>
                                        </p:tgtEl>
                                      </p:cBhvr>
                                    </p:animEffec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Effect transition="in" filter="barn(inVertical)">
                                      <p:cBhvr>
                                        <p:cTn id="27" dur="500"/>
                                        <p:tgtEl>
                                          <p:spTgt spid="256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25603">
                                            <p:txEl>
                                              <p:pRg st="5" end="5"/>
                                            </p:txEl>
                                          </p:spTgt>
                                        </p:tgtEl>
                                        <p:attrNameLst>
                                          <p:attrName>style.visibility</p:attrName>
                                        </p:attrNameLst>
                                      </p:cBhvr>
                                      <p:to>
                                        <p:strVal val="visible"/>
                                      </p:to>
                                    </p:set>
                                    <p:animEffect transition="in" filter="barn(outVertical)">
                                      <p:cBhvr>
                                        <p:cTn id="32" dur="500"/>
                                        <p:tgtEl>
                                          <p:spTgt spid="25603">
                                            <p:txEl>
                                              <p:pRg st="5" end="5"/>
                                            </p:txEl>
                                          </p:spTgt>
                                        </p:tgtEl>
                                      </p:cBhvr>
                                    </p:animEffect>
                                  </p:childTnLst>
                                </p:cTn>
                              </p:par>
                            </p:childTnLst>
                          </p:cTn>
                        </p:par>
                        <p:par>
                          <p:cTn id="33" fill="hold">
                            <p:stCondLst>
                              <p:cond delay="500"/>
                            </p:stCondLst>
                            <p:childTnLst>
                              <p:par>
                                <p:cTn id="34" presetID="16" presetClass="entr" presetSubtype="21" fill="hold" grpId="0" nodeType="afterEffect">
                                  <p:stCondLst>
                                    <p:cond delay="0"/>
                                  </p:stCondLst>
                                  <p:childTnLst>
                                    <p:set>
                                      <p:cBhvr>
                                        <p:cTn id="35" dur="1" fill="hold">
                                          <p:stCondLst>
                                            <p:cond delay="0"/>
                                          </p:stCondLst>
                                        </p:cTn>
                                        <p:tgtEl>
                                          <p:spTgt spid="25603">
                                            <p:txEl>
                                              <p:pRg st="6" end="6"/>
                                            </p:txEl>
                                          </p:spTgt>
                                        </p:tgtEl>
                                        <p:attrNameLst>
                                          <p:attrName>style.visibility</p:attrName>
                                        </p:attrNameLst>
                                      </p:cBhvr>
                                      <p:to>
                                        <p:strVal val="visible"/>
                                      </p:to>
                                    </p:set>
                                    <p:animEffect transition="in" filter="barn(inVertical)">
                                      <p:cBhvr>
                                        <p:cTn id="36" dur="500"/>
                                        <p:tgtEl>
                                          <p:spTgt spid="2560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37" fill="hold" grpId="0" nodeType="clickEffect">
                                  <p:stCondLst>
                                    <p:cond delay="0"/>
                                  </p:stCondLst>
                                  <p:childTnLst>
                                    <p:set>
                                      <p:cBhvr>
                                        <p:cTn id="40" dur="1" fill="hold">
                                          <p:stCondLst>
                                            <p:cond delay="0"/>
                                          </p:stCondLst>
                                        </p:cTn>
                                        <p:tgtEl>
                                          <p:spTgt spid="25603">
                                            <p:txEl>
                                              <p:pRg st="7" end="7"/>
                                            </p:txEl>
                                          </p:spTgt>
                                        </p:tgtEl>
                                        <p:attrNameLst>
                                          <p:attrName>style.visibility</p:attrName>
                                        </p:attrNameLst>
                                      </p:cBhvr>
                                      <p:to>
                                        <p:strVal val="visible"/>
                                      </p:to>
                                    </p:set>
                                    <p:animEffect transition="in" filter="barn(outVertical)">
                                      <p:cBhvr>
                                        <p:cTn id="41" dur="500"/>
                                        <p:tgtEl>
                                          <p:spTgt spid="25603">
                                            <p:txEl>
                                              <p:pRg st="7" end="7"/>
                                            </p:txEl>
                                          </p:spTgt>
                                        </p:tgtEl>
                                      </p:cBhvr>
                                    </p:animEffect>
                                  </p:childTnLst>
                                </p:cTn>
                              </p:par>
                            </p:childTnLst>
                          </p:cTn>
                        </p:par>
                        <p:par>
                          <p:cTn id="42" fill="hold">
                            <p:stCondLst>
                              <p:cond delay="500"/>
                            </p:stCondLst>
                            <p:childTnLst>
                              <p:par>
                                <p:cTn id="43" presetID="16" presetClass="entr" presetSubtype="21" fill="hold" grpId="0" nodeType="afterEffect">
                                  <p:stCondLst>
                                    <p:cond delay="0"/>
                                  </p:stCondLst>
                                  <p:childTnLst>
                                    <p:set>
                                      <p:cBhvr>
                                        <p:cTn id="44" dur="1" fill="hold">
                                          <p:stCondLst>
                                            <p:cond delay="0"/>
                                          </p:stCondLst>
                                        </p:cTn>
                                        <p:tgtEl>
                                          <p:spTgt spid="25603">
                                            <p:txEl>
                                              <p:pRg st="8" end="8"/>
                                            </p:txEl>
                                          </p:spTgt>
                                        </p:tgtEl>
                                        <p:attrNameLst>
                                          <p:attrName>style.visibility</p:attrName>
                                        </p:attrNameLst>
                                      </p:cBhvr>
                                      <p:to>
                                        <p:strVal val="visible"/>
                                      </p:to>
                                    </p:set>
                                    <p:animEffect transition="in" filter="barn(inVertical)">
                                      <p:cBhvr>
                                        <p:cTn id="45" dur="500"/>
                                        <p:tgtEl>
                                          <p:spTgt spid="256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016DCD1A-7696-4239-90E5-3640AB7EDBBF}"/>
              </a:ext>
            </a:extLst>
          </p:cNvPr>
          <p:cNvSpPr>
            <a:spLocks noGrp="1" noChangeArrowheads="1"/>
          </p:cNvSpPr>
          <p:nvPr>
            <p:ph type="body" idx="1"/>
          </p:nvPr>
        </p:nvSpPr>
        <p:spPr>
          <a:xfrm>
            <a:off x="381000" y="1066800"/>
            <a:ext cx="8077200" cy="5562600"/>
          </a:xfrm>
          <a:solidFill>
            <a:schemeClr val="bg1">
              <a:alpha val="80000"/>
            </a:schemeClr>
          </a:solidFill>
        </p:spPr>
        <p:txBody>
          <a:bodyPr/>
          <a:lstStyle/>
          <a:p>
            <a:pPr algn="ctr" eaLnBrk="1" hangingPunct="1">
              <a:buFontTx/>
              <a:buNone/>
            </a:pPr>
            <a:r>
              <a:rPr lang="en-US" altLang="en-US" b="1" dirty="0">
                <a:effectLst>
                  <a:outerShdw blurRad="38100" dist="38100" dir="2700000" algn="tl">
                    <a:srgbClr val="000000">
                      <a:alpha val="43137"/>
                    </a:srgbClr>
                  </a:outerShdw>
                </a:effectLst>
              </a:rPr>
              <a:t>It is a Pictorial Book (1)</a:t>
            </a:r>
          </a:p>
          <a:p>
            <a:pPr marL="914400" lvl="1" indent="-457200" eaLnBrk="1" hangingPunct="1">
              <a:buFont typeface="Courier New" panose="02070309020205020404" pitchFamily="49" charset="0"/>
              <a:buChar char="o"/>
            </a:pPr>
            <a:r>
              <a:rPr lang="en-US" altLang="en-US" b="1" dirty="0">
                <a:effectLst>
                  <a:outerShdw blurRad="38100" dist="38100" dir="2700000" algn="tl">
                    <a:srgbClr val="000000">
                      <a:alpha val="43137"/>
                    </a:srgbClr>
                  </a:outerShdw>
                </a:effectLst>
              </a:rPr>
              <a:t>Signified: </a:t>
            </a:r>
            <a:r>
              <a:rPr lang="en-US" altLang="en-US" b="1" i="1" dirty="0">
                <a:effectLst>
                  <a:outerShdw blurRad="38100" dist="38100" dir="2700000" algn="tl">
                    <a:srgbClr val="000000">
                      <a:alpha val="43137"/>
                    </a:srgbClr>
                  </a:outerShdw>
                </a:effectLst>
              </a:rPr>
              <a:t>to Give a Sign</a:t>
            </a:r>
            <a:r>
              <a:rPr lang="en-US" altLang="en-US" b="1" dirty="0">
                <a:effectLst>
                  <a:outerShdw blurRad="38100" dist="38100" dir="2700000" algn="tl">
                    <a:srgbClr val="000000">
                      <a:alpha val="43137"/>
                    </a:srgbClr>
                  </a:outerShdw>
                </a:effectLst>
              </a:rPr>
              <a:t> </a:t>
            </a:r>
          </a:p>
          <a:p>
            <a:pPr marL="457200" lvl="1" indent="0" eaLnBrk="1" hangingPunct="1">
              <a:buNone/>
            </a:pPr>
            <a:r>
              <a:rPr lang="en-US" altLang="en-US" b="1" dirty="0">
                <a:effectLst>
                  <a:outerShdw blurRad="38100" dist="38100" dir="2700000" algn="tl">
                    <a:srgbClr val="000000">
                      <a:alpha val="43137"/>
                    </a:srgbClr>
                  </a:outerShdw>
                </a:effectLst>
              </a:rPr>
              <a:t>Revelation is Full of Symbols and Numbers</a:t>
            </a:r>
          </a:p>
          <a:p>
            <a:pPr marL="1828800" lvl="3" indent="-457200" eaLnBrk="1" hangingPunct="1">
              <a:spcBef>
                <a:spcPts val="0"/>
              </a:spcBef>
              <a:buFont typeface="Arial" panose="020B0604020202020204" pitchFamily="34" charset="0"/>
              <a:buChar char="•"/>
            </a:pPr>
            <a:r>
              <a:rPr lang="en-US" altLang="en-US" b="1" dirty="0">
                <a:effectLst>
                  <a:outerShdw blurRad="38100" dist="38100" dir="2700000" algn="tl">
                    <a:srgbClr val="000000">
                      <a:alpha val="43137"/>
                    </a:srgbClr>
                  </a:outerShdw>
                </a:effectLst>
              </a:rPr>
              <a:t>Why is it Necessary to Use Signs?</a:t>
            </a:r>
          </a:p>
          <a:p>
            <a:pPr marL="914400" lvl="1" indent="-457200" eaLnBrk="1" hangingPunct="1">
              <a:buFont typeface="Courier New" panose="02070309020205020404" pitchFamily="49" charset="0"/>
              <a:buChar char="o"/>
            </a:pPr>
            <a:r>
              <a:rPr lang="en-US" altLang="en-US" b="1" dirty="0">
                <a:effectLst>
                  <a:outerShdw blurRad="38100" dist="38100" dir="2700000" algn="tl">
                    <a:srgbClr val="000000">
                      <a:alpha val="43137"/>
                    </a:srgbClr>
                  </a:outerShdw>
                </a:effectLst>
              </a:rPr>
              <a:t>They serve as a “</a:t>
            </a:r>
            <a:r>
              <a:rPr lang="en-US" altLang="en-US" b="1" i="1" dirty="0">
                <a:effectLst>
                  <a:outerShdw blurRad="38100" dist="38100" dir="2700000" algn="tl">
                    <a:srgbClr val="000000">
                      <a:alpha val="43137"/>
                    </a:srgbClr>
                  </a:outerShdw>
                </a:effectLst>
              </a:rPr>
              <a:t>Spiritual Code</a:t>
            </a:r>
            <a:r>
              <a:rPr lang="en-US" altLang="en-US" b="1" dirty="0">
                <a:effectLst>
                  <a:outerShdw blurRad="38100" dist="38100" dir="2700000" algn="tl">
                    <a:srgbClr val="000000">
                      <a:alpha val="43137"/>
                    </a:srgbClr>
                  </a:outerShdw>
                </a:effectLst>
              </a:rPr>
              <a:t>”</a:t>
            </a:r>
          </a:p>
          <a:p>
            <a:pPr marL="1714500" lvl="3" indent="-342900" eaLnBrk="1" hangingPunct="1">
              <a:spcBef>
                <a:spcPts val="0"/>
              </a:spcBef>
              <a:buFont typeface="Arial" panose="020B0604020202020204" pitchFamily="34" charset="0"/>
              <a:buChar char="•"/>
            </a:pPr>
            <a:r>
              <a:rPr lang="en-US" altLang="en-US" b="1" dirty="0">
                <a:effectLst>
                  <a:outerShdw blurRad="38100" dist="38100" dir="2700000" algn="tl">
                    <a:srgbClr val="000000">
                      <a:alpha val="43137"/>
                    </a:srgbClr>
                  </a:outerShdw>
                </a:effectLst>
              </a:rPr>
              <a:t>the Non-Jew Did Not Understand </a:t>
            </a:r>
          </a:p>
          <a:p>
            <a:pPr lvl="1" eaLnBrk="1" hangingPunct="1">
              <a:buFont typeface="Courier New" panose="02070309020205020404" pitchFamily="49" charset="0"/>
              <a:buChar char="o"/>
            </a:pPr>
            <a:r>
              <a:rPr lang="en-US" altLang="en-US" b="1" dirty="0">
                <a:effectLst>
                  <a:outerShdw blurRad="38100" dist="38100" dir="2700000" algn="tl">
                    <a:srgbClr val="000000">
                      <a:alpha val="43137"/>
                    </a:srgbClr>
                  </a:outerShdw>
                </a:effectLst>
              </a:rPr>
              <a:t>They </a:t>
            </a:r>
            <a:r>
              <a:rPr lang="en-US" altLang="en-US" b="1" i="1" dirty="0">
                <a:effectLst>
                  <a:outerShdw blurRad="38100" dist="38100" dir="2700000" algn="tl">
                    <a:srgbClr val="000000">
                      <a:alpha val="43137"/>
                    </a:srgbClr>
                  </a:outerShdw>
                </a:effectLst>
              </a:rPr>
              <a:t>“Do Not Change”</a:t>
            </a:r>
          </a:p>
          <a:p>
            <a:pPr marL="1714500" lvl="3" indent="-342900" eaLnBrk="1" hangingPunct="1">
              <a:spcBef>
                <a:spcPts val="0"/>
              </a:spcBef>
              <a:buFont typeface="Arial" panose="020B0604020202020204" pitchFamily="34" charset="0"/>
              <a:buChar char="•"/>
            </a:pPr>
            <a:r>
              <a:rPr lang="en-US" altLang="en-US" b="1" dirty="0">
                <a:effectLst>
                  <a:outerShdw blurRad="38100" dist="38100" dir="2700000" algn="tl">
                    <a:srgbClr val="000000">
                      <a:alpha val="43137"/>
                    </a:srgbClr>
                  </a:outerShdw>
                </a:effectLst>
              </a:rPr>
              <a:t>Time Has No Effect On Them</a:t>
            </a:r>
          </a:p>
          <a:p>
            <a:pPr lvl="1" eaLnBrk="1" hangingPunct="1">
              <a:buFont typeface="Courier New" panose="02070309020205020404" pitchFamily="49" charset="0"/>
              <a:buChar char="o"/>
            </a:pPr>
            <a:r>
              <a:rPr lang="en-US" altLang="en-US" b="1" dirty="0">
                <a:effectLst>
                  <a:outerShdw blurRad="38100" dist="38100" dir="2700000" algn="tl">
                    <a:srgbClr val="000000">
                      <a:alpha val="43137"/>
                    </a:srgbClr>
                  </a:outerShdw>
                </a:effectLst>
              </a:rPr>
              <a:t>They </a:t>
            </a:r>
            <a:r>
              <a:rPr lang="en-US" altLang="en-US" b="1" i="1" dirty="0">
                <a:effectLst>
                  <a:outerShdw blurRad="38100" dist="38100" dir="2700000" algn="tl">
                    <a:srgbClr val="000000">
                      <a:alpha val="43137"/>
                    </a:srgbClr>
                  </a:outerShdw>
                </a:effectLst>
              </a:rPr>
              <a:t>“Spark Emotions”</a:t>
            </a:r>
          </a:p>
          <a:p>
            <a:pPr marL="1714500" lvl="3" indent="-342900" eaLnBrk="1" hangingPunct="1">
              <a:spcBef>
                <a:spcPts val="0"/>
              </a:spcBef>
              <a:buFont typeface="Arial" panose="020B0604020202020204" pitchFamily="34" charset="0"/>
              <a:buChar char="•"/>
            </a:pPr>
            <a:r>
              <a:rPr lang="en-US" altLang="en-US" b="1" dirty="0">
                <a:effectLst>
                  <a:outerShdw blurRad="38100" dist="38100" dir="2700000" algn="tl">
                    <a:srgbClr val="000000">
                      <a:alpha val="43137"/>
                    </a:srgbClr>
                  </a:outerShdw>
                </a:effectLst>
              </a:rPr>
              <a:t>Beast -vs. Dictator </a:t>
            </a:r>
          </a:p>
          <a:p>
            <a:pPr marL="1714500" lvl="3" indent="-342900" eaLnBrk="1" hangingPunct="1">
              <a:spcBef>
                <a:spcPts val="0"/>
              </a:spcBef>
              <a:buFont typeface="Arial" panose="020B0604020202020204" pitchFamily="34" charset="0"/>
              <a:buChar char="•"/>
            </a:pPr>
            <a:r>
              <a:rPr lang="en-US" altLang="en-US" b="1" dirty="0">
                <a:effectLst>
                  <a:outerShdw blurRad="38100" dist="38100" dir="2700000" algn="tl">
                    <a:srgbClr val="000000">
                      <a:alpha val="43137"/>
                    </a:srgbClr>
                  </a:outerShdw>
                </a:effectLst>
              </a:rPr>
              <a:t>Lamp Stand -vs. Church</a:t>
            </a:r>
          </a:p>
        </p:txBody>
      </p:sp>
      <p:sp>
        <p:nvSpPr>
          <p:cNvPr id="3" name="TextBox 2">
            <a:extLst>
              <a:ext uri="{FF2B5EF4-FFF2-40B4-BE49-F238E27FC236}">
                <a16:creationId xmlns:a16="http://schemas.microsoft.com/office/drawing/2014/main" id="{0D2499F3-E732-4383-BBB7-E216DC675670}"/>
              </a:ext>
            </a:extLst>
          </p:cNvPr>
          <p:cNvSpPr txBox="1"/>
          <p:nvPr/>
        </p:nvSpPr>
        <p:spPr>
          <a:xfrm>
            <a:off x="3352800" y="76200"/>
            <a:ext cx="4762072" cy="769441"/>
          </a:xfrm>
          <a:prstGeom prst="rect">
            <a:avLst/>
          </a:prstGeom>
          <a:noFill/>
        </p:spPr>
        <p:txBody>
          <a:bodyPr wrap="square">
            <a:spAutoFit/>
          </a:bodyPr>
          <a:lstStyle/>
          <a:p>
            <a:r>
              <a:rPr lang="en-US" altLang="en-US" sz="4400" b="1" dirty="0">
                <a:solidFill>
                  <a:schemeClr val="bg1"/>
                </a:solidFill>
                <a:effectLst>
                  <a:outerShdw blurRad="38100" dist="38100" dir="2700000" algn="tl">
                    <a:srgbClr val="000000">
                      <a:alpha val="43137"/>
                    </a:srgbClr>
                  </a:outerShdw>
                </a:effectLst>
                <a:latin typeface="+mn-lt"/>
              </a:rPr>
              <a:t>Purpose</a:t>
            </a:r>
            <a:endParaRPr lang="en-US" sz="4400" b="1" dirty="0">
              <a:effectLst>
                <a:outerShdw blurRad="38100" dist="38100" dir="2700000" algn="tl">
                  <a:srgbClr val="000000">
                    <a:alpha val="43137"/>
                  </a:srgbClr>
                </a:outerShdw>
              </a:effectLst>
              <a:latin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387">
                                            <p:bg/>
                                          </p:spTgt>
                                        </p:tgtEl>
                                        <p:attrNameLst>
                                          <p:attrName>style.visibility</p:attrName>
                                        </p:attrNameLst>
                                      </p:cBhvr>
                                      <p:to>
                                        <p:strVal val="visible"/>
                                      </p:to>
                                    </p:set>
                                    <p:anim calcmode="lin" valueType="num">
                                      <p:cBhvr additive="base">
                                        <p:cTn id="7" dur="2000" fill="hold"/>
                                        <p:tgtEl>
                                          <p:spTgt spid="16387">
                                            <p:bg/>
                                          </p:spTgt>
                                        </p:tgtEl>
                                        <p:attrNameLst>
                                          <p:attrName>ppt_x</p:attrName>
                                        </p:attrNameLst>
                                      </p:cBhvr>
                                      <p:tavLst>
                                        <p:tav tm="0">
                                          <p:val>
                                            <p:strVal val="0-#ppt_w/2"/>
                                          </p:val>
                                        </p:tav>
                                        <p:tav tm="100000">
                                          <p:val>
                                            <p:strVal val="#ppt_x"/>
                                          </p:val>
                                        </p:tav>
                                      </p:tavLst>
                                    </p:anim>
                                    <p:anim calcmode="lin" valueType="num">
                                      <p:cBhvr additive="base">
                                        <p:cTn id="8" dur="2000" fill="hold"/>
                                        <p:tgtEl>
                                          <p:spTgt spid="16387">
                                            <p:bg/>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387">
                                            <p:txEl>
                                              <p:pRg st="0" end="0"/>
                                            </p:txEl>
                                          </p:spTgt>
                                        </p:tgtEl>
                                        <p:attrNameLst>
                                          <p:attrName>style.visibility</p:attrName>
                                        </p:attrNameLst>
                                      </p:cBhvr>
                                      <p:to>
                                        <p:strVal val="visible"/>
                                      </p:to>
                                    </p:set>
                                    <p:anim calcmode="lin" valueType="num">
                                      <p:cBhvr additive="base">
                                        <p:cTn id="11" dur="2000" fill="hold"/>
                                        <p:tgtEl>
                                          <p:spTgt spid="16387">
                                            <p:txEl>
                                              <p:pRg st="0" end="0"/>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1" fill="hold" grpId="0" nodeType="afterEffect">
                                  <p:stCondLst>
                                    <p:cond delay="0"/>
                                  </p:stCondLst>
                                  <p:childTnLst>
                                    <p:set>
                                      <p:cBhvr>
                                        <p:cTn id="15" dur="1" fill="hold">
                                          <p:stCondLst>
                                            <p:cond delay="0"/>
                                          </p:stCondLst>
                                        </p:cTn>
                                        <p:tgtEl>
                                          <p:spTgt spid="16387">
                                            <p:txEl>
                                              <p:pRg st="1" end="1"/>
                                            </p:txEl>
                                          </p:spTgt>
                                        </p:tgtEl>
                                        <p:attrNameLst>
                                          <p:attrName>style.visibility</p:attrName>
                                        </p:attrNameLst>
                                      </p:cBhvr>
                                      <p:to>
                                        <p:strVal val="visible"/>
                                      </p:to>
                                    </p:set>
                                    <p:anim calcmode="lin" valueType="num">
                                      <p:cBhvr additive="base">
                                        <p:cTn id="16" dur="20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1638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6387">
                                            <p:txEl>
                                              <p:pRg st="2" end="2"/>
                                            </p:txEl>
                                          </p:spTgt>
                                        </p:tgtEl>
                                        <p:attrNameLst>
                                          <p:attrName>style.visibility</p:attrName>
                                        </p:attrNameLst>
                                      </p:cBhvr>
                                      <p:to>
                                        <p:strVal val="visible"/>
                                      </p:to>
                                    </p:set>
                                    <p:anim calcmode="lin" valueType="num">
                                      <p:cBhvr additive="base">
                                        <p:cTn id="22" dur="20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16387">
                                            <p:txEl>
                                              <p:pRg st="3" end="3"/>
                                            </p:txEl>
                                          </p:spTgt>
                                        </p:tgtEl>
                                        <p:attrNameLst>
                                          <p:attrName>style.visibility</p:attrName>
                                        </p:attrNameLst>
                                      </p:cBhvr>
                                      <p:to>
                                        <p:strVal val="visible"/>
                                      </p:to>
                                    </p:set>
                                    <p:anim calcmode="lin" valueType="num">
                                      <p:cBhvr additive="base">
                                        <p:cTn id="27" dur="20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1638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2" fill="hold" grpId="0" nodeType="clickEffect">
                                  <p:stCondLst>
                                    <p:cond delay="0"/>
                                  </p:stCondLst>
                                  <p:childTnLst>
                                    <p:set>
                                      <p:cBhvr>
                                        <p:cTn id="32" dur="1" fill="hold">
                                          <p:stCondLst>
                                            <p:cond delay="0"/>
                                          </p:stCondLst>
                                        </p:cTn>
                                        <p:tgtEl>
                                          <p:spTgt spid="16387">
                                            <p:txEl>
                                              <p:pRg st="4" end="4"/>
                                            </p:txEl>
                                          </p:spTgt>
                                        </p:tgtEl>
                                        <p:attrNameLst>
                                          <p:attrName>style.visibility</p:attrName>
                                        </p:attrNameLst>
                                      </p:cBhvr>
                                      <p:to>
                                        <p:strVal val="visible"/>
                                      </p:to>
                                    </p:set>
                                    <p:anim calcmode="lin" valueType="num">
                                      <p:cBhvr additive="base">
                                        <p:cTn id="33" dur="2000" fill="hold"/>
                                        <p:tgtEl>
                                          <p:spTgt spid="16387">
                                            <p:txEl>
                                              <p:pRg st="4" end="4"/>
                                            </p:txEl>
                                          </p:spTgt>
                                        </p:tgtEl>
                                        <p:attrNameLst>
                                          <p:attrName>ppt_x</p:attrName>
                                        </p:attrNameLst>
                                      </p:cBhvr>
                                      <p:tavLst>
                                        <p:tav tm="0">
                                          <p:val>
                                            <p:strVal val="0-#ppt_w/2"/>
                                          </p:val>
                                        </p:tav>
                                        <p:tav tm="100000">
                                          <p:val>
                                            <p:strVal val="#ppt_x"/>
                                          </p:val>
                                        </p:tav>
                                      </p:tavLst>
                                    </p:anim>
                                    <p:anim calcmode="lin" valueType="num">
                                      <p:cBhvr additive="base">
                                        <p:cTn id="34" dur="20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ID="2" presetClass="entr" presetSubtype="6" fill="hold" grpId="0" nodeType="afterEffect">
                                  <p:stCondLst>
                                    <p:cond delay="0"/>
                                  </p:stCondLst>
                                  <p:childTnLst>
                                    <p:set>
                                      <p:cBhvr>
                                        <p:cTn id="37" dur="1" fill="hold">
                                          <p:stCondLst>
                                            <p:cond delay="0"/>
                                          </p:stCondLst>
                                        </p:cTn>
                                        <p:tgtEl>
                                          <p:spTgt spid="16387">
                                            <p:txEl>
                                              <p:pRg st="5" end="5"/>
                                            </p:txEl>
                                          </p:spTgt>
                                        </p:tgtEl>
                                        <p:attrNameLst>
                                          <p:attrName>style.visibility</p:attrName>
                                        </p:attrNameLst>
                                      </p:cBhvr>
                                      <p:to>
                                        <p:strVal val="visible"/>
                                      </p:to>
                                    </p:set>
                                    <p:anim calcmode="lin" valueType="num">
                                      <p:cBhvr additive="base">
                                        <p:cTn id="38" dur="2000" fill="hold"/>
                                        <p:tgtEl>
                                          <p:spTgt spid="16387">
                                            <p:txEl>
                                              <p:pRg st="5" end="5"/>
                                            </p:txEl>
                                          </p:spTgt>
                                        </p:tgtEl>
                                        <p:attrNameLst>
                                          <p:attrName>ppt_x</p:attrName>
                                        </p:attrNameLst>
                                      </p:cBhvr>
                                      <p:tavLst>
                                        <p:tav tm="0">
                                          <p:val>
                                            <p:strVal val="1+#ppt_w/2"/>
                                          </p:val>
                                        </p:tav>
                                        <p:tav tm="100000">
                                          <p:val>
                                            <p:strVal val="#ppt_x"/>
                                          </p:val>
                                        </p:tav>
                                      </p:tavLst>
                                    </p:anim>
                                    <p:anim calcmode="lin" valueType="num">
                                      <p:cBhvr additive="base">
                                        <p:cTn id="39" dur="20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fill="hold" grpId="0" nodeType="clickEffect">
                                  <p:stCondLst>
                                    <p:cond delay="0"/>
                                  </p:stCondLst>
                                  <p:childTnLst>
                                    <p:set>
                                      <p:cBhvr>
                                        <p:cTn id="43" dur="1" fill="hold">
                                          <p:stCondLst>
                                            <p:cond delay="0"/>
                                          </p:stCondLst>
                                        </p:cTn>
                                        <p:tgtEl>
                                          <p:spTgt spid="16387">
                                            <p:txEl>
                                              <p:pRg st="6" end="6"/>
                                            </p:txEl>
                                          </p:spTgt>
                                        </p:tgtEl>
                                        <p:attrNameLst>
                                          <p:attrName>style.visibility</p:attrName>
                                        </p:attrNameLst>
                                      </p:cBhvr>
                                      <p:to>
                                        <p:strVal val="visible"/>
                                      </p:to>
                                    </p:set>
                                    <p:anim calcmode="lin" valueType="num">
                                      <p:cBhvr additive="base">
                                        <p:cTn id="44" dur="20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45" dur="2000" fill="hold"/>
                                        <p:tgtEl>
                                          <p:spTgt spid="16387">
                                            <p:txEl>
                                              <p:pRg st="6" end="6"/>
                                            </p:txEl>
                                          </p:spTgt>
                                        </p:tgtEl>
                                        <p:attrNameLst>
                                          <p:attrName>ppt_y</p:attrName>
                                        </p:attrNameLst>
                                      </p:cBhvr>
                                      <p:tavLst>
                                        <p:tav tm="0">
                                          <p:val>
                                            <p:strVal val="0-#ppt_h/2"/>
                                          </p:val>
                                        </p:tav>
                                        <p:tav tm="100000">
                                          <p:val>
                                            <p:strVal val="#ppt_y"/>
                                          </p:val>
                                        </p:tav>
                                      </p:tavLst>
                                    </p:anim>
                                  </p:childTnLst>
                                </p:cTn>
                              </p:par>
                            </p:childTnLst>
                          </p:cTn>
                        </p:par>
                        <p:par>
                          <p:cTn id="46" fill="hold">
                            <p:stCondLst>
                              <p:cond delay="2000"/>
                            </p:stCondLst>
                            <p:childTnLst>
                              <p:par>
                                <p:cTn id="47" presetID="2" presetClass="entr" presetSubtype="4" fill="hold" grpId="0" nodeType="afterEffect">
                                  <p:stCondLst>
                                    <p:cond delay="0"/>
                                  </p:stCondLst>
                                  <p:childTnLst>
                                    <p:set>
                                      <p:cBhvr>
                                        <p:cTn id="48" dur="1" fill="hold">
                                          <p:stCondLst>
                                            <p:cond delay="0"/>
                                          </p:stCondLst>
                                        </p:cTn>
                                        <p:tgtEl>
                                          <p:spTgt spid="16387">
                                            <p:txEl>
                                              <p:pRg st="7" end="7"/>
                                            </p:txEl>
                                          </p:spTgt>
                                        </p:tgtEl>
                                        <p:attrNameLst>
                                          <p:attrName>style.visibility</p:attrName>
                                        </p:attrNameLst>
                                      </p:cBhvr>
                                      <p:to>
                                        <p:strVal val="visible"/>
                                      </p:to>
                                    </p:set>
                                    <p:anim calcmode="lin" valueType="num">
                                      <p:cBhvr additive="base">
                                        <p:cTn id="49" dur="2000" fill="hold"/>
                                        <p:tgtEl>
                                          <p:spTgt spid="16387">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1638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16387">
                                            <p:txEl>
                                              <p:pRg st="8" end="8"/>
                                            </p:txEl>
                                          </p:spTgt>
                                        </p:tgtEl>
                                        <p:attrNameLst>
                                          <p:attrName>style.visibility</p:attrName>
                                        </p:attrNameLst>
                                      </p:cBhvr>
                                      <p:to>
                                        <p:strVal val="visible"/>
                                      </p:to>
                                    </p:set>
                                    <p:anim calcmode="lin" valueType="num">
                                      <p:cBhvr additive="base">
                                        <p:cTn id="55" dur="2000" fill="hold"/>
                                        <p:tgtEl>
                                          <p:spTgt spid="16387">
                                            <p:txEl>
                                              <p:pRg st="8" end="8"/>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16387">
                                            <p:txEl>
                                              <p:pRg st="8" end="8"/>
                                            </p:txEl>
                                          </p:spTgt>
                                        </p:tgtEl>
                                        <p:attrNameLst>
                                          <p:attrName>ppt_y</p:attrName>
                                        </p:attrNameLst>
                                      </p:cBhvr>
                                      <p:tavLst>
                                        <p:tav tm="0">
                                          <p:val>
                                            <p:strVal val="0-#ppt_h/2"/>
                                          </p:val>
                                        </p:tav>
                                        <p:tav tm="100000">
                                          <p:val>
                                            <p:strVal val="#ppt_y"/>
                                          </p:val>
                                        </p:tav>
                                      </p:tavLst>
                                    </p:anim>
                                  </p:childTnLst>
                                </p:cTn>
                              </p:par>
                            </p:childTnLst>
                          </p:cTn>
                        </p:par>
                        <p:par>
                          <p:cTn id="57" fill="hold">
                            <p:stCondLst>
                              <p:cond delay="2000"/>
                            </p:stCondLst>
                            <p:childTnLst>
                              <p:par>
                                <p:cTn id="58" presetID="2" presetClass="entr" presetSubtype="3" fill="hold" grpId="0" nodeType="afterEffect">
                                  <p:stCondLst>
                                    <p:cond delay="0"/>
                                  </p:stCondLst>
                                  <p:childTnLst>
                                    <p:set>
                                      <p:cBhvr>
                                        <p:cTn id="59" dur="1" fill="hold">
                                          <p:stCondLst>
                                            <p:cond delay="0"/>
                                          </p:stCondLst>
                                        </p:cTn>
                                        <p:tgtEl>
                                          <p:spTgt spid="16387">
                                            <p:txEl>
                                              <p:pRg st="9" end="9"/>
                                            </p:txEl>
                                          </p:spTgt>
                                        </p:tgtEl>
                                        <p:attrNameLst>
                                          <p:attrName>style.visibility</p:attrName>
                                        </p:attrNameLst>
                                      </p:cBhvr>
                                      <p:to>
                                        <p:strVal val="visible"/>
                                      </p:to>
                                    </p:set>
                                    <p:anim calcmode="lin" valueType="num">
                                      <p:cBhvr additive="base">
                                        <p:cTn id="60" dur="2000" fill="hold"/>
                                        <p:tgtEl>
                                          <p:spTgt spid="16387">
                                            <p:txEl>
                                              <p:pRg st="9" end="9"/>
                                            </p:txEl>
                                          </p:spTgt>
                                        </p:tgtEl>
                                        <p:attrNameLst>
                                          <p:attrName>ppt_x</p:attrName>
                                        </p:attrNameLst>
                                      </p:cBhvr>
                                      <p:tavLst>
                                        <p:tav tm="0">
                                          <p:val>
                                            <p:strVal val="1+#ppt_w/2"/>
                                          </p:val>
                                        </p:tav>
                                        <p:tav tm="100000">
                                          <p:val>
                                            <p:strVal val="#ppt_x"/>
                                          </p:val>
                                        </p:tav>
                                      </p:tavLst>
                                    </p:anim>
                                    <p:anim calcmode="lin" valueType="num">
                                      <p:cBhvr additive="base">
                                        <p:cTn id="61" dur="2000" fill="hold"/>
                                        <p:tgtEl>
                                          <p:spTgt spid="16387">
                                            <p:txEl>
                                              <p:pRg st="9" end="9"/>
                                            </p:txEl>
                                          </p:spTgt>
                                        </p:tgtEl>
                                        <p:attrNameLst>
                                          <p:attrName>ppt_y</p:attrName>
                                        </p:attrNameLst>
                                      </p:cBhvr>
                                      <p:tavLst>
                                        <p:tav tm="0">
                                          <p:val>
                                            <p:strVal val="0-#ppt_h/2"/>
                                          </p:val>
                                        </p:tav>
                                        <p:tav tm="100000">
                                          <p:val>
                                            <p:strVal val="#ppt_y"/>
                                          </p:val>
                                        </p:tav>
                                      </p:tavLst>
                                    </p:anim>
                                  </p:childTnLst>
                                </p:cTn>
                              </p:par>
                            </p:childTnLst>
                          </p:cTn>
                        </p:par>
                        <p:par>
                          <p:cTn id="62" fill="hold">
                            <p:stCondLst>
                              <p:cond delay="4000"/>
                            </p:stCondLst>
                            <p:childTnLst>
                              <p:par>
                                <p:cTn id="63" presetID="2" presetClass="entr" presetSubtype="9" fill="hold" grpId="0" nodeType="afterEffect">
                                  <p:stCondLst>
                                    <p:cond delay="0"/>
                                  </p:stCondLst>
                                  <p:childTnLst>
                                    <p:set>
                                      <p:cBhvr>
                                        <p:cTn id="64" dur="1" fill="hold">
                                          <p:stCondLst>
                                            <p:cond delay="0"/>
                                          </p:stCondLst>
                                        </p:cTn>
                                        <p:tgtEl>
                                          <p:spTgt spid="16387">
                                            <p:txEl>
                                              <p:pRg st="10" end="10"/>
                                            </p:txEl>
                                          </p:spTgt>
                                        </p:tgtEl>
                                        <p:attrNameLst>
                                          <p:attrName>style.visibility</p:attrName>
                                        </p:attrNameLst>
                                      </p:cBhvr>
                                      <p:to>
                                        <p:strVal val="visible"/>
                                      </p:to>
                                    </p:set>
                                    <p:anim calcmode="lin" valueType="num">
                                      <p:cBhvr additive="base">
                                        <p:cTn id="65" dur="2000" fill="hold"/>
                                        <p:tgtEl>
                                          <p:spTgt spid="16387">
                                            <p:txEl>
                                              <p:pRg st="10" end="10"/>
                                            </p:txEl>
                                          </p:spTgt>
                                        </p:tgtEl>
                                        <p:attrNameLst>
                                          <p:attrName>ppt_x</p:attrName>
                                        </p:attrNameLst>
                                      </p:cBhvr>
                                      <p:tavLst>
                                        <p:tav tm="0">
                                          <p:val>
                                            <p:strVal val="0-#ppt_w/2"/>
                                          </p:val>
                                        </p:tav>
                                        <p:tav tm="100000">
                                          <p:val>
                                            <p:strVal val="#ppt_x"/>
                                          </p:val>
                                        </p:tav>
                                      </p:tavLst>
                                    </p:anim>
                                    <p:anim calcmode="lin" valueType="num">
                                      <p:cBhvr additive="base">
                                        <p:cTn id="66" dur="2000" fill="hold"/>
                                        <p:tgtEl>
                                          <p:spTgt spid="16387">
                                            <p:txEl>
                                              <p:pRg st="10" end="1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A888C29-9B54-4AA5-8525-734BBCFA995A}"/>
              </a:ext>
            </a:extLst>
          </p:cNvPr>
          <p:cNvSpPr>
            <a:spLocks noGrp="1" noChangeArrowheads="1"/>
          </p:cNvSpPr>
          <p:nvPr>
            <p:ph type="body" idx="1"/>
          </p:nvPr>
        </p:nvSpPr>
        <p:spPr>
          <a:xfrm>
            <a:off x="76200" y="1752600"/>
            <a:ext cx="8991600" cy="3097923"/>
          </a:xfrm>
          <a:solidFill>
            <a:schemeClr val="bg1">
              <a:alpha val="80000"/>
            </a:schemeClr>
          </a:solidFill>
        </p:spPr>
        <p:txBody>
          <a:bodyPr/>
          <a:lstStyle/>
          <a:p>
            <a:pPr eaLnBrk="1" hangingPunct="1">
              <a:buFontTx/>
              <a:buNone/>
            </a:pPr>
            <a:r>
              <a:rPr lang="en-US" b="1" dirty="0">
                <a:effectLst>
                  <a:outerShdw blurRad="38100" dist="38100" dir="2700000" algn="tl">
                    <a:srgbClr val="000000">
                      <a:alpha val="43137"/>
                    </a:srgbClr>
                  </a:outerShdw>
                </a:effectLst>
              </a:rPr>
              <a:t>Revelation was to Prepare…</a:t>
            </a:r>
          </a:p>
          <a:p>
            <a:pPr eaLnBrk="1" hangingPunct="1">
              <a:buFontTx/>
              <a:buNone/>
            </a:pPr>
            <a:r>
              <a:rPr lang="en-US" b="1" dirty="0">
                <a:effectLst>
                  <a:outerShdw blurRad="38100" dist="38100" dir="2700000" algn="tl">
                    <a:srgbClr val="000000">
                      <a:alpha val="43137"/>
                    </a:srgbClr>
                  </a:outerShdw>
                </a:effectLst>
              </a:rPr>
              <a:t>   …and Strengthen the Christians of </a:t>
            </a:r>
          </a:p>
          <a:p>
            <a:pPr eaLnBrk="1" hangingPunct="1">
              <a:buFontTx/>
              <a:buNone/>
            </a:pPr>
            <a:r>
              <a:rPr lang="en-US" b="1" dirty="0">
                <a:effectLst>
                  <a:outerShdw blurRad="38100" dist="38100" dir="2700000" algn="tl">
                    <a:srgbClr val="000000">
                      <a:alpha val="43137"/>
                    </a:srgbClr>
                  </a:outerShdw>
                </a:effectLst>
              </a:rPr>
              <a:t>       …Asia Minor (seven churches) </a:t>
            </a:r>
          </a:p>
          <a:p>
            <a:pPr eaLnBrk="1" hangingPunct="1">
              <a:buFontTx/>
              <a:buNone/>
            </a:pPr>
            <a:r>
              <a:rPr lang="en-US" b="1" dirty="0">
                <a:effectLst>
                  <a:outerShdw blurRad="38100" dist="38100" dir="2700000" algn="tl">
                    <a:srgbClr val="000000">
                      <a:alpha val="43137"/>
                    </a:srgbClr>
                  </a:outerShdw>
                </a:effectLst>
              </a:rPr>
              <a:t>           ...that they will Remain Faithful </a:t>
            </a:r>
          </a:p>
          <a:p>
            <a:pPr eaLnBrk="1" hangingPunct="1">
              <a:buFontTx/>
              <a:buNone/>
            </a:pPr>
            <a:r>
              <a:rPr lang="en-US" b="1" dirty="0">
                <a:effectLst>
                  <a:outerShdw blurRad="38100" dist="38100" dir="2700000" algn="tl">
                    <a:srgbClr val="000000">
                      <a:alpha val="43137"/>
                    </a:srgbClr>
                  </a:outerShdw>
                </a:effectLst>
              </a:rPr>
              <a:t>              …Against the Impending Persecution</a:t>
            </a:r>
            <a:endParaRPr lang="en-US" altLang="en-US" b="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5B70B7E5-F5F3-49B6-937D-2096113DE4BB}"/>
              </a:ext>
            </a:extLst>
          </p:cNvPr>
          <p:cNvSpPr txBox="1"/>
          <p:nvPr/>
        </p:nvSpPr>
        <p:spPr>
          <a:xfrm>
            <a:off x="3276600" y="33983"/>
            <a:ext cx="4762072" cy="769441"/>
          </a:xfrm>
          <a:prstGeom prst="rect">
            <a:avLst/>
          </a:prstGeom>
          <a:noFill/>
        </p:spPr>
        <p:txBody>
          <a:bodyPr wrap="square">
            <a:spAutoFit/>
          </a:bodyPr>
          <a:lstStyle/>
          <a:p>
            <a:r>
              <a:rPr lang="en-US" altLang="en-US" sz="4400" b="1" dirty="0">
                <a:solidFill>
                  <a:schemeClr val="bg1"/>
                </a:solidFill>
                <a:effectLst>
                  <a:outerShdw blurRad="38100" dist="38100" dir="2700000" algn="tl">
                    <a:srgbClr val="000000">
                      <a:alpha val="43137"/>
                    </a:srgbClr>
                  </a:outerShdw>
                </a:effectLst>
                <a:latin typeface="+mn-lt"/>
              </a:rPr>
              <a:t>Purpose</a:t>
            </a:r>
            <a:endParaRPr lang="en-US" sz="4400" b="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4398527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7411">
                                            <p:bg/>
                                          </p:spTgt>
                                        </p:tgtEl>
                                        <p:attrNameLst>
                                          <p:attrName>style.visibility</p:attrName>
                                        </p:attrNameLst>
                                      </p:cBhvr>
                                      <p:to>
                                        <p:strVal val="visible"/>
                                      </p:to>
                                    </p:set>
                                    <p:anim calcmode="lin" valueType="num">
                                      <p:cBhvr additive="base">
                                        <p:cTn id="7" dur="2000" fill="hold"/>
                                        <p:tgtEl>
                                          <p:spTgt spid="17411">
                                            <p:bg/>
                                          </p:spTgt>
                                        </p:tgtEl>
                                        <p:attrNameLst>
                                          <p:attrName>ppt_x</p:attrName>
                                        </p:attrNameLst>
                                      </p:cBhvr>
                                      <p:tavLst>
                                        <p:tav tm="0">
                                          <p:val>
                                            <p:strVal val="0-#ppt_w/2"/>
                                          </p:val>
                                        </p:tav>
                                        <p:tav tm="100000">
                                          <p:val>
                                            <p:strVal val="#ppt_x"/>
                                          </p:val>
                                        </p:tav>
                                      </p:tavLst>
                                    </p:anim>
                                    <p:anim calcmode="lin" valueType="num">
                                      <p:cBhvr additive="base">
                                        <p:cTn id="8" dur="2000" fill="hold"/>
                                        <p:tgtEl>
                                          <p:spTgt spid="17411">
                                            <p:bg/>
                                          </p:spTgt>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7411">
                                            <p:txEl>
                                              <p:pRg st="0" end="0"/>
                                            </p:txEl>
                                          </p:spTgt>
                                        </p:tgtEl>
                                        <p:attrNameLst>
                                          <p:attrName>style.visibility</p:attrName>
                                        </p:attrNameLst>
                                      </p:cBhvr>
                                      <p:to>
                                        <p:strVal val="visible"/>
                                      </p:to>
                                    </p:set>
                                    <p:anim calcmode="lin" valueType="num">
                                      <p:cBhvr additive="base">
                                        <p:cTn id="11" dur="20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17411">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7411">
                                            <p:txEl>
                                              <p:pRg st="1" end="1"/>
                                            </p:txEl>
                                          </p:spTgt>
                                        </p:tgtEl>
                                        <p:attrNameLst>
                                          <p:attrName>style.visibility</p:attrName>
                                        </p:attrNameLst>
                                      </p:cBhvr>
                                      <p:to>
                                        <p:strVal val="visible"/>
                                      </p:to>
                                    </p:set>
                                    <p:anim calcmode="lin" valueType="num">
                                      <p:cBhvr additive="base">
                                        <p:cTn id="15" dur="2000" fill="hold"/>
                                        <p:tgtEl>
                                          <p:spTgt spid="17411">
                                            <p:txEl>
                                              <p:pRg st="1" end="1"/>
                                            </p:txEl>
                                          </p:spTgt>
                                        </p:tgtEl>
                                        <p:attrNameLst>
                                          <p:attrName>ppt_x</p:attrName>
                                        </p:attrNameLst>
                                      </p:cBhvr>
                                      <p:tavLst>
                                        <p:tav tm="0">
                                          <p:val>
                                            <p:strVal val="0-#ppt_w/2"/>
                                          </p:val>
                                        </p:tav>
                                        <p:tav tm="100000">
                                          <p:val>
                                            <p:strVal val="#ppt_x"/>
                                          </p:val>
                                        </p:tav>
                                      </p:tavLst>
                                    </p:anim>
                                    <p:anim calcmode="lin" valueType="num">
                                      <p:cBhvr additive="base">
                                        <p:cTn id="16" dur="2000" fill="hold"/>
                                        <p:tgtEl>
                                          <p:spTgt spid="17411">
                                            <p:txEl>
                                              <p:pRg st="1" end="1"/>
                                            </p:txEl>
                                          </p:spTgt>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20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17411">
                                            <p:txEl>
                                              <p:pRg st="2" end="2"/>
                                            </p:txEl>
                                          </p:spTgt>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7411">
                                            <p:txEl>
                                              <p:pRg st="3" end="3"/>
                                            </p:txEl>
                                          </p:spTgt>
                                        </p:tgtEl>
                                        <p:attrNameLst>
                                          <p:attrName>style.visibility</p:attrName>
                                        </p:attrNameLst>
                                      </p:cBhvr>
                                      <p:to>
                                        <p:strVal val="visible"/>
                                      </p:to>
                                    </p:set>
                                    <p:anim calcmode="lin" valueType="num">
                                      <p:cBhvr additive="base">
                                        <p:cTn id="23" dur="2000" fill="hold"/>
                                        <p:tgtEl>
                                          <p:spTgt spid="17411">
                                            <p:txEl>
                                              <p:pRg st="3" end="3"/>
                                            </p:txEl>
                                          </p:spTgt>
                                        </p:tgtEl>
                                        <p:attrNameLst>
                                          <p:attrName>ppt_x</p:attrName>
                                        </p:attrNameLst>
                                      </p:cBhvr>
                                      <p:tavLst>
                                        <p:tav tm="0">
                                          <p:val>
                                            <p:strVal val="0-#ppt_w/2"/>
                                          </p:val>
                                        </p:tav>
                                        <p:tav tm="100000">
                                          <p:val>
                                            <p:strVal val="#ppt_x"/>
                                          </p:val>
                                        </p:tav>
                                      </p:tavLst>
                                    </p:anim>
                                    <p:anim calcmode="lin" valueType="num">
                                      <p:cBhvr additive="base">
                                        <p:cTn id="24" dur="2000" fill="hold"/>
                                        <p:tgtEl>
                                          <p:spTgt spid="17411">
                                            <p:txEl>
                                              <p:pRg st="3" end="3"/>
                                            </p:txEl>
                                          </p:spTgt>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 calcmode="lin" valueType="num">
                                      <p:cBhvr additive="base">
                                        <p:cTn id="27" dur="2000" fill="hold"/>
                                        <p:tgtEl>
                                          <p:spTgt spid="17411">
                                            <p:txEl>
                                              <p:pRg st="4" end="4"/>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17411">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A888C29-9B54-4AA5-8525-734BBCFA995A}"/>
              </a:ext>
            </a:extLst>
          </p:cNvPr>
          <p:cNvSpPr>
            <a:spLocks noGrp="1" noChangeArrowheads="1"/>
          </p:cNvSpPr>
          <p:nvPr>
            <p:ph type="body" idx="1"/>
          </p:nvPr>
        </p:nvSpPr>
        <p:spPr>
          <a:xfrm>
            <a:off x="75344" y="1676400"/>
            <a:ext cx="8992456" cy="4191000"/>
          </a:xfrm>
          <a:solidFill>
            <a:schemeClr val="bg1">
              <a:alpha val="80000"/>
            </a:schemeClr>
          </a:solidFill>
        </p:spPr>
        <p:txBody>
          <a:bodyPr/>
          <a:lstStyle/>
          <a:p>
            <a:pPr marL="0" indent="0">
              <a:buNone/>
            </a:pPr>
            <a:r>
              <a:rPr lang="en-US" b="1" dirty="0">
                <a:effectLst>
                  <a:outerShdw blurRad="38100" dist="38100" dir="2700000" algn="tl">
                    <a:srgbClr val="000000">
                      <a:alpha val="43137"/>
                    </a:srgbClr>
                  </a:outerShdw>
                </a:effectLst>
              </a:rPr>
              <a:t>The Overall Scope of the Book of Revelation:</a:t>
            </a:r>
          </a:p>
          <a:p>
            <a:pPr marL="0" indent="0" algn="ctr">
              <a:spcBef>
                <a:spcPts val="0"/>
              </a:spcBef>
              <a:buNone/>
            </a:pPr>
            <a:r>
              <a:rPr lang="en-US" b="1" dirty="0">
                <a:effectLst>
                  <a:outerShdw blurRad="38100" dist="38100" dir="2700000" algn="tl">
                    <a:srgbClr val="000000">
                      <a:alpha val="43137"/>
                    </a:srgbClr>
                  </a:outerShdw>
                </a:effectLst>
              </a:rPr>
              <a:t>Revelation 1:19</a:t>
            </a:r>
          </a:p>
          <a:p>
            <a:pPr marL="0" indent="0">
              <a:buNone/>
            </a:pPr>
            <a:r>
              <a:rPr lang="en-US" sz="2800" b="1" dirty="0">
                <a:effectLst>
                  <a:outerShdw blurRad="38100" dist="38100" dir="2700000" algn="tl">
                    <a:srgbClr val="000000">
                      <a:alpha val="43137"/>
                    </a:srgbClr>
                  </a:outerShdw>
                </a:effectLst>
              </a:rPr>
              <a:t>• Chap 1 -</a:t>
            </a:r>
            <a:r>
              <a:rPr lang="en-US" sz="2800" i="1" dirty="0">
                <a:effectLst>
                  <a:outerShdw blurRad="38100" dist="38100" dir="2700000" algn="tl">
                    <a:srgbClr val="000000">
                      <a:alpha val="43137"/>
                    </a:srgbClr>
                  </a:outerShdw>
                </a:effectLst>
              </a:rPr>
              <a:t>“things you have seen”</a:t>
            </a:r>
          </a:p>
          <a:p>
            <a:pPr marL="838200" lvl="1" indent="-457200">
              <a:spcBef>
                <a:spcPts val="0"/>
              </a:spcBef>
              <a:buFont typeface="Courier New" panose="02070309020205020404" pitchFamily="49" charset="0"/>
              <a:buChar char="o"/>
            </a:pPr>
            <a:r>
              <a:rPr lang="en-US" b="1" dirty="0">
                <a:effectLst>
                  <a:outerShdw blurRad="38100" dist="38100" dir="2700000" algn="tl">
                    <a:srgbClr val="000000">
                      <a:alpha val="43137"/>
                    </a:srgbClr>
                  </a:outerShdw>
                </a:effectLst>
              </a:rPr>
              <a:t>The Lord’s Work in His Church</a:t>
            </a:r>
          </a:p>
          <a:p>
            <a:pPr marL="0" indent="0">
              <a:spcBef>
                <a:spcPts val="1200"/>
              </a:spcBef>
              <a:buNone/>
            </a:pPr>
            <a:r>
              <a:rPr lang="en-US" sz="2800" b="1" dirty="0">
                <a:effectLst>
                  <a:outerShdw blurRad="38100" dist="38100" dir="2700000" algn="tl">
                    <a:srgbClr val="000000">
                      <a:alpha val="43137"/>
                    </a:srgbClr>
                  </a:outerShdw>
                </a:effectLst>
              </a:rPr>
              <a:t>• Chap 2-3 – </a:t>
            </a:r>
            <a:r>
              <a:rPr lang="en-US" sz="2800" i="1" dirty="0">
                <a:effectLst>
                  <a:outerShdw blurRad="38100" dist="38100" dir="2700000" algn="tl">
                    <a:srgbClr val="000000">
                      <a:alpha val="43137"/>
                    </a:srgbClr>
                  </a:outerShdw>
                </a:effectLst>
              </a:rPr>
              <a:t>“things which are”</a:t>
            </a:r>
          </a:p>
          <a:p>
            <a:pPr marL="838200" lvl="1" indent="-457200">
              <a:spcBef>
                <a:spcPts val="0"/>
              </a:spcBef>
              <a:buFont typeface="Courier New" panose="02070309020205020404" pitchFamily="49" charset="0"/>
              <a:buChar char="o"/>
            </a:pPr>
            <a:r>
              <a:rPr lang="en-US" b="1" dirty="0">
                <a:effectLst>
                  <a:outerShdw blurRad="38100" dist="38100" dir="2700000" algn="tl">
                    <a:srgbClr val="000000">
                      <a:alpha val="43137"/>
                    </a:srgbClr>
                  </a:outerShdw>
                </a:effectLst>
              </a:rPr>
              <a:t>The Lord’s Word to His Church</a:t>
            </a:r>
          </a:p>
          <a:p>
            <a:pPr marL="0" indent="0">
              <a:spcBef>
                <a:spcPts val="1200"/>
              </a:spcBef>
              <a:buNone/>
            </a:pPr>
            <a:r>
              <a:rPr lang="en-US" sz="2800" b="1" dirty="0">
                <a:effectLst>
                  <a:outerShdw blurRad="38100" dist="38100" dir="2700000" algn="tl">
                    <a:srgbClr val="000000">
                      <a:alpha val="43137"/>
                    </a:srgbClr>
                  </a:outerShdw>
                </a:effectLst>
              </a:rPr>
              <a:t>• Chap 4-22 – </a:t>
            </a:r>
            <a:r>
              <a:rPr lang="en-US" sz="2800" i="1" dirty="0">
                <a:effectLst>
                  <a:outerShdw blurRad="38100" dist="38100" dir="2700000" algn="tl">
                    <a:srgbClr val="000000">
                      <a:alpha val="43137"/>
                    </a:srgbClr>
                  </a:outerShdw>
                </a:effectLst>
              </a:rPr>
              <a:t>“things which shall be”</a:t>
            </a:r>
          </a:p>
          <a:p>
            <a:pPr marL="838200" lvl="1" indent="-457200">
              <a:spcBef>
                <a:spcPts val="0"/>
              </a:spcBef>
              <a:buFont typeface="Courier New" panose="02070309020205020404" pitchFamily="49" charset="0"/>
              <a:buChar char="o"/>
            </a:pPr>
            <a:r>
              <a:rPr lang="en-US" b="1" dirty="0">
                <a:effectLst>
                  <a:outerShdw blurRad="38100" dist="38100" dir="2700000" algn="tl">
                    <a:srgbClr val="000000">
                      <a:alpha val="43137"/>
                    </a:srgbClr>
                  </a:outerShdw>
                </a:effectLst>
              </a:rPr>
              <a:t>“ ”Lord’s Word (prophetic) after His Church </a:t>
            </a:r>
          </a:p>
          <a:p>
            <a:pPr algn="ctr" eaLnBrk="1" hangingPunct="1">
              <a:buFontTx/>
              <a:buNone/>
            </a:pPr>
            <a:endParaRPr lang="en-US" altLang="en-US" b="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5B70B7E5-F5F3-49B6-937D-2096113DE4BB}"/>
              </a:ext>
            </a:extLst>
          </p:cNvPr>
          <p:cNvSpPr txBox="1"/>
          <p:nvPr/>
        </p:nvSpPr>
        <p:spPr>
          <a:xfrm>
            <a:off x="3352800" y="76200"/>
            <a:ext cx="4762072" cy="769441"/>
          </a:xfrm>
          <a:prstGeom prst="rect">
            <a:avLst/>
          </a:prstGeom>
          <a:noFill/>
        </p:spPr>
        <p:txBody>
          <a:bodyPr wrap="square">
            <a:spAutoFit/>
          </a:bodyPr>
          <a:lstStyle/>
          <a:p>
            <a:r>
              <a:rPr lang="en-US" altLang="en-US" sz="4400" b="1" dirty="0">
                <a:solidFill>
                  <a:schemeClr val="bg1"/>
                </a:solidFill>
                <a:effectLst>
                  <a:outerShdw blurRad="38100" dist="38100" dir="2700000" algn="tl">
                    <a:srgbClr val="000000">
                      <a:alpha val="43137"/>
                    </a:srgbClr>
                  </a:outerShdw>
                </a:effectLst>
                <a:latin typeface="+mn-lt"/>
              </a:rPr>
              <a:t>Purpose</a:t>
            </a:r>
            <a:endParaRPr lang="en-US" sz="4400" b="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4139227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411">
                                            <p:bg/>
                                          </p:spTgt>
                                        </p:tgtEl>
                                        <p:attrNameLst>
                                          <p:attrName>style.visibility</p:attrName>
                                        </p:attrNameLst>
                                      </p:cBhvr>
                                      <p:to>
                                        <p:strVal val="visible"/>
                                      </p:to>
                                    </p:set>
                                    <p:animEffect transition="in" filter="barn(inVertical)">
                                      <p:cBhvr>
                                        <p:cTn id="7" dur="500"/>
                                        <p:tgtEl>
                                          <p:spTgt spid="17411">
                                            <p:bg/>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7411">
                                            <p:txEl>
                                              <p:pRg st="0" end="0"/>
                                            </p:txEl>
                                          </p:spTgt>
                                        </p:tgtEl>
                                        <p:attrNameLst>
                                          <p:attrName>style.visibility</p:attrName>
                                        </p:attrNameLst>
                                      </p:cBhvr>
                                      <p:to>
                                        <p:strVal val="visible"/>
                                      </p:to>
                                    </p:set>
                                    <p:animEffect transition="in" filter="barn(outVertical)">
                                      <p:cBhvr>
                                        <p:cTn id="10" dur="500"/>
                                        <p:tgtEl>
                                          <p:spTgt spid="17411">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17411">
                                            <p:txEl>
                                              <p:pRg st="1" end="1"/>
                                            </p:txEl>
                                          </p:spTgt>
                                        </p:tgtEl>
                                        <p:attrNameLst>
                                          <p:attrName>style.visibility</p:attrName>
                                        </p:attrNameLst>
                                      </p:cBhvr>
                                      <p:to>
                                        <p:strVal val="visible"/>
                                      </p:to>
                                    </p:set>
                                    <p:animEffect transition="in" filter="barn(outVertical)">
                                      <p:cBhvr>
                                        <p:cTn id="14" dur="500"/>
                                        <p:tgtEl>
                                          <p:spTgt spid="1741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Effect transition="in" filter="barn(inVertical)">
                                      <p:cBhvr>
                                        <p:cTn id="19" dur="500"/>
                                        <p:tgtEl>
                                          <p:spTgt spid="17411">
                                            <p:txEl>
                                              <p:pRg st="2" end="2"/>
                                            </p:txEl>
                                          </p:spTgt>
                                        </p:tgtEl>
                                      </p:cBhvr>
                                    </p:animEffect>
                                  </p:childTnLst>
                                </p:cTn>
                              </p:par>
                            </p:childTnLst>
                          </p:cTn>
                        </p:par>
                        <p:par>
                          <p:cTn id="20" fill="hold">
                            <p:stCondLst>
                              <p:cond delay="500"/>
                            </p:stCondLst>
                            <p:childTnLst>
                              <p:par>
                                <p:cTn id="21" presetID="16" presetClass="entr" presetSubtype="37" fill="hold" grpId="0" nodeType="afterEffect">
                                  <p:stCondLst>
                                    <p:cond delay="0"/>
                                  </p:stCondLst>
                                  <p:childTnLst>
                                    <p:set>
                                      <p:cBhvr>
                                        <p:cTn id="22" dur="1" fill="hold">
                                          <p:stCondLst>
                                            <p:cond delay="0"/>
                                          </p:stCondLst>
                                        </p:cTn>
                                        <p:tgtEl>
                                          <p:spTgt spid="17411">
                                            <p:txEl>
                                              <p:pRg st="3" end="3"/>
                                            </p:txEl>
                                          </p:spTgt>
                                        </p:tgtEl>
                                        <p:attrNameLst>
                                          <p:attrName>style.visibility</p:attrName>
                                        </p:attrNameLst>
                                      </p:cBhvr>
                                      <p:to>
                                        <p:strVal val="visible"/>
                                      </p:to>
                                    </p:set>
                                    <p:animEffect transition="in" filter="barn(outVertical)">
                                      <p:cBhvr>
                                        <p:cTn id="23" dur="500"/>
                                        <p:tgtEl>
                                          <p:spTgt spid="1741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411">
                                            <p:txEl>
                                              <p:pRg st="4" end="4"/>
                                            </p:txEl>
                                          </p:spTgt>
                                        </p:tgtEl>
                                        <p:attrNameLst>
                                          <p:attrName>style.visibility</p:attrName>
                                        </p:attrNameLst>
                                      </p:cBhvr>
                                      <p:to>
                                        <p:strVal val="visible"/>
                                      </p:to>
                                    </p:set>
                                    <p:animEffect transition="in" filter="barn(inVertical)">
                                      <p:cBhvr>
                                        <p:cTn id="28" dur="500"/>
                                        <p:tgtEl>
                                          <p:spTgt spid="17411">
                                            <p:txEl>
                                              <p:pRg st="4" end="4"/>
                                            </p:txEl>
                                          </p:spTgt>
                                        </p:tgtEl>
                                      </p:cBhvr>
                                    </p:animEffect>
                                  </p:childTnLst>
                                </p:cTn>
                              </p:par>
                            </p:childTnLst>
                          </p:cTn>
                        </p:par>
                        <p:par>
                          <p:cTn id="29" fill="hold">
                            <p:stCondLst>
                              <p:cond delay="500"/>
                            </p:stCondLst>
                            <p:childTnLst>
                              <p:par>
                                <p:cTn id="30" presetID="16" presetClass="entr" presetSubtype="37" fill="hold" grpId="0" nodeType="afterEffect">
                                  <p:stCondLst>
                                    <p:cond delay="0"/>
                                  </p:stCondLst>
                                  <p:childTnLst>
                                    <p:set>
                                      <p:cBhvr>
                                        <p:cTn id="31" dur="1" fill="hold">
                                          <p:stCondLst>
                                            <p:cond delay="0"/>
                                          </p:stCondLst>
                                        </p:cTn>
                                        <p:tgtEl>
                                          <p:spTgt spid="17411">
                                            <p:txEl>
                                              <p:pRg st="5" end="5"/>
                                            </p:txEl>
                                          </p:spTgt>
                                        </p:tgtEl>
                                        <p:attrNameLst>
                                          <p:attrName>style.visibility</p:attrName>
                                        </p:attrNameLst>
                                      </p:cBhvr>
                                      <p:to>
                                        <p:strVal val="visible"/>
                                      </p:to>
                                    </p:set>
                                    <p:animEffect transition="in" filter="barn(outVertical)">
                                      <p:cBhvr>
                                        <p:cTn id="32" dur="500"/>
                                        <p:tgtEl>
                                          <p:spTgt spid="174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411">
                                            <p:txEl>
                                              <p:pRg st="6" end="6"/>
                                            </p:txEl>
                                          </p:spTgt>
                                        </p:tgtEl>
                                        <p:attrNameLst>
                                          <p:attrName>style.visibility</p:attrName>
                                        </p:attrNameLst>
                                      </p:cBhvr>
                                      <p:to>
                                        <p:strVal val="visible"/>
                                      </p:to>
                                    </p:set>
                                    <p:animEffect transition="in" filter="barn(inVertical)">
                                      <p:cBhvr>
                                        <p:cTn id="37" dur="500"/>
                                        <p:tgtEl>
                                          <p:spTgt spid="17411">
                                            <p:txEl>
                                              <p:pRg st="6" end="6"/>
                                            </p:txEl>
                                          </p:spTgt>
                                        </p:tgtEl>
                                      </p:cBhvr>
                                    </p:animEffect>
                                  </p:childTnLst>
                                </p:cTn>
                              </p:par>
                            </p:childTnLst>
                          </p:cTn>
                        </p:par>
                        <p:par>
                          <p:cTn id="38" fill="hold">
                            <p:stCondLst>
                              <p:cond delay="500"/>
                            </p:stCondLst>
                            <p:childTnLst>
                              <p:par>
                                <p:cTn id="39" presetID="16" presetClass="entr" presetSubtype="37" fill="hold" grpId="0" nodeType="afterEffect">
                                  <p:stCondLst>
                                    <p:cond delay="0"/>
                                  </p:stCondLst>
                                  <p:childTnLst>
                                    <p:set>
                                      <p:cBhvr>
                                        <p:cTn id="40" dur="1" fill="hold">
                                          <p:stCondLst>
                                            <p:cond delay="0"/>
                                          </p:stCondLst>
                                        </p:cTn>
                                        <p:tgtEl>
                                          <p:spTgt spid="17411">
                                            <p:txEl>
                                              <p:pRg st="7" end="7"/>
                                            </p:txEl>
                                          </p:spTgt>
                                        </p:tgtEl>
                                        <p:attrNameLst>
                                          <p:attrName>style.visibility</p:attrName>
                                        </p:attrNameLst>
                                      </p:cBhvr>
                                      <p:to>
                                        <p:strVal val="visible"/>
                                      </p:to>
                                    </p:set>
                                    <p:animEffect transition="in" filter="barn(outVertical)">
                                      <p:cBhvr>
                                        <p:cTn id="41" dur="500"/>
                                        <p:tgtEl>
                                          <p:spTgt spid="174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95FEFC-5903-4BFB-BABD-78A26DEBC3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raphical user interface&#10;&#10;Description automatically generated">
            <a:extLst>
              <a:ext uri="{FF2B5EF4-FFF2-40B4-BE49-F238E27FC236}">
                <a16:creationId xmlns:a16="http://schemas.microsoft.com/office/drawing/2014/main" id="{8063F376-F373-41D3-BD1C-628651F2392E}"/>
              </a:ext>
            </a:extLst>
          </p:cNvPr>
          <p:cNvPicPr>
            <a:picLocks noChangeAspect="1"/>
          </p:cNvPicPr>
          <p:nvPr/>
        </p:nvPicPr>
        <p:blipFill rotWithShape="1">
          <a:blip r:embed="rId3">
            <a:extLst>
              <a:ext uri="{28A0092B-C50C-407E-A947-70E740481C1C}">
                <a14:useLocalDpi xmlns:a14="http://schemas.microsoft.com/office/drawing/2010/main" val="0"/>
              </a:ext>
            </a:extLst>
          </a:blip>
          <a:srcRect t="3636" b="20000"/>
          <a:stretch/>
        </p:blipFill>
        <p:spPr>
          <a:xfrm>
            <a:off x="1143000" y="1447800"/>
            <a:ext cx="6705600" cy="4724400"/>
          </a:xfrm>
          <a:prstGeom prst="rect">
            <a:avLst/>
          </a:prstGeom>
        </p:spPr>
      </p:pic>
    </p:spTree>
    <p:extLst>
      <p:ext uri="{BB962C8B-B14F-4D97-AF65-F5344CB8AC3E}">
        <p14:creationId xmlns:p14="http://schemas.microsoft.com/office/powerpoint/2010/main" val="336197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3011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9E7080F-3928-42FC-9D6C-D7D767DFE93A}"/>
              </a:ext>
            </a:extLst>
          </p:cNvPr>
          <p:cNvSpPr>
            <a:spLocks noGrp="1" noChangeArrowheads="1"/>
          </p:cNvSpPr>
          <p:nvPr>
            <p:ph type="ctrTitle"/>
          </p:nvPr>
        </p:nvSpPr>
        <p:spPr/>
        <p:txBody>
          <a:bodyPr/>
          <a:lstStyle/>
          <a:p>
            <a:pPr eaLnBrk="1" hangingPunct="1"/>
            <a:endParaRPr lang="en-US" altLang="en-US"/>
          </a:p>
        </p:txBody>
      </p:sp>
      <p:sp>
        <p:nvSpPr>
          <p:cNvPr id="19459" name="Rectangle 3">
            <a:extLst>
              <a:ext uri="{FF2B5EF4-FFF2-40B4-BE49-F238E27FC236}">
                <a16:creationId xmlns:a16="http://schemas.microsoft.com/office/drawing/2014/main" id="{8B06F5A8-8337-44AF-9A9C-0E5C3A8F388C}"/>
              </a:ext>
            </a:extLst>
          </p:cNvPr>
          <p:cNvSpPr>
            <a:spLocks noGrp="1" noChangeArrowheads="1"/>
          </p:cNvSpPr>
          <p:nvPr>
            <p:ph type="subTitle" idx="1"/>
          </p:nvPr>
        </p:nvSpPr>
        <p:spPr/>
        <p:txBody>
          <a:bodyPr/>
          <a:lstStyle/>
          <a:p>
            <a:pPr eaLnBrk="1" hangingPunct="1"/>
            <a:endParaRPr lang="en-US" altLang="en-US"/>
          </a:p>
        </p:txBody>
      </p:sp>
      <p:pic>
        <p:nvPicPr>
          <p:cNvPr id="19460" name="Picture 4" descr="John_on_Patmos">
            <a:extLst>
              <a:ext uri="{FF2B5EF4-FFF2-40B4-BE49-F238E27FC236}">
                <a16:creationId xmlns:a16="http://schemas.microsoft.com/office/drawing/2014/main" id="{995BAEA9-B5A8-484B-8407-9C48BEF5B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WordArt 5">
            <a:extLst>
              <a:ext uri="{FF2B5EF4-FFF2-40B4-BE49-F238E27FC236}">
                <a16:creationId xmlns:a16="http://schemas.microsoft.com/office/drawing/2014/main" id="{FA4373FE-32A6-4200-9F19-DF836C817D12}"/>
              </a:ext>
            </a:extLst>
          </p:cNvPr>
          <p:cNvSpPr>
            <a:spLocks noChangeArrowheads="1" noChangeShapeType="1" noTextEdit="1"/>
          </p:cNvSpPr>
          <p:nvPr/>
        </p:nvSpPr>
        <p:spPr bwMode="auto">
          <a:xfrm>
            <a:off x="3352800" y="381000"/>
            <a:ext cx="5410200" cy="1295400"/>
          </a:xfrm>
          <a:prstGeom prst="rect">
            <a:avLst/>
          </a:prstGeom>
        </p:spPr>
        <p:txBody>
          <a:bodyPr wrap="none" fromWordArt="1">
            <a:prstTxWarp prst="textPlain">
              <a:avLst>
                <a:gd name="adj" fmla="val 50000"/>
              </a:avLst>
            </a:prstTxWarp>
          </a:bodyPr>
          <a:lstStyle/>
          <a:p>
            <a:pPr algn="ctr"/>
            <a:r>
              <a:rPr lang="en-US" sz="3600" kern="10">
                <a:ln w="9525">
                  <a:solidFill>
                    <a:srgbClr val="FFCC00"/>
                  </a:solidFill>
                  <a:round/>
                  <a:headEnd/>
                  <a:tailEnd/>
                </a:ln>
                <a:solidFill>
                  <a:srgbClr val="FFFFFF"/>
                </a:solidFill>
                <a:latin typeface="Arial Black" panose="020B0A04020102020204" pitchFamily="34" charset="0"/>
              </a:rPr>
              <a:t>Reading Someone</a:t>
            </a:r>
          </a:p>
          <a:p>
            <a:pPr algn="ctr"/>
            <a:r>
              <a:rPr lang="en-US" sz="3600" kern="10">
                <a:ln w="9525">
                  <a:solidFill>
                    <a:srgbClr val="FFCC00"/>
                  </a:solidFill>
                  <a:round/>
                  <a:headEnd/>
                  <a:tailEnd/>
                </a:ln>
                <a:solidFill>
                  <a:srgbClr val="FFFFFF"/>
                </a:solidFill>
                <a:latin typeface="Arial Black" panose="020B0A04020102020204" pitchFamily="34" charset="0"/>
              </a:rPr>
              <a:t>Else's Mail</a:t>
            </a:r>
          </a:p>
        </p:txBody>
      </p:sp>
      <p:sp>
        <p:nvSpPr>
          <p:cNvPr id="31750" name="Text Box 6">
            <a:extLst>
              <a:ext uri="{FF2B5EF4-FFF2-40B4-BE49-F238E27FC236}">
                <a16:creationId xmlns:a16="http://schemas.microsoft.com/office/drawing/2014/main" id="{BC0D3083-B5A1-44BB-A8BE-46A8639B1428}"/>
              </a:ext>
            </a:extLst>
          </p:cNvPr>
          <p:cNvSpPr txBox="1">
            <a:spLocks noChangeArrowheads="1"/>
          </p:cNvSpPr>
          <p:nvPr/>
        </p:nvSpPr>
        <p:spPr bwMode="auto">
          <a:xfrm>
            <a:off x="4953000" y="2362200"/>
            <a:ext cx="3886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60066"/>
              </a:buClr>
              <a:buAutoNum type="arabicPeriod"/>
              <a:defRPr sz="3200">
                <a:solidFill>
                  <a:schemeClr val="tx1"/>
                </a:solidFill>
                <a:latin typeface="Arial Rounded MT Bold" panose="020F0704030504030204" pitchFamily="34" charset="0"/>
              </a:defRPr>
            </a:lvl1pPr>
            <a:lvl2pPr marL="742950" indent="-285750">
              <a:spcBef>
                <a:spcPct val="20000"/>
              </a:spcBef>
              <a:buAutoNum type="alphaUcPeriod"/>
              <a:defRPr sz="2800">
                <a:solidFill>
                  <a:schemeClr val="tx1"/>
                </a:solidFill>
                <a:latin typeface="Arial Rounded MT Bold" panose="020F0704030504030204" pitchFamily="34" charset="0"/>
              </a:defRPr>
            </a:lvl2pPr>
            <a:lvl3pPr marL="1143000" indent="-228600">
              <a:spcBef>
                <a:spcPct val="20000"/>
              </a:spcBef>
              <a:buClr>
                <a:srgbClr val="660066"/>
              </a:buClr>
              <a:buAutoNum type="arabicParenR"/>
              <a:defRPr sz="2800">
                <a:solidFill>
                  <a:schemeClr val="tx1"/>
                </a:solidFill>
                <a:latin typeface="Arial Rounded MT Bold" panose="020F0704030504030204" pitchFamily="34" charset="0"/>
              </a:defRPr>
            </a:lvl3pPr>
            <a:lvl4pPr marL="1600200" indent="-228600">
              <a:spcBef>
                <a:spcPct val="20000"/>
              </a:spcBef>
              <a:buClr>
                <a:schemeClr val="tx1"/>
              </a:buClr>
              <a:buSzPct val="90000"/>
              <a:buFont typeface="Wingdings" panose="05000000000000000000" pitchFamily="2" charset="2"/>
              <a:buChar char="§"/>
              <a:defRPr sz="2800">
                <a:solidFill>
                  <a:schemeClr val="tx1"/>
                </a:solidFill>
                <a:latin typeface="Arial Rounded MT Bold" panose="020F0704030504030204" pitchFamily="34" charset="0"/>
              </a:defRPr>
            </a:lvl4pPr>
            <a:lvl5pPr marL="2057400" indent="-228600">
              <a:spcBef>
                <a:spcPct val="20000"/>
              </a:spcBef>
              <a:buAutoNum type="alphaUcPeriod"/>
              <a:defRPr sz="28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AutoNum type="alphaUcPeriod"/>
              <a:defRPr sz="28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AutoNum type="alphaUcPeriod"/>
              <a:defRPr sz="28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AutoNum type="alphaUcPeriod"/>
              <a:defRPr sz="28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AutoNum type="alphaUcPeriod"/>
              <a:defRPr sz="2800">
                <a:solidFill>
                  <a:schemeClr val="tx1"/>
                </a:solidFill>
                <a:latin typeface="Arial Rounded MT Bold" panose="020F0704030504030204" pitchFamily="34" charset="0"/>
              </a:defRPr>
            </a:lvl9pPr>
          </a:lstStyle>
          <a:p>
            <a:pPr eaLnBrk="1" hangingPunct="1">
              <a:spcBef>
                <a:spcPct val="50000"/>
              </a:spcBef>
              <a:buClrTx/>
              <a:buFontTx/>
              <a:buNone/>
            </a:pPr>
            <a:r>
              <a:rPr lang="en-US" altLang="en-US" sz="3600" b="1">
                <a:solidFill>
                  <a:srgbClr val="660066"/>
                </a:solidFill>
              </a:rPr>
              <a:t>Revelation 1:1-8</a:t>
            </a:r>
          </a:p>
          <a:p>
            <a:pPr eaLnBrk="1" hangingPunct="1">
              <a:spcBef>
                <a:spcPct val="50000"/>
              </a:spcBef>
              <a:buClrTx/>
              <a:buFontTx/>
              <a:buNone/>
            </a:pPr>
            <a:r>
              <a:rPr lang="en-US" altLang="en-US" sz="3600" b="1">
                <a:solidFill>
                  <a:srgbClr val="660066"/>
                </a:solidFill>
              </a:rPr>
              <a:t>           Part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nodeType="click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barn(outHorizontal)">
                                      <p:cBhvr>
                                        <p:cTn id="7" dur="500"/>
                                        <p:tgtEl>
                                          <p:spTgt spid="317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1750"/>
                                        </p:tgtEl>
                                        <p:attrNameLst>
                                          <p:attrName>style.visibility</p:attrName>
                                        </p:attrNameLst>
                                      </p:cBhvr>
                                      <p:to>
                                        <p:strVal val="visible"/>
                                      </p:to>
                                    </p:set>
                                    <p:animEffect transition="in" filter="wipe(up)">
                                      <p:cBhvr>
                                        <p:cTn id="12" dur="5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A888C29-9B54-4AA5-8525-734BBCFA995A}"/>
              </a:ext>
            </a:extLst>
          </p:cNvPr>
          <p:cNvSpPr>
            <a:spLocks noGrp="1" noChangeArrowheads="1"/>
          </p:cNvSpPr>
          <p:nvPr>
            <p:ph type="body" idx="1"/>
          </p:nvPr>
        </p:nvSpPr>
        <p:spPr>
          <a:xfrm>
            <a:off x="1371600" y="2819400"/>
            <a:ext cx="7239000" cy="3326523"/>
          </a:xfrm>
          <a:solidFill>
            <a:schemeClr val="bg1">
              <a:alpha val="80000"/>
            </a:schemeClr>
          </a:solidFill>
        </p:spPr>
        <p:txBody>
          <a:bodyPr/>
          <a:lstStyle/>
          <a:p>
            <a:pPr algn="ctr" eaLnBrk="1" hangingPunct="1">
              <a:buFontTx/>
              <a:buNone/>
            </a:pPr>
            <a:r>
              <a:rPr lang="en-US" altLang="en-US" b="1" dirty="0">
                <a:effectLst>
                  <a:outerShdw blurRad="38100" dist="38100" dir="2700000" algn="tl">
                    <a:srgbClr val="000000">
                      <a:alpha val="43137"/>
                    </a:srgbClr>
                  </a:outerShdw>
                </a:effectLst>
              </a:rPr>
              <a:t>It is a Profitable Book (3)</a:t>
            </a:r>
          </a:p>
          <a:p>
            <a:pPr marL="914400" lvl="1" indent="-457200" eaLnBrk="1" hangingPunct="1">
              <a:spcBef>
                <a:spcPct val="15000"/>
              </a:spcBef>
              <a:buFont typeface="Wingdings" panose="05000000000000000000" pitchFamily="2" charset="2"/>
              <a:buChar char="q"/>
            </a:pPr>
            <a:r>
              <a:rPr lang="en-US" altLang="en-US" b="1" dirty="0">
                <a:effectLst>
                  <a:outerShdw blurRad="38100" dist="38100" dir="2700000" algn="tl">
                    <a:srgbClr val="000000">
                      <a:alpha val="43137"/>
                    </a:srgbClr>
                  </a:outerShdw>
                </a:effectLst>
              </a:rPr>
              <a:t>Profitable for Public Assembly</a:t>
            </a:r>
          </a:p>
          <a:p>
            <a:pPr lvl="2" eaLnBrk="1" hangingPunct="1">
              <a:spcBef>
                <a:spcPct val="15000"/>
              </a:spcBef>
              <a:buFontTx/>
              <a:buChar char="•"/>
            </a:pPr>
            <a:r>
              <a:rPr lang="en-US" altLang="en-US" b="1" i="1" dirty="0">
                <a:effectLst>
                  <a:outerShdw blurRad="38100" dist="38100" dir="2700000" algn="tl">
                    <a:srgbClr val="000000">
                      <a:alpha val="43137"/>
                    </a:srgbClr>
                  </a:outerShdw>
                </a:effectLst>
              </a:rPr>
              <a:t>Blessed is he that Reads</a:t>
            </a:r>
            <a:endParaRPr lang="en-US" altLang="en-US" b="1" dirty="0">
              <a:effectLst>
                <a:outerShdw blurRad="38100" dist="38100" dir="2700000" algn="tl">
                  <a:srgbClr val="000000">
                    <a:alpha val="43137"/>
                  </a:srgbClr>
                </a:outerShdw>
              </a:effectLst>
            </a:endParaRPr>
          </a:p>
          <a:p>
            <a:pPr lvl="2" eaLnBrk="1" hangingPunct="1">
              <a:spcBef>
                <a:spcPct val="15000"/>
              </a:spcBef>
              <a:buFontTx/>
              <a:buChar char="•"/>
            </a:pPr>
            <a:r>
              <a:rPr lang="en-US" altLang="en-US" b="1" i="1" dirty="0">
                <a:effectLst>
                  <a:outerShdw blurRad="38100" dist="38100" dir="2700000" algn="tl">
                    <a:srgbClr val="000000">
                      <a:alpha val="43137"/>
                    </a:srgbClr>
                  </a:outerShdw>
                </a:effectLst>
              </a:rPr>
              <a:t>Blessed is he that Hears</a:t>
            </a:r>
          </a:p>
          <a:p>
            <a:pPr lvl="1" eaLnBrk="1" hangingPunct="1">
              <a:spcBef>
                <a:spcPts val="1800"/>
              </a:spcBef>
              <a:buFont typeface="Wingdings" panose="05000000000000000000" pitchFamily="2" charset="2"/>
              <a:buChar char="q"/>
            </a:pPr>
            <a:r>
              <a:rPr lang="en-US" altLang="en-US" b="1" dirty="0">
                <a:effectLst>
                  <a:outerShdw blurRad="38100" dist="38100" dir="2700000" algn="tl">
                    <a:srgbClr val="000000">
                      <a:alpha val="43137"/>
                    </a:srgbClr>
                  </a:outerShdw>
                </a:effectLst>
              </a:rPr>
              <a:t>Profitable for Practical Application</a:t>
            </a:r>
            <a:endParaRPr lang="en-US" altLang="en-US" b="1" i="1" dirty="0">
              <a:effectLst>
                <a:outerShdw blurRad="38100" dist="38100" dir="2700000" algn="tl">
                  <a:srgbClr val="000000">
                    <a:alpha val="43137"/>
                  </a:srgbClr>
                </a:outerShdw>
              </a:effectLst>
            </a:endParaRPr>
          </a:p>
          <a:p>
            <a:pPr lvl="2" eaLnBrk="1" hangingPunct="1">
              <a:spcBef>
                <a:spcPct val="15000"/>
              </a:spcBef>
              <a:buFontTx/>
              <a:buChar char="•"/>
            </a:pPr>
            <a:r>
              <a:rPr lang="en-US" altLang="en-US" b="1" i="1" dirty="0">
                <a:effectLst>
                  <a:outerShdw blurRad="38100" dist="38100" dir="2700000" algn="tl">
                    <a:srgbClr val="000000">
                      <a:alpha val="43137"/>
                    </a:srgbClr>
                  </a:outerShdw>
                </a:effectLst>
              </a:rPr>
              <a:t>Blessed is he that Keeps </a:t>
            </a:r>
          </a:p>
        </p:txBody>
      </p:sp>
      <p:sp>
        <p:nvSpPr>
          <p:cNvPr id="3" name="TextBox 2">
            <a:extLst>
              <a:ext uri="{FF2B5EF4-FFF2-40B4-BE49-F238E27FC236}">
                <a16:creationId xmlns:a16="http://schemas.microsoft.com/office/drawing/2014/main" id="{5B70B7E5-F5F3-49B6-937D-2096113DE4BB}"/>
              </a:ext>
            </a:extLst>
          </p:cNvPr>
          <p:cNvSpPr txBox="1"/>
          <p:nvPr/>
        </p:nvSpPr>
        <p:spPr>
          <a:xfrm>
            <a:off x="3352800" y="76200"/>
            <a:ext cx="4762072" cy="769441"/>
          </a:xfrm>
          <a:prstGeom prst="rect">
            <a:avLst/>
          </a:prstGeom>
          <a:noFill/>
        </p:spPr>
        <p:txBody>
          <a:bodyPr wrap="square">
            <a:spAutoFit/>
          </a:bodyPr>
          <a:lstStyle/>
          <a:p>
            <a:r>
              <a:rPr lang="en-US" altLang="en-US" sz="4400" b="1" dirty="0">
                <a:solidFill>
                  <a:schemeClr val="bg1"/>
                </a:solidFill>
                <a:effectLst>
                  <a:outerShdw blurRad="38100" dist="38100" dir="2700000" algn="tl">
                    <a:srgbClr val="000000">
                      <a:alpha val="43137"/>
                    </a:srgbClr>
                  </a:outerShdw>
                </a:effectLst>
                <a:latin typeface="+mn-lt"/>
              </a:rPr>
              <a:t>Purpose</a:t>
            </a:r>
            <a:endParaRPr lang="en-US" sz="4400" b="1" dirty="0">
              <a:effectLst>
                <a:outerShdw blurRad="38100" dist="38100" dir="2700000" algn="tl">
                  <a:srgbClr val="000000">
                    <a:alpha val="43137"/>
                  </a:srgbClr>
                </a:outerShdw>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withEffect">
                                  <p:stCondLst>
                                    <p:cond delay="0"/>
                                  </p:stCondLst>
                                  <p:iterate type="lt">
                                    <p:tmPct val="10000"/>
                                  </p:iterate>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anim calcmode="lin" valueType="num">
                                      <p:cBhvr>
                                        <p:cTn id="8" dur="500" fill="hold"/>
                                        <p:tgtEl>
                                          <p:spTgt spid="17411">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par>
                          <p:cTn id="10" fill="hold" nodeType="withGroup">
                            <p:stCondLst>
                              <p:cond delay="1550"/>
                            </p:stCondLst>
                            <p:childTnLst>
                              <p:par>
                                <p:cTn id="11" presetID="40" presetClass="entr" presetSubtype="0" fill="hold" nodeType="afterEffect">
                                  <p:stCondLst>
                                    <p:cond delay="0"/>
                                  </p:stCondLst>
                                  <p:iterate type="lt">
                                    <p:tmPct val="10000"/>
                                  </p:iterate>
                                  <p:childTnLst>
                                    <p:set>
                                      <p:cBhvr>
                                        <p:cTn id="12" dur="1" fill="hold">
                                          <p:stCondLst>
                                            <p:cond delay="0"/>
                                          </p:stCondLst>
                                        </p:cTn>
                                        <p:tgtEl>
                                          <p:spTgt spid="17411">
                                            <p:txEl>
                                              <p:pRg st="1" end="1"/>
                                            </p:txEl>
                                          </p:spTgt>
                                        </p:tgtEl>
                                        <p:attrNameLst>
                                          <p:attrName>style.visibility</p:attrName>
                                        </p:attrNameLst>
                                      </p:cBhvr>
                                      <p:to>
                                        <p:strVal val="visible"/>
                                      </p:to>
                                    </p:set>
                                    <p:animEffect transition="in" filter="fade">
                                      <p:cBhvr>
                                        <p:cTn id="13" dur="500"/>
                                        <p:tgtEl>
                                          <p:spTgt spid="17411">
                                            <p:txEl>
                                              <p:pRg st="1" end="1"/>
                                            </p:txEl>
                                          </p:spTgt>
                                        </p:tgtEl>
                                      </p:cBhvr>
                                    </p:animEffect>
                                    <p:anim calcmode="lin" valueType="num">
                                      <p:cBhvr>
                                        <p:cTn id="14" dur="500" fill="hold"/>
                                        <p:tgtEl>
                                          <p:spTgt spid="17411">
                                            <p:txEl>
                                              <p:pRg st="1" end="1"/>
                                            </p:txEl>
                                          </p:spTgt>
                                        </p:tgtEl>
                                        <p:attrNameLst>
                                          <p:attrName>ppt_x</p:attrName>
                                        </p:attrNameLst>
                                      </p:cBhvr>
                                      <p:tavLst>
                                        <p:tav tm="0">
                                          <p:val>
                                            <p:strVal val="#ppt_x-.1"/>
                                          </p:val>
                                        </p:tav>
                                        <p:tav tm="100000">
                                          <p:val>
                                            <p:strVal val="#ppt_x"/>
                                          </p:val>
                                        </p:tav>
                                      </p:tavLst>
                                    </p:anim>
                                    <p:anim calcmode="lin" valueType="num">
                                      <p:cBhvr>
                                        <p:cTn id="15" dur="500" fill="hold"/>
                                        <p:tgtEl>
                                          <p:spTgt spid="17411">
                                            <p:txEl>
                                              <p:pRg st="1" end="1"/>
                                            </p:txEl>
                                          </p:spTgt>
                                        </p:tgtEl>
                                        <p:attrNameLst>
                                          <p:attrName>ppt_y</p:attrName>
                                        </p:attrNameLst>
                                      </p:cBhvr>
                                      <p:tavLst>
                                        <p:tav tm="0">
                                          <p:val>
                                            <p:strVal val="#ppt_y"/>
                                          </p:val>
                                        </p:tav>
                                        <p:tav tm="100000">
                                          <p:val>
                                            <p:strVal val="#ppt_y"/>
                                          </p:val>
                                        </p:tav>
                                      </p:tavLst>
                                    </p:anim>
                                  </p:childTnLst>
                                </p:cTn>
                              </p:par>
                            </p:childTnLst>
                          </p:cTn>
                        </p:par>
                        <p:par>
                          <p:cTn id="16" fill="hold" nodeType="withGroup">
                            <p:stCondLst>
                              <p:cond delay="3350"/>
                            </p:stCondLst>
                            <p:childTnLst>
                              <p:par>
                                <p:cTn id="17" presetID="40" presetClass="entr" presetSubtype="0" fill="hold" nodeType="afterEffect">
                                  <p:stCondLst>
                                    <p:cond delay="0"/>
                                  </p:stCondLst>
                                  <p:iterate type="lt">
                                    <p:tmPct val="10000"/>
                                  </p:iterate>
                                  <p:childTnLst>
                                    <p:set>
                                      <p:cBhvr>
                                        <p:cTn id="18" dur="1" fill="hold">
                                          <p:stCondLst>
                                            <p:cond delay="0"/>
                                          </p:stCondLst>
                                        </p:cTn>
                                        <p:tgtEl>
                                          <p:spTgt spid="17411">
                                            <p:txEl>
                                              <p:pRg st="2" end="2"/>
                                            </p:txEl>
                                          </p:spTgt>
                                        </p:tgtEl>
                                        <p:attrNameLst>
                                          <p:attrName>style.visibility</p:attrName>
                                        </p:attrNameLst>
                                      </p:cBhvr>
                                      <p:to>
                                        <p:strVal val="visible"/>
                                      </p:to>
                                    </p:set>
                                    <p:animEffect transition="in" filter="fade">
                                      <p:cBhvr>
                                        <p:cTn id="19" dur="500"/>
                                        <p:tgtEl>
                                          <p:spTgt spid="17411">
                                            <p:txEl>
                                              <p:pRg st="2" end="2"/>
                                            </p:txEl>
                                          </p:spTgt>
                                        </p:tgtEl>
                                      </p:cBhvr>
                                    </p:animEffect>
                                    <p:anim calcmode="lin" valueType="num">
                                      <p:cBhvr>
                                        <p:cTn id="20" dur="500" fill="hold"/>
                                        <p:tgtEl>
                                          <p:spTgt spid="17411">
                                            <p:txEl>
                                              <p:pRg st="2" end="2"/>
                                            </p:txEl>
                                          </p:spTgt>
                                        </p:tgtEl>
                                        <p:attrNameLst>
                                          <p:attrName>ppt_x</p:attrName>
                                        </p:attrNameLst>
                                      </p:cBhvr>
                                      <p:tavLst>
                                        <p:tav tm="0">
                                          <p:val>
                                            <p:strVal val="#ppt_x-.1"/>
                                          </p:val>
                                        </p:tav>
                                        <p:tav tm="100000">
                                          <p:val>
                                            <p:strVal val="#ppt_x"/>
                                          </p:val>
                                        </p:tav>
                                      </p:tavLst>
                                    </p:anim>
                                    <p:anim calcmode="lin" valueType="num">
                                      <p:cBhvr>
                                        <p:cTn id="21" dur="500" fill="hold"/>
                                        <p:tgtEl>
                                          <p:spTgt spid="17411">
                                            <p:txEl>
                                              <p:pRg st="2" end="2"/>
                                            </p:txEl>
                                          </p:spTgt>
                                        </p:tgtEl>
                                        <p:attrNameLst>
                                          <p:attrName>ppt_y</p:attrName>
                                        </p:attrNameLst>
                                      </p:cBhvr>
                                      <p:tavLst>
                                        <p:tav tm="0">
                                          <p:val>
                                            <p:strVal val="#ppt_y"/>
                                          </p:val>
                                        </p:tav>
                                        <p:tav tm="100000">
                                          <p:val>
                                            <p:strVal val="#ppt_y"/>
                                          </p:val>
                                        </p:tav>
                                      </p:tavLst>
                                    </p:anim>
                                  </p:childTnLst>
                                </p:cTn>
                              </p:par>
                            </p:childTnLst>
                          </p:cTn>
                        </p:par>
                        <p:par>
                          <p:cTn id="22" fill="hold" nodeType="withGroup">
                            <p:stCondLst>
                              <p:cond delay="4800"/>
                            </p:stCondLst>
                            <p:childTnLst>
                              <p:par>
                                <p:cTn id="23" presetID="40" presetClass="entr" presetSubtype="0" fill="hold" nodeType="afterEffect">
                                  <p:stCondLst>
                                    <p:cond delay="0"/>
                                  </p:stCondLst>
                                  <p:iterate type="lt">
                                    <p:tmPct val="10000"/>
                                  </p:iterate>
                                  <p:childTnLst>
                                    <p:set>
                                      <p:cBhvr>
                                        <p:cTn id="24" dur="1" fill="hold">
                                          <p:stCondLst>
                                            <p:cond delay="0"/>
                                          </p:stCondLst>
                                        </p:cTn>
                                        <p:tgtEl>
                                          <p:spTgt spid="17411">
                                            <p:txEl>
                                              <p:pRg st="3" end="3"/>
                                            </p:txEl>
                                          </p:spTgt>
                                        </p:tgtEl>
                                        <p:attrNameLst>
                                          <p:attrName>style.visibility</p:attrName>
                                        </p:attrNameLst>
                                      </p:cBhvr>
                                      <p:to>
                                        <p:strVal val="visible"/>
                                      </p:to>
                                    </p:set>
                                    <p:animEffect transition="in" filter="fade">
                                      <p:cBhvr>
                                        <p:cTn id="25" dur="500"/>
                                        <p:tgtEl>
                                          <p:spTgt spid="17411">
                                            <p:txEl>
                                              <p:pRg st="3" end="3"/>
                                            </p:txEl>
                                          </p:spTgt>
                                        </p:tgtEl>
                                      </p:cBhvr>
                                    </p:animEffect>
                                    <p:anim calcmode="lin" valueType="num">
                                      <p:cBhvr>
                                        <p:cTn id="26" dur="500" fill="hold"/>
                                        <p:tgtEl>
                                          <p:spTgt spid="17411">
                                            <p:txEl>
                                              <p:pRg st="3" end="3"/>
                                            </p:txEl>
                                          </p:spTgt>
                                        </p:tgtEl>
                                        <p:attrNameLst>
                                          <p:attrName>ppt_x</p:attrName>
                                        </p:attrNameLst>
                                      </p:cBhvr>
                                      <p:tavLst>
                                        <p:tav tm="0">
                                          <p:val>
                                            <p:strVal val="#ppt_x-.1"/>
                                          </p:val>
                                        </p:tav>
                                        <p:tav tm="100000">
                                          <p:val>
                                            <p:strVal val="#ppt_x"/>
                                          </p:val>
                                        </p:tav>
                                      </p:tavLst>
                                    </p:anim>
                                    <p:anim calcmode="lin" valueType="num">
                                      <p:cBhvr>
                                        <p:cTn id="27" dur="500" fill="hold"/>
                                        <p:tgtEl>
                                          <p:spTgt spid="174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0" presetClass="entr" presetSubtype="0" fill="hold" nodeType="clickEffect">
                                  <p:stCondLst>
                                    <p:cond delay="0"/>
                                  </p:stCondLst>
                                  <p:iterate type="lt">
                                    <p:tmPct val="10000"/>
                                  </p:iterate>
                                  <p:childTnLst>
                                    <p:set>
                                      <p:cBhvr>
                                        <p:cTn id="31" dur="1" fill="hold">
                                          <p:stCondLst>
                                            <p:cond delay="0"/>
                                          </p:stCondLst>
                                        </p:cTn>
                                        <p:tgtEl>
                                          <p:spTgt spid="17411">
                                            <p:txEl>
                                              <p:pRg st="4" end="4"/>
                                            </p:txEl>
                                          </p:spTgt>
                                        </p:tgtEl>
                                        <p:attrNameLst>
                                          <p:attrName>style.visibility</p:attrName>
                                        </p:attrNameLst>
                                      </p:cBhvr>
                                      <p:to>
                                        <p:strVal val="visible"/>
                                      </p:to>
                                    </p:set>
                                    <p:animEffect transition="in" filter="fade">
                                      <p:cBhvr>
                                        <p:cTn id="32" dur="500"/>
                                        <p:tgtEl>
                                          <p:spTgt spid="17411">
                                            <p:txEl>
                                              <p:pRg st="4" end="4"/>
                                            </p:txEl>
                                          </p:spTgt>
                                        </p:tgtEl>
                                      </p:cBhvr>
                                    </p:animEffect>
                                    <p:anim calcmode="lin" valueType="num">
                                      <p:cBhvr>
                                        <p:cTn id="33" dur="500" fill="hold"/>
                                        <p:tgtEl>
                                          <p:spTgt spid="17411">
                                            <p:txEl>
                                              <p:pRg st="4" end="4"/>
                                            </p:txEl>
                                          </p:spTgt>
                                        </p:tgtEl>
                                        <p:attrNameLst>
                                          <p:attrName>ppt_x</p:attrName>
                                        </p:attrNameLst>
                                      </p:cBhvr>
                                      <p:tavLst>
                                        <p:tav tm="0">
                                          <p:val>
                                            <p:strVal val="#ppt_x-.1"/>
                                          </p:val>
                                        </p:tav>
                                        <p:tav tm="100000">
                                          <p:val>
                                            <p:strVal val="#ppt_x"/>
                                          </p:val>
                                        </p:tav>
                                      </p:tavLst>
                                    </p:anim>
                                    <p:anim calcmode="lin" valueType="num">
                                      <p:cBhvr>
                                        <p:cTn id="34" dur="500" fill="hold"/>
                                        <p:tgtEl>
                                          <p:spTgt spid="17411">
                                            <p:txEl>
                                              <p:pRg st="4" end="4"/>
                                            </p:txEl>
                                          </p:spTgt>
                                        </p:tgtEl>
                                        <p:attrNameLst>
                                          <p:attrName>ppt_y</p:attrName>
                                        </p:attrNameLst>
                                      </p:cBhvr>
                                      <p:tavLst>
                                        <p:tav tm="0">
                                          <p:val>
                                            <p:strVal val="#ppt_y"/>
                                          </p:val>
                                        </p:tav>
                                        <p:tav tm="100000">
                                          <p:val>
                                            <p:strVal val="#ppt_y"/>
                                          </p:val>
                                        </p:tav>
                                      </p:tavLst>
                                    </p:anim>
                                  </p:childTnLst>
                                </p:cTn>
                              </p:par>
                            </p:childTnLst>
                          </p:cTn>
                        </p:par>
                        <p:par>
                          <p:cTn id="35" fill="hold" nodeType="withGroup">
                            <p:stCondLst>
                              <p:cond delay="2100"/>
                            </p:stCondLst>
                            <p:childTnLst>
                              <p:par>
                                <p:cTn id="36" presetID="40" presetClass="entr" presetSubtype="0" fill="hold" nodeType="afterEffect">
                                  <p:stCondLst>
                                    <p:cond delay="0"/>
                                  </p:stCondLst>
                                  <p:iterate type="lt">
                                    <p:tmPct val="10000"/>
                                  </p:iterate>
                                  <p:childTnLst>
                                    <p:set>
                                      <p:cBhvr>
                                        <p:cTn id="37" dur="1" fill="hold">
                                          <p:stCondLst>
                                            <p:cond delay="0"/>
                                          </p:stCondLst>
                                        </p:cTn>
                                        <p:tgtEl>
                                          <p:spTgt spid="17411">
                                            <p:txEl>
                                              <p:pRg st="5" end="5"/>
                                            </p:txEl>
                                          </p:spTgt>
                                        </p:tgtEl>
                                        <p:attrNameLst>
                                          <p:attrName>style.visibility</p:attrName>
                                        </p:attrNameLst>
                                      </p:cBhvr>
                                      <p:to>
                                        <p:strVal val="visible"/>
                                      </p:to>
                                    </p:set>
                                    <p:animEffect transition="in" filter="fade">
                                      <p:cBhvr>
                                        <p:cTn id="38" dur="500"/>
                                        <p:tgtEl>
                                          <p:spTgt spid="17411">
                                            <p:txEl>
                                              <p:pRg st="5" end="5"/>
                                            </p:txEl>
                                          </p:spTgt>
                                        </p:tgtEl>
                                      </p:cBhvr>
                                    </p:animEffect>
                                    <p:anim calcmode="lin" valueType="num">
                                      <p:cBhvr>
                                        <p:cTn id="39" dur="500" fill="hold"/>
                                        <p:tgtEl>
                                          <p:spTgt spid="17411">
                                            <p:txEl>
                                              <p:pRg st="5" end="5"/>
                                            </p:txEl>
                                          </p:spTgt>
                                        </p:tgtEl>
                                        <p:attrNameLst>
                                          <p:attrName>ppt_x</p:attrName>
                                        </p:attrNameLst>
                                      </p:cBhvr>
                                      <p:tavLst>
                                        <p:tav tm="0">
                                          <p:val>
                                            <p:strVal val="#ppt_x-.1"/>
                                          </p:val>
                                        </p:tav>
                                        <p:tav tm="100000">
                                          <p:val>
                                            <p:strVal val="#ppt_x"/>
                                          </p:val>
                                        </p:tav>
                                      </p:tavLst>
                                    </p:anim>
                                    <p:anim calcmode="lin" valueType="num">
                                      <p:cBhvr>
                                        <p:cTn id="40" dur="500" fill="hold"/>
                                        <p:tgtEl>
                                          <p:spTgt spid="1741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8287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A888C29-9B54-4AA5-8525-734BBCFA995A}"/>
              </a:ext>
            </a:extLst>
          </p:cNvPr>
          <p:cNvSpPr>
            <a:spLocks noGrp="1" noChangeArrowheads="1"/>
          </p:cNvSpPr>
          <p:nvPr>
            <p:ph type="body" idx="1"/>
          </p:nvPr>
        </p:nvSpPr>
        <p:spPr>
          <a:xfrm>
            <a:off x="457200" y="864477"/>
            <a:ext cx="8305800" cy="5307723"/>
          </a:xfrm>
          <a:solidFill>
            <a:schemeClr val="bg1">
              <a:alpha val="80000"/>
            </a:schemeClr>
          </a:solidFill>
        </p:spPr>
        <p:txBody>
          <a:bodyPr/>
          <a:lstStyle/>
          <a:p>
            <a:pPr algn="ctr" eaLnBrk="1" hangingPunct="1">
              <a:buFontTx/>
              <a:buNone/>
            </a:pPr>
            <a:r>
              <a:rPr lang="en-US" altLang="en-US" b="1" dirty="0">
                <a:effectLst>
                  <a:outerShdw blurRad="38100" dist="38100" dir="2700000" algn="tl">
                    <a:srgbClr val="000000">
                      <a:alpha val="43137"/>
                    </a:srgbClr>
                  </a:outerShdw>
                </a:effectLst>
              </a:rPr>
              <a:t>It is a Profitable Book (3)</a:t>
            </a:r>
          </a:p>
          <a:p>
            <a:pPr eaLnBrk="1" hangingPunct="1">
              <a:buFontTx/>
              <a:buNone/>
            </a:pPr>
            <a:r>
              <a:rPr lang="en-US" altLang="en-US" b="1" dirty="0">
                <a:effectLst>
                  <a:outerShdw blurRad="38100" dist="38100" dir="2700000" algn="tl">
                    <a:srgbClr val="000000">
                      <a:alpha val="43137"/>
                    </a:srgbClr>
                  </a:outerShdw>
                </a:effectLst>
              </a:rPr>
              <a:t>Blessed</a:t>
            </a:r>
            <a:r>
              <a:rPr lang="en-US" altLang="en-US" sz="2800" b="1" dirty="0">
                <a:effectLst>
                  <a:outerShdw blurRad="38100" dist="38100" dir="2700000" algn="tl">
                    <a:srgbClr val="000000">
                      <a:alpha val="43137"/>
                    </a:srgbClr>
                  </a:outerShdw>
                </a:effectLst>
              </a:rPr>
              <a:t> = </a:t>
            </a:r>
          </a:p>
          <a:p>
            <a:pPr marL="0" indent="0" eaLnBrk="1" hangingPunct="1">
              <a:spcBef>
                <a:spcPts val="0"/>
              </a:spcBef>
              <a:buNone/>
            </a:pPr>
            <a:r>
              <a:rPr lang="en-US" altLang="en-US" sz="2800" b="1" dirty="0">
                <a:effectLst>
                  <a:outerShdw blurRad="38100" dist="38100" dir="2700000" algn="tl">
                    <a:srgbClr val="000000">
                      <a:alpha val="43137"/>
                    </a:srgbClr>
                  </a:outerShdw>
                </a:effectLst>
              </a:rPr>
              <a:t>             …supremely blest/ happy- walk straight</a:t>
            </a:r>
          </a:p>
          <a:p>
            <a:pPr marL="914400" lvl="1" indent="-457200" eaLnBrk="1" hangingPunct="1">
              <a:buFont typeface="Wingdings" panose="05000000000000000000" pitchFamily="2" charset="2"/>
              <a:buChar char="§"/>
            </a:pPr>
            <a:r>
              <a:rPr lang="en-US" altLang="en-US" sz="3200" b="1" dirty="0">
                <a:effectLst>
                  <a:outerShdw blurRad="38100" dist="38100" dir="2700000" algn="tl">
                    <a:srgbClr val="000000">
                      <a:alpha val="43137"/>
                    </a:srgbClr>
                  </a:outerShdw>
                </a:effectLst>
              </a:rPr>
              <a:t>Grace</a:t>
            </a:r>
            <a:r>
              <a:rPr lang="en-US" altLang="en-US" b="1" dirty="0">
                <a:effectLst>
                  <a:outerShdw blurRad="38100" dist="38100" dir="2700000" algn="tl">
                    <a:srgbClr val="000000">
                      <a:alpha val="43137"/>
                    </a:srgbClr>
                  </a:outerShdw>
                </a:effectLst>
              </a:rPr>
              <a:t>  </a:t>
            </a:r>
          </a:p>
          <a:p>
            <a:pPr marL="1371600" lvl="2" indent="-457200" eaLnBrk="1" hangingPunct="1">
              <a:spcBef>
                <a:spcPts val="0"/>
              </a:spcBef>
              <a:buFont typeface="Arial" panose="020B0604020202020204" pitchFamily="34" charset="0"/>
              <a:buChar char="•"/>
            </a:pPr>
            <a:r>
              <a:rPr lang="en-US" altLang="en-US" b="1" dirty="0">
                <a:effectLst>
                  <a:outerShdw blurRad="38100" dist="38100" dir="2700000" algn="tl">
                    <a:srgbClr val="000000">
                      <a:alpha val="43137"/>
                    </a:srgbClr>
                  </a:outerShdw>
                </a:effectLst>
              </a:rPr>
              <a:t>divine influence upon the heart… </a:t>
            </a:r>
          </a:p>
          <a:p>
            <a:pPr marL="914400" lvl="2" indent="0" eaLnBrk="1" hangingPunct="1">
              <a:buNone/>
            </a:pPr>
            <a:r>
              <a:rPr lang="en-US" altLang="en-US" b="1" dirty="0">
                <a:effectLst>
                  <a:outerShdw blurRad="38100" dist="38100" dir="2700000" algn="tl">
                    <a:srgbClr val="000000">
                      <a:alpha val="43137"/>
                    </a:srgbClr>
                  </a:outerShdw>
                </a:effectLst>
              </a:rPr>
              <a:t>                              …for the highest good                         </a:t>
            </a:r>
          </a:p>
          <a:p>
            <a:pPr lvl="1" eaLnBrk="1" hangingPunct="1">
              <a:buFont typeface="Wingdings" panose="05000000000000000000" pitchFamily="2" charset="2"/>
              <a:buChar char="§"/>
            </a:pPr>
            <a:r>
              <a:rPr lang="en-US" altLang="en-US" sz="3200" b="1" dirty="0">
                <a:effectLst>
                  <a:outerShdw blurRad="38100" dist="38100" dir="2700000" algn="tl">
                    <a:srgbClr val="000000">
                      <a:alpha val="43137"/>
                    </a:srgbClr>
                  </a:outerShdw>
                </a:effectLst>
              </a:rPr>
              <a:t>Peace</a:t>
            </a:r>
            <a:r>
              <a:rPr lang="en-US" altLang="en-US" b="1" dirty="0">
                <a:effectLst>
                  <a:outerShdw blurRad="38100" dist="38100" dir="2700000" algn="tl">
                    <a:srgbClr val="000000">
                      <a:alpha val="43137"/>
                    </a:srgbClr>
                  </a:outerShdw>
                </a:effectLst>
              </a:rPr>
              <a:t> </a:t>
            </a:r>
          </a:p>
          <a:p>
            <a:pPr lvl="2" eaLnBrk="1" hangingPunct="1">
              <a:spcBef>
                <a:spcPts val="0"/>
              </a:spcBef>
              <a:buFont typeface="Arial" panose="020B0604020202020204" pitchFamily="34" charset="0"/>
              <a:buChar char="•"/>
            </a:pPr>
            <a:r>
              <a:rPr lang="en-US" altLang="en-US" b="1" dirty="0">
                <a:effectLst>
                  <a:outerShdw blurRad="38100" dist="38100" dir="2700000" algn="tl">
                    <a:srgbClr val="000000">
                      <a:alpha val="43137"/>
                    </a:srgbClr>
                  </a:outerShdw>
                </a:effectLst>
              </a:rPr>
              <a:t>quietness, rest, + set at one again. </a:t>
            </a:r>
          </a:p>
          <a:p>
            <a:pPr lvl="1" eaLnBrk="1" hangingPunct="1">
              <a:spcBef>
                <a:spcPts val="1800"/>
              </a:spcBef>
              <a:buFontTx/>
              <a:buNone/>
            </a:pPr>
            <a:r>
              <a:rPr lang="en-US" altLang="en-US" b="1" dirty="0">
                <a:effectLst>
                  <a:outerShdw blurRad="38100" dist="38100" dir="2700000" algn="tl">
                    <a:srgbClr val="000000">
                      <a:alpha val="43137"/>
                    </a:srgbClr>
                  </a:outerShdw>
                </a:effectLst>
              </a:rPr>
              <a:t>Even in the Midst of Turmoil…</a:t>
            </a:r>
          </a:p>
          <a:p>
            <a:pPr lvl="2" eaLnBrk="1" hangingPunct="1">
              <a:buFontTx/>
              <a:buNone/>
            </a:pPr>
            <a:r>
              <a:rPr lang="en-US" altLang="en-US" b="1" dirty="0">
                <a:effectLst>
                  <a:outerShdw blurRad="38100" dist="38100" dir="2700000" algn="tl">
                    <a:srgbClr val="000000">
                      <a:alpha val="43137"/>
                    </a:srgbClr>
                  </a:outerShdw>
                </a:effectLst>
              </a:rPr>
              <a:t>        …He is Still the Prince of Peace. </a:t>
            </a:r>
          </a:p>
        </p:txBody>
      </p:sp>
      <p:sp>
        <p:nvSpPr>
          <p:cNvPr id="3" name="TextBox 2">
            <a:extLst>
              <a:ext uri="{FF2B5EF4-FFF2-40B4-BE49-F238E27FC236}">
                <a16:creationId xmlns:a16="http://schemas.microsoft.com/office/drawing/2014/main" id="{5B70B7E5-F5F3-49B6-937D-2096113DE4BB}"/>
              </a:ext>
            </a:extLst>
          </p:cNvPr>
          <p:cNvSpPr txBox="1"/>
          <p:nvPr/>
        </p:nvSpPr>
        <p:spPr>
          <a:xfrm>
            <a:off x="3352800" y="76200"/>
            <a:ext cx="4762072" cy="769441"/>
          </a:xfrm>
          <a:prstGeom prst="rect">
            <a:avLst/>
          </a:prstGeom>
          <a:noFill/>
        </p:spPr>
        <p:txBody>
          <a:bodyPr wrap="square">
            <a:spAutoFit/>
          </a:bodyPr>
          <a:lstStyle/>
          <a:p>
            <a:r>
              <a:rPr lang="en-US" altLang="en-US" sz="4400" b="1" dirty="0">
                <a:solidFill>
                  <a:schemeClr val="bg1"/>
                </a:solidFill>
                <a:effectLst>
                  <a:outerShdw blurRad="38100" dist="38100" dir="2700000" algn="tl">
                    <a:srgbClr val="000000">
                      <a:alpha val="43137"/>
                    </a:srgbClr>
                  </a:outerShdw>
                </a:effectLst>
                <a:latin typeface="+mn-lt"/>
              </a:rPr>
              <a:t>Purpose</a:t>
            </a:r>
            <a:endParaRPr lang="en-US" sz="4400" b="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7954039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withEffect">
                                  <p:stCondLst>
                                    <p:cond delay="0"/>
                                  </p:stCondLst>
                                  <p:iterate type="lt">
                                    <p:tmPct val="10000"/>
                                  </p:iterate>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anim calcmode="lin" valueType="num">
                                      <p:cBhvr>
                                        <p:cTn id="8" dur="500" fill="hold"/>
                                        <p:tgtEl>
                                          <p:spTgt spid="17411">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17411">
                                            <p:txEl>
                                              <p:pRg st="1" end="1"/>
                                            </p:txEl>
                                          </p:spTgt>
                                        </p:tgtEl>
                                        <p:attrNameLst>
                                          <p:attrName>style.visibility</p:attrName>
                                        </p:attrNameLst>
                                      </p:cBhvr>
                                      <p:to>
                                        <p:strVal val="visible"/>
                                      </p:to>
                                    </p:set>
                                    <p:animEffect transition="in" filter="fade">
                                      <p:cBhvr>
                                        <p:cTn id="14" dur="500"/>
                                        <p:tgtEl>
                                          <p:spTgt spid="17411">
                                            <p:txEl>
                                              <p:pRg st="1" end="1"/>
                                            </p:txEl>
                                          </p:spTgt>
                                        </p:tgtEl>
                                      </p:cBhvr>
                                    </p:animEffect>
                                    <p:anim calcmode="lin" valueType="num">
                                      <p:cBhvr>
                                        <p:cTn id="15" dur="500" fill="hold"/>
                                        <p:tgtEl>
                                          <p:spTgt spid="17411">
                                            <p:txEl>
                                              <p:pRg st="1" end="1"/>
                                            </p:txEl>
                                          </p:spTgt>
                                        </p:tgtEl>
                                        <p:attrNameLst>
                                          <p:attrName>ppt_x</p:attrName>
                                        </p:attrNameLst>
                                      </p:cBhvr>
                                      <p:tavLst>
                                        <p:tav tm="0">
                                          <p:val>
                                            <p:strVal val="#ppt_x-.1"/>
                                          </p:val>
                                        </p:tav>
                                        <p:tav tm="100000">
                                          <p:val>
                                            <p:strVal val="#ppt_x"/>
                                          </p:val>
                                        </p:tav>
                                      </p:tavLst>
                                    </p:anim>
                                    <p:anim calcmode="lin" valueType="num">
                                      <p:cBhvr>
                                        <p:cTn id="16" dur="500" fill="hold"/>
                                        <p:tgtEl>
                                          <p:spTgt spid="17411">
                                            <p:txEl>
                                              <p:pRg st="1" end="1"/>
                                            </p:txEl>
                                          </p:spTgt>
                                        </p:tgtEl>
                                        <p:attrNameLst>
                                          <p:attrName>ppt_y</p:attrName>
                                        </p:attrNameLst>
                                      </p:cBhvr>
                                      <p:tavLst>
                                        <p:tav tm="0">
                                          <p:val>
                                            <p:strVal val="#ppt_y"/>
                                          </p:val>
                                        </p:tav>
                                        <p:tav tm="100000">
                                          <p:val>
                                            <p:strVal val="#ppt_y"/>
                                          </p:val>
                                        </p:tav>
                                      </p:tavLst>
                                    </p:anim>
                                  </p:childTnLst>
                                </p:cTn>
                              </p:par>
                            </p:childTnLst>
                          </p:cTn>
                        </p:par>
                        <p:par>
                          <p:cTn id="17" fill="hold">
                            <p:stCondLst>
                              <p:cond delay="850"/>
                            </p:stCondLst>
                            <p:childTnLst>
                              <p:par>
                                <p:cTn id="18" presetID="40" presetClass="entr" presetSubtype="0" fill="hold" nodeType="afterEffect">
                                  <p:stCondLst>
                                    <p:cond delay="0"/>
                                  </p:stCondLst>
                                  <p:iterate type="lt">
                                    <p:tmPct val="10000"/>
                                  </p:iterate>
                                  <p:childTnLst>
                                    <p:set>
                                      <p:cBhvr>
                                        <p:cTn id="19" dur="1" fill="hold">
                                          <p:stCondLst>
                                            <p:cond delay="0"/>
                                          </p:stCondLst>
                                        </p:cTn>
                                        <p:tgtEl>
                                          <p:spTgt spid="17411">
                                            <p:txEl>
                                              <p:pRg st="2" end="2"/>
                                            </p:txEl>
                                          </p:spTgt>
                                        </p:tgtEl>
                                        <p:attrNameLst>
                                          <p:attrName>style.visibility</p:attrName>
                                        </p:attrNameLst>
                                      </p:cBhvr>
                                      <p:to>
                                        <p:strVal val="visible"/>
                                      </p:to>
                                    </p:set>
                                    <p:animEffect transition="in" filter="fade">
                                      <p:cBhvr>
                                        <p:cTn id="20" dur="500"/>
                                        <p:tgtEl>
                                          <p:spTgt spid="17411">
                                            <p:txEl>
                                              <p:pRg st="2" end="2"/>
                                            </p:txEl>
                                          </p:spTgt>
                                        </p:tgtEl>
                                      </p:cBhvr>
                                    </p:animEffect>
                                    <p:anim calcmode="lin" valueType="num">
                                      <p:cBhvr>
                                        <p:cTn id="21" dur="500" fill="hold"/>
                                        <p:tgtEl>
                                          <p:spTgt spid="17411">
                                            <p:txEl>
                                              <p:pRg st="2" end="2"/>
                                            </p:txEl>
                                          </p:spTgt>
                                        </p:tgtEl>
                                        <p:attrNameLst>
                                          <p:attrName>ppt_x</p:attrName>
                                        </p:attrNameLst>
                                      </p:cBhvr>
                                      <p:tavLst>
                                        <p:tav tm="0">
                                          <p:val>
                                            <p:strVal val="#ppt_x-.1"/>
                                          </p:val>
                                        </p:tav>
                                        <p:tav tm="100000">
                                          <p:val>
                                            <p:strVal val="#ppt_x"/>
                                          </p:val>
                                        </p:tav>
                                      </p:tavLst>
                                    </p:anim>
                                    <p:anim calcmode="lin" valueType="num">
                                      <p:cBhvr>
                                        <p:cTn id="22" dur="500" fill="hold"/>
                                        <p:tgtEl>
                                          <p:spTgt spid="174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0" presetClass="entr" presetSubtype="0" fill="hold" nodeType="clickEffect">
                                  <p:stCondLst>
                                    <p:cond delay="0"/>
                                  </p:stCondLst>
                                  <p:iterate type="lt">
                                    <p:tmPct val="10000"/>
                                  </p:iterate>
                                  <p:childTnLst>
                                    <p:set>
                                      <p:cBhvr>
                                        <p:cTn id="26" dur="1" fill="hold">
                                          <p:stCondLst>
                                            <p:cond delay="0"/>
                                          </p:stCondLst>
                                        </p:cTn>
                                        <p:tgtEl>
                                          <p:spTgt spid="17411">
                                            <p:txEl>
                                              <p:pRg st="3" end="3"/>
                                            </p:txEl>
                                          </p:spTgt>
                                        </p:tgtEl>
                                        <p:attrNameLst>
                                          <p:attrName>style.visibility</p:attrName>
                                        </p:attrNameLst>
                                      </p:cBhvr>
                                      <p:to>
                                        <p:strVal val="visible"/>
                                      </p:to>
                                    </p:set>
                                    <p:animEffect transition="in" filter="fade">
                                      <p:cBhvr>
                                        <p:cTn id="27" dur="500"/>
                                        <p:tgtEl>
                                          <p:spTgt spid="17411">
                                            <p:txEl>
                                              <p:pRg st="3" end="3"/>
                                            </p:txEl>
                                          </p:spTgt>
                                        </p:tgtEl>
                                      </p:cBhvr>
                                    </p:animEffect>
                                    <p:anim calcmode="lin" valueType="num">
                                      <p:cBhvr>
                                        <p:cTn id="28" dur="500" fill="hold"/>
                                        <p:tgtEl>
                                          <p:spTgt spid="17411">
                                            <p:txEl>
                                              <p:pRg st="3" end="3"/>
                                            </p:txEl>
                                          </p:spTgt>
                                        </p:tgtEl>
                                        <p:attrNameLst>
                                          <p:attrName>ppt_x</p:attrName>
                                        </p:attrNameLst>
                                      </p:cBhvr>
                                      <p:tavLst>
                                        <p:tav tm="0">
                                          <p:val>
                                            <p:strVal val="#ppt_x-.1"/>
                                          </p:val>
                                        </p:tav>
                                        <p:tav tm="100000">
                                          <p:val>
                                            <p:strVal val="#ppt_x"/>
                                          </p:val>
                                        </p:tav>
                                      </p:tavLst>
                                    </p:anim>
                                    <p:anim calcmode="lin" valueType="num">
                                      <p:cBhvr>
                                        <p:cTn id="29" dur="500" fill="hold"/>
                                        <p:tgtEl>
                                          <p:spTgt spid="17411">
                                            <p:txEl>
                                              <p:pRg st="3" end="3"/>
                                            </p:txEl>
                                          </p:spTgt>
                                        </p:tgtEl>
                                        <p:attrNameLst>
                                          <p:attrName>ppt_y</p:attrName>
                                        </p:attrNameLst>
                                      </p:cBhvr>
                                      <p:tavLst>
                                        <p:tav tm="0">
                                          <p:val>
                                            <p:strVal val="#ppt_y"/>
                                          </p:val>
                                        </p:tav>
                                        <p:tav tm="100000">
                                          <p:val>
                                            <p:strVal val="#ppt_y"/>
                                          </p:val>
                                        </p:tav>
                                      </p:tavLst>
                                    </p:anim>
                                  </p:childTnLst>
                                </p:cTn>
                              </p:par>
                            </p:childTnLst>
                          </p:cTn>
                        </p:par>
                        <p:par>
                          <p:cTn id="30" fill="hold">
                            <p:stCondLst>
                              <p:cond delay="700"/>
                            </p:stCondLst>
                            <p:childTnLst>
                              <p:par>
                                <p:cTn id="31" presetID="40" presetClass="entr" presetSubtype="0" fill="hold" nodeType="afterEffect">
                                  <p:stCondLst>
                                    <p:cond delay="0"/>
                                  </p:stCondLst>
                                  <p:iterate type="lt">
                                    <p:tmPct val="10000"/>
                                  </p:iterate>
                                  <p:childTnLst>
                                    <p:set>
                                      <p:cBhvr>
                                        <p:cTn id="32" dur="1" fill="hold">
                                          <p:stCondLst>
                                            <p:cond delay="0"/>
                                          </p:stCondLst>
                                        </p:cTn>
                                        <p:tgtEl>
                                          <p:spTgt spid="17411">
                                            <p:txEl>
                                              <p:pRg st="4" end="4"/>
                                            </p:txEl>
                                          </p:spTgt>
                                        </p:tgtEl>
                                        <p:attrNameLst>
                                          <p:attrName>style.visibility</p:attrName>
                                        </p:attrNameLst>
                                      </p:cBhvr>
                                      <p:to>
                                        <p:strVal val="visible"/>
                                      </p:to>
                                    </p:set>
                                    <p:animEffect transition="in" filter="fade">
                                      <p:cBhvr>
                                        <p:cTn id="33" dur="500"/>
                                        <p:tgtEl>
                                          <p:spTgt spid="17411">
                                            <p:txEl>
                                              <p:pRg st="4" end="4"/>
                                            </p:txEl>
                                          </p:spTgt>
                                        </p:tgtEl>
                                      </p:cBhvr>
                                    </p:animEffect>
                                    <p:anim calcmode="lin" valueType="num">
                                      <p:cBhvr>
                                        <p:cTn id="34" dur="500" fill="hold"/>
                                        <p:tgtEl>
                                          <p:spTgt spid="17411">
                                            <p:txEl>
                                              <p:pRg st="4" end="4"/>
                                            </p:txEl>
                                          </p:spTgt>
                                        </p:tgtEl>
                                        <p:attrNameLst>
                                          <p:attrName>ppt_x</p:attrName>
                                        </p:attrNameLst>
                                      </p:cBhvr>
                                      <p:tavLst>
                                        <p:tav tm="0">
                                          <p:val>
                                            <p:strVal val="#ppt_x-.1"/>
                                          </p:val>
                                        </p:tav>
                                        <p:tav tm="100000">
                                          <p:val>
                                            <p:strVal val="#ppt_x"/>
                                          </p:val>
                                        </p:tav>
                                      </p:tavLst>
                                    </p:anim>
                                    <p:anim calcmode="lin" valueType="num">
                                      <p:cBhvr>
                                        <p:cTn id="35" dur="500" fill="hold"/>
                                        <p:tgtEl>
                                          <p:spTgt spid="17411">
                                            <p:txEl>
                                              <p:pRg st="4" end="4"/>
                                            </p:txEl>
                                          </p:spTgt>
                                        </p:tgtEl>
                                        <p:attrNameLst>
                                          <p:attrName>ppt_y</p:attrName>
                                        </p:attrNameLst>
                                      </p:cBhvr>
                                      <p:tavLst>
                                        <p:tav tm="0">
                                          <p:val>
                                            <p:strVal val="#ppt_y"/>
                                          </p:val>
                                        </p:tav>
                                        <p:tav tm="100000">
                                          <p:val>
                                            <p:strVal val="#ppt_y"/>
                                          </p:val>
                                        </p:tav>
                                      </p:tavLst>
                                    </p:anim>
                                  </p:childTnLst>
                                </p:cTn>
                              </p:par>
                            </p:childTnLst>
                          </p:cTn>
                        </p:par>
                        <p:par>
                          <p:cTn id="36" fill="hold">
                            <p:stCondLst>
                              <p:cond delay="2550"/>
                            </p:stCondLst>
                            <p:childTnLst>
                              <p:par>
                                <p:cTn id="37" presetID="40" presetClass="entr" presetSubtype="0" fill="hold" nodeType="afterEffect">
                                  <p:stCondLst>
                                    <p:cond delay="0"/>
                                  </p:stCondLst>
                                  <p:iterate type="lt">
                                    <p:tmPct val="10000"/>
                                  </p:iterate>
                                  <p:childTnLst>
                                    <p:set>
                                      <p:cBhvr>
                                        <p:cTn id="38" dur="1" fill="hold">
                                          <p:stCondLst>
                                            <p:cond delay="0"/>
                                          </p:stCondLst>
                                        </p:cTn>
                                        <p:tgtEl>
                                          <p:spTgt spid="17411">
                                            <p:txEl>
                                              <p:pRg st="5" end="5"/>
                                            </p:txEl>
                                          </p:spTgt>
                                        </p:tgtEl>
                                        <p:attrNameLst>
                                          <p:attrName>style.visibility</p:attrName>
                                        </p:attrNameLst>
                                      </p:cBhvr>
                                      <p:to>
                                        <p:strVal val="visible"/>
                                      </p:to>
                                    </p:set>
                                    <p:animEffect transition="in" filter="fade">
                                      <p:cBhvr>
                                        <p:cTn id="39" dur="500"/>
                                        <p:tgtEl>
                                          <p:spTgt spid="17411">
                                            <p:txEl>
                                              <p:pRg st="5" end="5"/>
                                            </p:txEl>
                                          </p:spTgt>
                                        </p:tgtEl>
                                      </p:cBhvr>
                                    </p:animEffect>
                                    <p:anim calcmode="lin" valueType="num">
                                      <p:cBhvr>
                                        <p:cTn id="40" dur="500" fill="hold"/>
                                        <p:tgtEl>
                                          <p:spTgt spid="17411">
                                            <p:txEl>
                                              <p:pRg st="5" end="5"/>
                                            </p:txEl>
                                          </p:spTgt>
                                        </p:tgtEl>
                                        <p:attrNameLst>
                                          <p:attrName>ppt_x</p:attrName>
                                        </p:attrNameLst>
                                      </p:cBhvr>
                                      <p:tavLst>
                                        <p:tav tm="0">
                                          <p:val>
                                            <p:strVal val="#ppt_x-.1"/>
                                          </p:val>
                                        </p:tav>
                                        <p:tav tm="100000">
                                          <p:val>
                                            <p:strVal val="#ppt_x"/>
                                          </p:val>
                                        </p:tav>
                                      </p:tavLst>
                                    </p:anim>
                                    <p:anim calcmode="lin" valueType="num">
                                      <p:cBhvr>
                                        <p:cTn id="41" dur="500" fill="hold"/>
                                        <p:tgtEl>
                                          <p:spTgt spid="174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0" presetClass="entr" presetSubtype="0" fill="hold" nodeType="clickEffect">
                                  <p:stCondLst>
                                    <p:cond delay="0"/>
                                  </p:stCondLst>
                                  <p:iterate type="lt">
                                    <p:tmPct val="10000"/>
                                  </p:iterate>
                                  <p:childTnLst>
                                    <p:set>
                                      <p:cBhvr>
                                        <p:cTn id="45" dur="1" fill="hold">
                                          <p:stCondLst>
                                            <p:cond delay="0"/>
                                          </p:stCondLst>
                                        </p:cTn>
                                        <p:tgtEl>
                                          <p:spTgt spid="17411">
                                            <p:txEl>
                                              <p:pRg st="6" end="6"/>
                                            </p:txEl>
                                          </p:spTgt>
                                        </p:tgtEl>
                                        <p:attrNameLst>
                                          <p:attrName>style.visibility</p:attrName>
                                        </p:attrNameLst>
                                      </p:cBhvr>
                                      <p:to>
                                        <p:strVal val="visible"/>
                                      </p:to>
                                    </p:set>
                                    <p:animEffect transition="in" filter="fade">
                                      <p:cBhvr>
                                        <p:cTn id="46" dur="500"/>
                                        <p:tgtEl>
                                          <p:spTgt spid="17411">
                                            <p:txEl>
                                              <p:pRg st="6" end="6"/>
                                            </p:txEl>
                                          </p:spTgt>
                                        </p:tgtEl>
                                      </p:cBhvr>
                                    </p:animEffect>
                                    <p:anim calcmode="lin" valueType="num">
                                      <p:cBhvr>
                                        <p:cTn id="47" dur="500" fill="hold"/>
                                        <p:tgtEl>
                                          <p:spTgt spid="17411">
                                            <p:txEl>
                                              <p:pRg st="6" end="6"/>
                                            </p:txEl>
                                          </p:spTgt>
                                        </p:tgtEl>
                                        <p:attrNameLst>
                                          <p:attrName>ppt_x</p:attrName>
                                        </p:attrNameLst>
                                      </p:cBhvr>
                                      <p:tavLst>
                                        <p:tav tm="0">
                                          <p:val>
                                            <p:strVal val="#ppt_x-.1"/>
                                          </p:val>
                                        </p:tav>
                                        <p:tav tm="100000">
                                          <p:val>
                                            <p:strVal val="#ppt_x"/>
                                          </p:val>
                                        </p:tav>
                                      </p:tavLst>
                                    </p:anim>
                                    <p:anim calcmode="lin" valueType="num">
                                      <p:cBhvr>
                                        <p:cTn id="48" dur="500" fill="hold"/>
                                        <p:tgtEl>
                                          <p:spTgt spid="17411">
                                            <p:txEl>
                                              <p:pRg st="6" end="6"/>
                                            </p:txEl>
                                          </p:spTgt>
                                        </p:tgtEl>
                                        <p:attrNameLst>
                                          <p:attrName>ppt_y</p:attrName>
                                        </p:attrNameLst>
                                      </p:cBhvr>
                                      <p:tavLst>
                                        <p:tav tm="0">
                                          <p:val>
                                            <p:strVal val="#ppt_y"/>
                                          </p:val>
                                        </p:tav>
                                        <p:tav tm="100000">
                                          <p:val>
                                            <p:strVal val="#ppt_y"/>
                                          </p:val>
                                        </p:tav>
                                      </p:tavLst>
                                    </p:anim>
                                  </p:childTnLst>
                                </p:cTn>
                              </p:par>
                            </p:childTnLst>
                          </p:cTn>
                        </p:par>
                        <p:par>
                          <p:cTn id="49" fill="hold">
                            <p:stCondLst>
                              <p:cond delay="700"/>
                            </p:stCondLst>
                            <p:childTnLst>
                              <p:par>
                                <p:cTn id="50" presetID="40" presetClass="entr" presetSubtype="0" fill="hold" nodeType="afterEffect">
                                  <p:stCondLst>
                                    <p:cond delay="0"/>
                                  </p:stCondLst>
                                  <p:iterate type="lt">
                                    <p:tmPct val="10000"/>
                                  </p:iterate>
                                  <p:childTnLst>
                                    <p:set>
                                      <p:cBhvr>
                                        <p:cTn id="51" dur="1" fill="hold">
                                          <p:stCondLst>
                                            <p:cond delay="0"/>
                                          </p:stCondLst>
                                        </p:cTn>
                                        <p:tgtEl>
                                          <p:spTgt spid="17411">
                                            <p:txEl>
                                              <p:pRg st="7" end="7"/>
                                            </p:txEl>
                                          </p:spTgt>
                                        </p:tgtEl>
                                        <p:attrNameLst>
                                          <p:attrName>style.visibility</p:attrName>
                                        </p:attrNameLst>
                                      </p:cBhvr>
                                      <p:to>
                                        <p:strVal val="visible"/>
                                      </p:to>
                                    </p:set>
                                    <p:animEffect transition="in" filter="fade">
                                      <p:cBhvr>
                                        <p:cTn id="52" dur="500"/>
                                        <p:tgtEl>
                                          <p:spTgt spid="17411">
                                            <p:txEl>
                                              <p:pRg st="7" end="7"/>
                                            </p:txEl>
                                          </p:spTgt>
                                        </p:tgtEl>
                                      </p:cBhvr>
                                    </p:animEffect>
                                    <p:anim calcmode="lin" valueType="num">
                                      <p:cBhvr>
                                        <p:cTn id="53" dur="500" fill="hold"/>
                                        <p:tgtEl>
                                          <p:spTgt spid="17411">
                                            <p:txEl>
                                              <p:pRg st="7" end="7"/>
                                            </p:txEl>
                                          </p:spTgt>
                                        </p:tgtEl>
                                        <p:attrNameLst>
                                          <p:attrName>ppt_x</p:attrName>
                                        </p:attrNameLst>
                                      </p:cBhvr>
                                      <p:tavLst>
                                        <p:tav tm="0">
                                          <p:val>
                                            <p:strVal val="#ppt_x-.1"/>
                                          </p:val>
                                        </p:tav>
                                        <p:tav tm="100000">
                                          <p:val>
                                            <p:strVal val="#ppt_x"/>
                                          </p:val>
                                        </p:tav>
                                      </p:tavLst>
                                    </p:anim>
                                    <p:anim calcmode="lin" valueType="num">
                                      <p:cBhvr>
                                        <p:cTn id="54" dur="500" fill="hold"/>
                                        <p:tgtEl>
                                          <p:spTgt spid="1741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0" presetClass="entr" presetSubtype="0" fill="hold" nodeType="clickEffect">
                                  <p:stCondLst>
                                    <p:cond delay="0"/>
                                  </p:stCondLst>
                                  <p:iterate type="lt">
                                    <p:tmPct val="10000"/>
                                  </p:iterate>
                                  <p:childTnLst>
                                    <p:set>
                                      <p:cBhvr>
                                        <p:cTn id="58" dur="1" fill="hold">
                                          <p:stCondLst>
                                            <p:cond delay="0"/>
                                          </p:stCondLst>
                                        </p:cTn>
                                        <p:tgtEl>
                                          <p:spTgt spid="17411">
                                            <p:txEl>
                                              <p:pRg st="8" end="8"/>
                                            </p:txEl>
                                          </p:spTgt>
                                        </p:tgtEl>
                                        <p:attrNameLst>
                                          <p:attrName>style.visibility</p:attrName>
                                        </p:attrNameLst>
                                      </p:cBhvr>
                                      <p:to>
                                        <p:strVal val="visible"/>
                                      </p:to>
                                    </p:set>
                                    <p:animEffect transition="in" filter="fade">
                                      <p:cBhvr>
                                        <p:cTn id="59" dur="500"/>
                                        <p:tgtEl>
                                          <p:spTgt spid="17411">
                                            <p:txEl>
                                              <p:pRg st="8" end="8"/>
                                            </p:txEl>
                                          </p:spTgt>
                                        </p:tgtEl>
                                      </p:cBhvr>
                                    </p:animEffect>
                                    <p:anim calcmode="lin" valueType="num">
                                      <p:cBhvr>
                                        <p:cTn id="60" dur="500" fill="hold"/>
                                        <p:tgtEl>
                                          <p:spTgt spid="17411">
                                            <p:txEl>
                                              <p:pRg st="8" end="8"/>
                                            </p:txEl>
                                          </p:spTgt>
                                        </p:tgtEl>
                                        <p:attrNameLst>
                                          <p:attrName>ppt_x</p:attrName>
                                        </p:attrNameLst>
                                      </p:cBhvr>
                                      <p:tavLst>
                                        <p:tav tm="0">
                                          <p:val>
                                            <p:strVal val="#ppt_x-.1"/>
                                          </p:val>
                                        </p:tav>
                                        <p:tav tm="100000">
                                          <p:val>
                                            <p:strVal val="#ppt_x"/>
                                          </p:val>
                                        </p:tav>
                                      </p:tavLst>
                                    </p:anim>
                                    <p:anim calcmode="lin" valueType="num">
                                      <p:cBhvr>
                                        <p:cTn id="61" dur="500" fill="hold"/>
                                        <p:tgtEl>
                                          <p:spTgt spid="17411">
                                            <p:txEl>
                                              <p:pRg st="8" end="8"/>
                                            </p:txEl>
                                          </p:spTgt>
                                        </p:tgtEl>
                                        <p:attrNameLst>
                                          <p:attrName>ppt_y</p:attrName>
                                        </p:attrNameLst>
                                      </p:cBhvr>
                                      <p:tavLst>
                                        <p:tav tm="0">
                                          <p:val>
                                            <p:strVal val="#ppt_y"/>
                                          </p:val>
                                        </p:tav>
                                        <p:tav tm="100000">
                                          <p:val>
                                            <p:strVal val="#ppt_y"/>
                                          </p:val>
                                        </p:tav>
                                      </p:tavLst>
                                    </p:anim>
                                  </p:childTnLst>
                                </p:cTn>
                              </p:par>
                            </p:childTnLst>
                          </p:cTn>
                        </p:par>
                        <p:par>
                          <p:cTn id="62" fill="hold" nodeType="withGroup">
                            <p:stCondLst>
                              <p:cond delay="1650"/>
                            </p:stCondLst>
                            <p:childTnLst>
                              <p:par>
                                <p:cTn id="63" presetID="40" presetClass="entr" presetSubtype="0" fill="hold" nodeType="afterEffect">
                                  <p:stCondLst>
                                    <p:cond delay="0"/>
                                  </p:stCondLst>
                                  <p:iterate type="lt">
                                    <p:tmPct val="10000"/>
                                  </p:iterate>
                                  <p:childTnLst>
                                    <p:set>
                                      <p:cBhvr>
                                        <p:cTn id="64" dur="1" fill="hold">
                                          <p:stCondLst>
                                            <p:cond delay="0"/>
                                          </p:stCondLst>
                                        </p:cTn>
                                        <p:tgtEl>
                                          <p:spTgt spid="17411">
                                            <p:txEl>
                                              <p:pRg st="9" end="9"/>
                                            </p:txEl>
                                          </p:spTgt>
                                        </p:tgtEl>
                                        <p:attrNameLst>
                                          <p:attrName>style.visibility</p:attrName>
                                        </p:attrNameLst>
                                      </p:cBhvr>
                                      <p:to>
                                        <p:strVal val="visible"/>
                                      </p:to>
                                    </p:set>
                                    <p:animEffect transition="in" filter="fade">
                                      <p:cBhvr>
                                        <p:cTn id="65" dur="500"/>
                                        <p:tgtEl>
                                          <p:spTgt spid="17411">
                                            <p:txEl>
                                              <p:pRg st="9" end="9"/>
                                            </p:txEl>
                                          </p:spTgt>
                                        </p:tgtEl>
                                      </p:cBhvr>
                                    </p:animEffect>
                                    <p:anim calcmode="lin" valueType="num">
                                      <p:cBhvr>
                                        <p:cTn id="66" dur="500" fill="hold"/>
                                        <p:tgtEl>
                                          <p:spTgt spid="17411">
                                            <p:txEl>
                                              <p:pRg st="9" end="9"/>
                                            </p:txEl>
                                          </p:spTgt>
                                        </p:tgtEl>
                                        <p:attrNameLst>
                                          <p:attrName>ppt_x</p:attrName>
                                        </p:attrNameLst>
                                      </p:cBhvr>
                                      <p:tavLst>
                                        <p:tav tm="0">
                                          <p:val>
                                            <p:strVal val="#ppt_x-.1"/>
                                          </p:val>
                                        </p:tav>
                                        <p:tav tm="100000">
                                          <p:val>
                                            <p:strVal val="#ppt_x"/>
                                          </p:val>
                                        </p:tav>
                                      </p:tavLst>
                                    </p:anim>
                                    <p:anim calcmode="lin" valueType="num">
                                      <p:cBhvr>
                                        <p:cTn id="67" dur="500" fill="hold"/>
                                        <p:tgtEl>
                                          <p:spTgt spid="17411">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F4C1529F-D979-44CD-970F-31168756B27B}"/>
              </a:ext>
            </a:extLst>
          </p:cNvPr>
          <p:cNvSpPr>
            <a:spLocks noGrp="1" noChangeArrowheads="1"/>
          </p:cNvSpPr>
          <p:nvPr>
            <p:ph type="body" idx="1"/>
          </p:nvPr>
        </p:nvSpPr>
        <p:spPr>
          <a:xfrm rot="493482">
            <a:off x="640837" y="2058675"/>
            <a:ext cx="6705600" cy="4114800"/>
          </a:xfrm>
          <a:solidFill>
            <a:schemeClr val="bg1">
              <a:alpha val="80000"/>
            </a:schemeClr>
          </a:solidFill>
        </p:spPr>
        <p:txBody>
          <a:bodyPr/>
          <a:lstStyle/>
          <a:p>
            <a:pPr marL="0" indent="0" eaLnBrk="1" hangingPunct="1">
              <a:spcBef>
                <a:spcPts val="0"/>
              </a:spcBef>
              <a:spcAft>
                <a:spcPts val="0"/>
              </a:spcAft>
              <a:buNone/>
            </a:pPr>
            <a:r>
              <a:rPr lang="en-US" altLang="en-US" sz="2800" b="1" dirty="0">
                <a:effectLst>
                  <a:outerShdw blurRad="38100" dist="38100" dir="2700000" algn="tl">
                    <a:srgbClr val="000000">
                      <a:alpha val="43137"/>
                    </a:srgbClr>
                  </a:outerShdw>
                </a:effectLst>
              </a:rPr>
              <a:t>#1- It Is Not Discovered Or Created… </a:t>
            </a:r>
          </a:p>
          <a:p>
            <a:pPr eaLnBrk="1" hangingPunct="1">
              <a:spcBef>
                <a:spcPts val="0"/>
              </a:spcBef>
              <a:spcAft>
                <a:spcPts val="1200"/>
              </a:spcAft>
              <a:buFontTx/>
              <a:buNone/>
            </a:pPr>
            <a:r>
              <a:rPr lang="en-US" altLang="en-US" sz="2800" b="1" dirty="0">
                <a:effectLst>
                  <a:outerShdw blurRad="38100" dist="38100" dir="2700000" algn="tl">
                    <a:srgbClr val="000000">
                      <a:alpha val="43137"/>
                    </a:srgbClr>
                  </a:outerShdw>
                </a:effectLst>
              </a:rPr>
              <a:t>	  …But Revealed</a:t>
            </a:r>
          </a:p>
          <a:p>
            <a:pPr marL="0" indent="0" eaLnBrk="1" hangingPunct="1">
              <a:spcBef>
                <a:spcPts val="0"/>
              </a:spcBef>
              <a:spcAft>
                <a:spcPts val="0"/>
              </a:spcAft>
              <a:buNone/>
            </a:pPr>
            <a:r>
              <a:rPr lang="en-US" altLang="en-US" sz="2800" b="1" dirty="0">
                <a:effectLst>
                  <a:outerShdw blurRad="38100" dist="38100" dir="2700000" algn="tl">
                    <a:srgbClr val="000000">
                      <a:alpha val="43137"/>
                    </a:srgbClr>
                  </a:outerShdw>
                </a:effectLst>
              </a:rPr>
              <a:t>#2- It Doesn’t Compete With Others… </a:t>
            </a:r>
          </a:p>
          <a:p>
            <a:pPr eaLnBrk="1" hangingPunct="1">
              <a:spcBef>
                <a:spcPts val="0"/>
              </a:spcBef>
              <a:spcAft>
                <a:spcPts val="1200"/>
              </a:spcAft>
              <a:buFontTx/>
              <a:buNone/>
            </a:pPr>
            <a:r>
              <a:rPr lang="en-US" altLang="en-US" sz="2800" b="1" dirty="0">
                <a:effectLst>
                  <a:outerShdw blurRad="38100" dist="38100" dir="2700000" algn="tl">
                    <a:srgbClr val="000000">
                      <a:alpha val="43137"/>
                    </a:srgbClr>
                  </a:outerShdw>
                </a:effectLst>
              </a:rPr>
              <a:t>	  …But Completes Others</a:t>
            </a:r>
          </a:p>
          <a:p>
            <a:pPr marL="0" indent="0" eaLnBrk="1" hangingPunct="1">
              <a:spcBef>
                <a:spcPts val="0"/>
              </a:spcBef>
              <a:spcAft>
                <a:spcPts val="0"/>
              </a:spcAft>
              <a:buNone/>
            </a:pPr>
            <a:r>
              <a:rPr lang="en-US" altLang="en-US" sz="2800" b="1" dirty="0">
                <a:effectLst>
                  <a:outerShdw blurRad="38100" dist="38100" dir="2700000" algn="tl">
                    <a:srgbClr val="000000">
                      <a:alpha val="43137"/>
                    </a:srgbClr>
                  </a:outerShdw>
                </a:effectLst>
              </a:rPr>
              <a:t>#3- It Is Captivating…</a:t>
            </a:r>
          </a:p>
          <a:p>
            <a:pPr eaLnBrk="1" hangingPunct="1">
              <a:spcBef>
                <a:spcPts val="0"/>
              </a:spcBef>
              <a:spcAft>
                <a:spcPts val="1200"/>
              </a:spcAft>
              <a:buFontTx/>
              <a:buNone/>
            </a:pPr>
            <a:r>
              <a:rPr lang="en-US" altLang="en-US" sz="2800" b="1" dirty="0">
                <a:effectLst>
                  <a:outerShdw blurRad="38100" dist="38100" dir="2700000" algn="tl">
                    <a:srgbClr val="000000">
                      <a:alpha val="43137"/>
                    </a:srgbClr>
                  </a:outerShdw>
                </a:effectLst>
              </a:rPr>
              <a:t>	  …Hard To Get It Out Of Mind</a:t>
            </a:r>
          </a:p>
          <a:p>
            <a:pPr marL="0" indent="0" eaLnBrk="1" hangingPunct="1">
              <a:spcBef>
                <a:spcPts val="0"/>
              </a:spcBef>
              <a:spcAft>
                <a:spcPts val="0"/>
              </a:spcAft>
              <a:buNone/>
            </a:pPr>
            <a:r>
              <a:rPr lang="en-US" altLang="en-US" sz="2800" b="1" dirty="0">
                <a:effectLst>
                  <a:outerShdw blurRad="38100" dist="38100" dir="2700000" algn="tl">
                    <a:srgbClr val="000000">
                      <a:alpha val="43137"/>
                    </a:srgbClr>
                  </a:outerShdw>
                </a:effectLst>
              </a:rPr>
              <a:t>#4- It Stops You…</a:t>
            </a:r>
          </a:p>
          <a:p>
            <a:pPr eaLnBrk="1" hangingPunct="1">
              <a:spcBef>
                <a:spcPts val="0"/>
              </a:spcBef>
              <a:spcAft>
                <a:spcPts val="1200"/>
              </a:spcAft>
              <a:buFontTx/>
              <a:buNone/>
            </a:pPr>
            <a:r>
              <a:rPr lang="en-US" altLang="en-US" sz="2800" b="1" dirty="0">
                <a:effectLst>
                  <a:outerShdw blurRad="38100" dist="38100" dir="2700000" algn="tl">
                    <a:srgbClr val="000000">
                      <a:alpha val="43137"/>
                    </a:srgbClr>
                  </a:outerShdw>
                </a:effectLst>
              </a:rPr>
              <a:t>	  …Before It Drives You To Act</a:t>
            </a:r>
          </a:p>
        </p:txBody>
      </p:sp>
      <p:sp>
        <p:nvSpPr>
          <p:cNvPr id="7" name="TextBox 6">
            <a:extLst>
              <a:ext uri="{FF2B5EF4-FFF2-40B4-BE49-F238E27FC236}">
                <a16:creationId xmlns:a16="http://schemas.microsoft.com/office/drawing/2014/main" id="{09C6CF9D-685F-4BB3-A790-EF3E34F056FC}"/>
              </a:ext>
            </a:extLst>
          </p:cNvPr>
          <p:cNvSpPr txBox="1"/>
          <p:nvPr/>
        </p:nvSpPr>
        <p:spPr>
          <a:xfrm>
            <a:off x="1714500" y="76200"/>
            <a:ext cx="5715000" cy="1323439"/>
          </a:xfrm>
          <a:prstGeom prst="rect">
            <a:avLst/>
          </a:prstGeom>
          <a:noFill/>
        </p:spPr>
        <p:txBody>
          <a:bodyPr wrap="square">
            <a:spAutoFit/>
          </a:bodyPr>
          <a:lstStyle/>
          <a:p>
            <a:pPr algn="ctr"/>
            <a:r>
              <a:rPr lang="en-US" altLang="en-US" sz="4000" b="1" dirty="0">
                <a:solidFill>
                  <a:schemeClr val="bg1"/>
                </a:solidFill>
                <a:effectLst>
                  <a:outerShdw blurRad="38100" dist="38100" dir="2700000" algn="tl">
                    <a:srgbClr val="000000">
                      <a:alpha val="43137"/>
                    </a:srgbClr>
                  </a:outerShdw>
                </a:effectLst>
                <a:latin typeface="+mn-lt"/>
              </a:rPr>
              <a:t>The Seven Qualities  </a:t>
            </a:r>
            <a:br>
              <a:rPr lang="en-US" altLang="en-US" sz="4000" b="1" dirty="0">
                <a:solidFill>
                  <a:schemeClr val="bg1"/>
                </a:solidFill>
                <a:effectLst>
                  <a:outerShdw blurRad="38100" dist="38100" dir="2700000" algn="tl">
                    <a:srgbClr val="000000">
                      <a:alpha val="43137"/>
                    </a:srgbClr>
                  </a:outerShdw>
                </a:effectLst>
                <a:latin typeface="+mn-lt"/>
              </a:rPr>
            </a:br>
            <a:r>
              <a:rPr lang="en-US" altLang="en-US" sz="4000" b="1" dirty="0">
                <a:solidFill>
                  <a:schemeClr val="bg1"/>
                </a:solidFill>
                <a:effectLst>
                  <a:outerShdw blurRad="38100" dist="38100" dir="2700000" algn="tl">
                    <a:srgbClr val="000000">
                      <a:alpha val="43137"/>
                    </a:srgbClr>
                  </a:outerShdw>
                </a:effectLst>
                <a:latin typeface="+mn-lt"/>
              </a:rPr>
              <a:t>God-Given Revelation</a:t>
            </a:r>
            <a:endParaRPr lang="en-US" sz="40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anim calcmode="lin" valueType="num">
                                      <p:cBhvr>
                                        <p:cTn id="8" dur="500" fill="hold"/>
                                        <p:tgtEl>
                                          <p:spTgt spid="22531">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par>
                          <p:cTn id="10" fill="hold">
                            <p:stCondLst>
                              <p:cond delay="1950"/>
                            </p:stCondLst>
                            <p:childTnLst>
                              <p:par>
                                <p:cTn id="11" presetID="40" presetClass="entr" presetSubtype="0" fill="hold" nodeType="afterEffect">
                                  <p:stCondLst>
                                    <p:cond delay="0"/>
                                  </p:stCondLst>
                                  <p:iterate type="lt">
                                    <p:tmPct val="10000"/>
                                  </p:iterate>
                                  <p:childTnLst>
                                    <p:set>
                                      <p:cBhvr>
                                        <p:cTn id="12" dur="1" fill="hold">
                                          <p:stCondLst>
                                            <p:cond delay="0"/>
                                          </p:stCondLst>
                                        </p:cTn>
                                        <p:tgtEl>
                                          <p:spTgt spid="22531">
                                            <p:txEl>
                                              <p:pRg st="1" end="1"/>
                                            </p:txEl>
                                          </p:spTgt>
                                        </p:tgtEl>
                                        <p:attrNameLst>
                                          <p:attrName>style.visibility</p:attrName>
                                        </p:attrNameLst>
                                      </p:cBhvr>
                                      <p:to>
                                        <p:strVal val="visible"/>
                                      </p:to>
                                    </p:set>
                                    <p:animEffect transition="in" filter="fade">
                                      <p:cBhvr>
                                        <p:cTn id="13" dur="500"/>
                                        <p:tgtEl>
                                          <p:spTgt spid="22531">
                                            <p:txEl>
                                              <p:pRg st="1" end="1"/>
                                            </p:txEl>
                                          </p:spTgt>
                                        </p:tgtEl>
                                      </p:cBhvr>
                                    </p:animEffect>
                                    <p:anim calcmode="lin" valueType="num">
                                      <p:cBhvr>
                                        <p:cTn id="14" dur="500" fill="hold"/>
                                        <p:tgtEl>
                                          <p:spTgt spid="22531">
                                            <p:txEl>
                                              <p:pRg st="1" end="1"/>
                                            </p:txEl>
                                          </p:spTgt>
                                        </p:tgtEl>
                                        <p:attrNameLst>
                                          <p:attrName>ppt_x</p:attrName>
                                        </p:attrNameLst>
                                      </p:cBhvr>
                                      <p:tavLst>
                                        <p:tav tm="0">
                                          <p:val>
                                            <p:strVal val="#ppt_x-.1"/>
                                          </p:val>
                                        </p:tav>
                                        <p:tav tm="100000">
                                          <p:val>
                                            <p:strVal val="#ppt_x"/>
                                          </p:val>
                                        </p:tav>
                                      </p:tavLst>
                                    </p:anim>
                                    <p:anim calcmode="lin" valueType="num">
                                      <p:cBhvr>
                                        <p:cTn id="15" dur="500" fill="hold"/>
                                        <p:tgtEl>
                                          <p:spTgt spid="22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0" presetClass="entr" presetSubtype="0" fill="hold" nodeType="clickEffect">
                                  <p:stCondLst>
                                    <p:cond delay="0"/>
                                  </p:stCondLst>
                                  <p:iterate type="lt">
                                    <p:tmPct val="10000"/>
                                  </p:iterate>
                                  <p:childTnLst>
                                    <p:set>
                                      <p:cBhvr>
                                        <p:cTn id="19" dur="1" fill="hold">
                                          <p:stCondLst>
                                            <p:cond delay="0"/>
                                          </p:stCondLst>
                                        </p:cTn>
                                        <p:tgtEl>
                                          <p:spTgt spid="22531">
                                            <p:txEl>
                                              <p:pRg st="2" end="2"/>
                                            </p:txEl>
                                          </p:spTgt>
                                        </p:tgtEl>
                                        <p:attrNameLst>
                                          <p:attrName>style.visibility</p:attrName>
                                        </p:attrNameLst>
                                      </p:cBhvr>
                                      <p:to>
                                        <p:strVal val="visible"/>
                                      </p:to>
                                    </p:set>
                                    <p:animEffect transition="in" filter="fade">
                                      <p:cBhvr>
                                        <p:cTn id="20" dur="500"/>
                                        <p:tgtEl>
                                          <p:spTgt spid="22531">
                                            <p:txEl>
                                              <p:pRg st="2" end="2"/>
                                            </p:txEl>
                                          </p:spTgt>
                                        </p:tgtEl>
                                      </p:cBhvr>
                                    </p:animEffect>
                                    <p:anim calcmode="lin" valueType="num">
                                      <p:cBhvr>
                                        <p:cTn id="21" dur="500" fill="hold"/>
                                        <p:tgtEl>
                                          <p:spTgt spid="22531">
                                            <p:txEl>
                                              <p:pRg st="2" end="2"/>
                                            </p:txEl>
                                          </p:spTgt>
                                        </p:tgtEl>
                                        <p:attrNameLst>
                                          <p:attrName>ppt_x</p:attrName>
                                        </p:attrNameLst>
                                      </p:cBhvr>
                                      <p:tavLst>
                                        <p:tav tm="0">
                                          <p:val>
                                            <p:strVal val="#ppt_x-.1"/>
                                          </p:val>
                                        </p:tav>
                                        <p:tav tm="100000">
                                          <p:val>
                                            <p:strVal val="#ppt_x"/>
                                          </p:val>
                                        </p:tav>
                                      </p:tavLst>
                                    </p:anim>
                                    <p:anim calcmode="lin" valueType="num">
                                      <p:cBhvr>
                                        <p:cTn id="22" dur="500" fill="hold"/>
                                        <p:tgtEl>
                                          <p:spTgt spid="22531">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950"/>
                            </p:stCondLst>
                            <p:childTnLst>
                              <p:par>
                                <p:cTn id="24" presetID="40" presetClass="entr" presetSubtype="0" fill="hold" nodeType="afterEffect">
                                  <p:stCondLst>
                                    <p:cond delay="0"/>
                                  </p:stCondLst>
                                  <p:iterate type="lt">
                                    <p:tmPct val="10000"/>
                                  </p:iterate>
                                  <p:childTnLst>
                                    <p:set>
                                      <p:cBhvr>
                                        <p:cTn id="25" dur="1" fill="hold">
                                          <p:stCondLst>
                                            <p:cond delay="0"/>
                                          </p:stCondLst>
                                        </p:cTn>
                                        <p:tgtEl>
                                          <p:spTgt spid="22531">
                                            <p:txEl>
                                              <p:pRg st="3" end="3"/>
                                            </p:txEl>
                                          </p:spTgt>
                                        </p:tgtEl>
                                        <p:attrNameLst>
                                          <p:attrName>style.visibility</p:attrName>
                                        </p:attrNameLst>
                                      </p:cBhvr>
                                      <p:to>
                                        <p:strVal val="visible"/>
                                      </p:to>
                                    </p:set>
                                    <p:animEffect transition="in" filter="fade">
                                      <p:cBhvr>
                                        <p:cTn id="26" dur="500"/>
                                        <p:tgtEl>
                                          <p:spTgt spid="22531">
                                            <p:txEl>
                                              <p:pRg st="3" end="3"/>
                                            </p:txEl>
                                          </p:spTgt>
                                        </p:tgtEl>
                                      </p:cBhvr>
                                    </p:animEffect>
                                    <p:anim calcmode="lin" valueType="num">
                                      <p:cBhvr>
                                        <p:cTn id="27" dur="500" fill="hold"/>
                                        <p:tgtEl>
                                          <p:spTgt spid="22531">
                                            <p:txEl>
                                              <p:pRg st="3" end="3"/>
                                            </p:txEl>
                                          </p:spTgt>
                                        </p:tgtEl>
                                        <p:attrNameLst>
                                          <p:attrName>ppt_x</p:attrName>
                                        </p:attrNameLst>
                                      </p:cBhvr>
                                      <p:tavLst>
                                        <p:tav tm="0">
                                          <p:val>
                                            <p:strVal val="#ppt_x-.1"/>
                                          </p:val>
                                        </p:tav>
                                        <p:tav tm="100000">
                                          <p:val>
                                            <p:strVal val="#ppt_x"/>
                                          </p:val>
                                        </p:tav>
                                      </p:tavLst>
                                    </p:anim>
                                    <p:anim calcmode="lin" valueType="num">
                                      <p:cBhvr>
                                        <p:cTn id="28" dur="500" fill="hold"/>
                                        <p:tgtEl>
                                          <p:spTgt spid="225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0" presetClass="entr" presetSubtype="0" fill="hold" nodeType="clickEffect">
                                  <p:stCondLst>
                                    <p:cond delay="0"/>
                                  </p:stCondLst>
                                  <p:iterate type="lt">
                                    <p:tmPct val="10000"/>
                                  </p:iterate>
                                  <p:childTnLst>
                                    <p:set>
                                      <p:cBhvr>
                                        <p:cTn id="32" dur="1" fill="hold">
                                          <p:stCondLst>
                                            <p:cond delay="0"/>
                                          </p:stCondLst>
                                        </p:cTn>
                                        <p:tgtEl>
                                          <p:spTgt spid="22531">
                                            <p:txEl>
                                              <p:pRg st="4" end="4"/>
                                            </p:txEl>
                                          </p:spTgt>
                                        </p:tgtEl>
                                        <p:attrNameLst>
                                          <p:attrName>style.visibility</p:attrName>
                                        </p:attrNameLst>
                                      </p:cBhvr>
                                      <p:to>
                                        <p:strVal val="visible"/>
                                      </p:to>
                                    </p:set>
                                    <p:animEffect transition="in" filter="fade">
                                      <p:cBhvr>
                                        <p:cTn id="33" dur="500"/>
                                        <p:tgtEl>
                                          <p:spTgt spid="22531">
                                            <p:txEl>
                                              <p:pRg st="4" end="4"/>
                                            </p:txEl>
                                          </p:spTgt>
                                        </p:tgtEl>
                                      </p:cBhvr>
                                    </p:animEffect>
                                    <p:anim calcmode="lin" valueType="num">
                                      <p:cBhvr>
                                        <p:cTn id="34" dur="500" fill="hold"/>
                                        <p:tgtEl>
                                          <p:spTgt spid="22531">
                                            <p:txEl>
                                              <p:pRg st="4" end="4"/>
                                            </p:txEl>
                                          </p:spTgt>
                                        </p:tgtEl>
                                        <p:attrNameLst>
                                          <p:attrName>ppt_x</p:attrName>
                                        </p:attrNameLst>
                                      </p:cBhvr>
                                      <p:tavLst>
                                        <p:tav tm="0">
                                          <p:val>
                                            <p:strVal val="#ppt_x-.1"/>
                                          </p:val>
                                        </p:tav>
                                        <p:tav tm="100000">
                                          <p:val>
                                            <p:strVal val="#ppt_x"/>
                                          </p:val>
                                        </p:tav>
                                      </p:tavLst>
                                    </p:anim>
                                    <p:anim calcmode="lin" valueType="num">
                                      <p:cBhvr>
                                        <p:cTn id="35" dur="500" fill="hold"/>
                                        <p:tgtEl>
                                          <p:spTgt spid="22531">
                                            <p:txEl>
                                              <p:pRg st="4" end="4"/>
                                            </p:txEl>
                                          </p:spTgt>
                                        </p:tgtEl>
                                        <p:attrNameLst>
                                          <p:attrName>ppt_y</p:attrName>
                                        </p:attrNameLst>
                                      </p:cBhvr>
                                      <p:tavLst>
                                        <p:tav tm="0">
                                          <p:val>
                                            <p:strVal val="#ppt_y"/>
                                          </p:val>
                                        </p:tav>
                                        <p:tav tm="100000">
                                          <p:val>
                                            <p:strVal val="#ppt_y"/>
                                          </p:val>
                                        </p:tav>
                                      </p:tavLst>
                                    </p:anim>
                                  </p:childTnLst>
                                </p:cTn>
                              </p:par>
                            </p:childTnLst>
                          </p:cTn>
                        </p:par>
                        <p:par>
                          <p:cTn id="36" fill="hold">
                            <p:stCondLst>
                              <p:cond delay="1400"/>
                            </p:stCondLst>
                            <p:childTnLst>
                              <p:par>
                                <p:cTn id="37" presetID="40" presetClass="entr" presetSubtype="0" fill="hold" nodeType="afterEffect">
                                  <p:stCondLst>
                                    <p:cond delay="0"/>
                                  </p:stCondLst>
                                  <p:iterate type="lt">
                                    <p:tmPct val="10000"/>
                                  </p:iterate>
                                  <p:childTnLst>
                                    <p:set>
                                      <p:cBhvr>
                                        <p:cTn id="38" dur="1" fill="hold">
                                          <p:stCondLst>
                                            <p:cond delay="0"/>
                                          </p:stCondLst>
                                        </p:cTn>
                                        <p:tgtEl>
                                          <p:spTgt spid="22531">
                                            <p:txEl>
                                              <p:pRg st="5" end="5"/>
                                            </p:txEl>
                                          </p:spTgt>
                                        </p:tgtEl>
                                        <p:attrNameLst>
                                          <p:attrName>style.visibility</p:attrName>
                                        </p:attrNameLst>
                                      </p:cBhvr>
                                      <p:to>
                                        <p:strVal val="visible"/>
                                      </p:to>
                                    </p:set>
                                    <p:animEffect transition="in" filter="fade">
                                      <p:cBhvr>
                                        <p:cTn id="39" dur="500"/>
                                        <p:tgtEl>
                                          <p:spTgt spid="22531">
                                            <p:txEl>
                                              <p:pRg st="5" end="5"/>
                                            </p:txEl>
                                          </p:spTgt>
                                        </p:tgtEl>
                                      </p:cBhvr>
                                    </p:animEffect>
                                    <p:anim calcmode="lin" valueType="num">
                                      <p:cBhvr>
                                        <p:cTn id="40" dur="500" fill="hold"/>
                                        <p:tgtEl>
                                          <p:spTgt spid="22531">
                                            <p:txEl>
                                              <p:pRg st="5" end="5"/>
                                            </p:txEl>
                                          </p:spTgt>
                                        </p:tgtEl>
                                        <p:attrNameLst>
                                          <p:attrName>ppt_x</p:attrName>
                                        </p:attrNameLst>
                                      </p:cBhvr>
                                      <p:tavLst>
                                        <p:tav tm="0">
                                          <p:val>
                                            <p:strVal val="#ppt_x-.1"/>
                                          </p:val>
                                        </p:tav>
                                        <p:tav tm="100000">
                                          <p:val>
                                            <p:strVal val="#ppt_x"/>
                                          </p:val>
                                        </p:tav>
                                      </p:tavLst>
                                    </p:anim>
                                    <p:anim calcmode="lin" valueType="num">
                                      <p:cBhvr>
                                        <p:cTn id="41" dur="500" fill="hold"/>
                                        <p:tgtEl>
                                          <p:spTgt spid="225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0" presetClass="entr" presetSubtype="0" fill="hold" nodeType="clickEffect">
                                  <p:stCondLst>
                                    <p:cond delay="0"/>
                                  </p:stCondLst>
                                  <p:iterate type="lt">
                                    <p:tmPct val="10000"/>
                                  </p:iterate>
                                  <p:childTnLst>
                                    <p:set>
                                      <p:cBhvr>
                                        <p:cTn id="45" dur="1" fill="hold">
                                          <p:stCondLst>
                                            <p:cond delay="0"/>
                                          </p:stCondLst>
                                        </p:cTn>
                                        <p:tgtEl>
                                          <p:spTgt spid="22531">
                                            <p:txEl>
                                              <p:pRg st="6" end="6"/>
                                            </p:txEl>
                                          </p:spTgt>
                                        </p:tgtEl>
                                        <p:attrNameLst>
                                          <p:attrName>style.visibility</p:attrName>
                                        </p:attrNameLst>
                                      </p:cBhvr>
                                      <p:to>
                                        <p:strVal val="visible"/>
                                      </p:to>
                                    </p:set>
                                    <p:animEffect transition="in" filter="fade">
                                      <p:cBhvr>
                                        <p:cTn id="46" dur="500"/>
                                        <p:tgtEl>
                                          <p:spTgt spid="22531">
                                            <p:txEl>
                                              <p:pRg st="6" end="6"/>
                                            </p:txEl>
                                          </p:spTgt>
                                        </p:tgtEl>
                                      </p:cBhvr>
                                    </p:animEffect>
                                    <p:anim calcmode="lin" valueType="num">
                                      <p:cBhvr>
                                        <p:cTn id="47" dur="500" fill="hold"/>
                                        <p:tgtEl>
                                          <p:spTgt spid="22531">
                                            <p:txEl>
                                              <p:pRg st="6" end="6"/>
                                            </p:txEl>
                                          </p:spTgt>
                                        </p:tgtEl>
                                        <p:attrNameLst>
                                          <p:attrName>ppt_x</p:attrName>
                                        </p:attrNameLst>
                                      </p:cBhvr>
                                      <p:tavLst>
                                        <p:tav tm="0">
                                          <p:val>
                                            <p:strVal val="#ppt_x-.1"/>
                                          </p:val>
                                        </p:tav>
                                        <p:tav tm="100000">
                                          <p:val>
                                            <p:strVal val="#ppt_x"/>
                                          </p:val>
                                        </p:tav>
                                      </p:tavLst>
                                    </p:anim>
                                    <p:anim calcmode="lin" valueType="num">
                                      <p:cBhvr>
                                        <p:cTn id="48" dur="500" fill="hold"/>
                                        <p:tgtEl>
                                          <p:spTgt spid="22531">
                                            <p:txEl>
                                              <p:pRg st="6" end="6"/>
                                            </p:txEl>
                                          </p:spTgt>
                                        </p:tgtEl>
                                        <p:attrNameLst>
                                          <p:attrName>ppt_y</p:attrName>
                                        </p:attrNameLst>
                                      </p:cBhvr>
                                      <p:tavLst>
                                        <p:tav tm="0">
                                          <p:val>
                                            <p:strVal val="#ppt_y"/>
                                          </p:val>
                                        </p:tav>
                                        <p:tav tm="100000">
                                          <p:val>
                                            <p:strVal val="#ppt_y"/>
                                          </p:val>
                                        </p:tav>
                                      </p:tavLst>
                                    </p:anim>
                                  </p:childTnLst>
                                </p:cTn>
                              </p:par>
                            </p:childTnLst>
                          </p:cTn>
                        </p:par>
                        <p:par>
                          <p:cTn id="49" fill="hold">
                            <p:stCondLst>
                              <p:cond delay="1150"/>
                            </p:stCondLst>
                            <p:childTnLst>
                              <p:par>
                                <p:cTn id="50" presetID="40" presetClass="entr" presetSubtype="0" fill="hold" nodeType="afterEffect">
                                  <p:stCondLst>
                                    <p:cond delay="0"/>
                                  </p:stCondLst>
                                  <p:iterate type="lt">
                                    <p:tmPct val="10000"/>
                                  </p:iterate>
                                  <p:childTnLst>
                                    <p:set>
                                      <p:cBhvr>
                                        <p:cTn id="51" dur="1" fill="hold">
                                          <p:stCondLst>
                                            <p:cond delay="0"/>
                                          </p:stCondLst>
                                        </p:cTn>
                                        <p:tgtEl>
                                          <p:spTgt spid="22531">
                                            <p:txEl>
                                              <p:pRg st="7" end="7"/>
                                            </p:txEl>
                                          </p:spTgt>
                                        </p:tgtEl>
                                        <p:attrNameLst>
                                          <p:attrName>style.visibility</p:attrName>
                                        </p:attrNameLst>
                                      </p:cBhvr>
                                      <p:to>
                                        <p:strVal val="visible"/>
                                      </p:to>
                                    </p:set>
                                    <p:animEffect transition="in" filter="fade">
                                      <p:cBhvr>
                                        <p:cTn id="52" dur="500"/>
                                        <p:tgtEl>
                                          <p:spTgt spid="22531">
                                            <p:txEl>
                                              <p:pRg st="7" end="7"/>
                                            </p:txEl>
                                          </p:spTgt>
                                        </p:tgtEl>
                                      </p:cBhvr>
                                    </p:animEffect>
                                    <p:anim calcmode="lin" valueType="num">
                                      <p:cBhvr>
                                        <p:cTn id="53" dur="500" fill="hold"/>
                                        <p:tgtEl>
                                          <p:spTgt spid="22531">
                                            <p:txEl>
                                              <p:pRg st="7" end="7"/>
                                            </p:txEl>
                                          </p:spTgt>
                                        </p:tgtEl>
                                        <p:attrNameLst>
                                          <p:attrName>ppt_x</p:attrName>
                                        </p:attrNameLst>
                                      </p:cBhvr>
                                      <p:tavLst>
                                        <p:tav tm="0">
                                          <p:val>
                                            <p:strVal val="#ppt_x-.1"/>
                                          </p:val>
                                        </p:tav>
                                        <p:tav tm="100000">
                                          <p:val>
                                            <p:strVal val="#ppt_x"/>
                                          </p:val>
                                        </p:tav>
                                      </p:tavLst>
                                    </p:anim>
                                    <p:anim calcmode="lin" valueType="num">
                                      <p:cBhvr>
                                        <p:cTn id="54" dur="500" fill="hold"/>
                                        <p:tgtEl>
                                          <p:spTgt spid="2253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D04DE2A5-E4AD-4E25-A153-5FCCB7738095}"/>
              </a:ext>
            </a:extLst>
          </p:cNvPr>
          <p:cNvSpPr>
            <a:spLocks noGrp="1" noChangeArrowheads="1"/>
          </p:cNvSpPr>
          <p:nvPr>
            <p:ph type="body" idx="1"/>
          </p:nvPr>
        </p:nvSpPr>
        <p:spPr>
          <a:xfrm rot="21377812">
            <a:off x="343581" y="1562375"/>
            <a:ext cx="8382000" cy="3470548"/>
          </a:xfrm>
          <a:solidFill>
            <a:schemeClr val="bg1">
              <a:alpha val="80000"/>
            </a:schemeClr>
          </a:solidFill>
        </p:spPr>
        <p:txBody>
          <a:bodyPr/>
          <a:lstStyle/>
          <a:p>
            <a:pPr marL="0" indent="0" eaLnBrk="1" hangingPunct="1">
              <a:spcBef>
                <a:spcPts val="0"/>
              </a:spcBef>
              <a:spcAft>
                <a:spcPts val="0"/>
              </a:spcAft>
              <a:buNone/>
            </a:pPr>
            <a:r>
              <a:rPr lang="en-US" altLang="en-US" sz="2800" b="1" dirty="0">
                <a:effectLst>
                  <a:outerShdw blurRad="38100" dist="38100" dir="2700000" algn="tl">
                    <a:srgbClr val="000000">
                      <a:alpha val="43137"/>
                    </a:srgbClr>
                  </a:outerShdw>
                </a:effectLst>
              </a:rPr>
              <a:t>#5- It Drives You… </a:t>
            </a:r>
          </a:p>
          <a:p>
            <a:pPr marL="0" indent="0" eaLnBrk="1" hangingPunct="1">
              <a:spcBef>
                <a:spcPts val="0"/>
              </a:spcBef>
              <a:spcAft>
                <a:spcPts val="600"/>
              </a:spcAft>
              <a:buNone/>
            </a:pPr>
            <a:r>
              <a:rPr lang="en-US" altLang="en-US" sz="2800" b="1" dirty="0">
                <a:effectLst>
                  <a:outerShdw blurRad="38100" dist="38100" dir="2700000" algn="tl">
                    <a:srgbClr val="000000">
                      <a:alpha val="43137"/>
                    </a:srgbClr>
                  </a:outerShdw>
                </a:effectLst>
              </a:rPr>
              <a:t>             …to Serve Others</a:t>
            </a:r>
          </a:p>
          <a:p>
            <a:pPr marL="0" indent="0" eaLnBrk="1" hangingPunct="1">
              <a:spcBef>
                <a:spcPts val="600"/>
              </a:spcBef>
              <a:spcAft>
                <a:spcPts val="0"/>
              </a:spcAft>
              <a:buNone/>
            </a:pPr>
            <a:r>
              <a:rPr lang="en-US" altLang="en-US" sz="2800" b="1" dirty="0">
                <a:effectLst>
                  <a:outerShdw blurRad="38100" dist="38100" dir="2700000" algn="tl">
                    <a:srgbClr val="000000">
                      <a:alpha val="43137"/>
                    </a:srgbClr>
                  </a:outerShdw>
                </a:effectLst>
              </a:rPr>
              <a:t>#6- Its Fulfillment Doesn’t Rest On Your Getting Ahead…</a:t>
            </a:r>
          </a:p>
          <a:p>
            <a:pPr eaLnBrk="1" hangingPunct="1">
              <a:spcBef>
                <a:spcPts val="0"/>
              </a:spcBef>
              <a:spcAft>
                <a:spcPts val="600"/>
              </a:spcAft>
              <a:buFontTx/>
              <a:buNone/>
            </a:pPr>
            <a:r>
              <a:rPr lang="en-US" altLang="en-US" sz="2800" b="1" dirty="0">
                <a:effectLst>
                  <a:outerShdw blurRad="38100" dist="38100" dir="2700000" algn="tl">
                    <a:srgbClr val="000000">
                      <a:alpha val="43137"/>
                    </a:srgbClr>
                  </a:outerShdw>
                </a:effectLst>
              </a:rPr>
              <a:t>	         …But On Your Obedience</a:t>
            </a:r>
          </a:p>
          <a:p>
            <a:pPr marL="0" indent="0" eaLnBrk="1" hangingPunct="1">
              <a:spcBef>
                <a:spcPts val="600"/>
              </a:spcBef>
              <a:spcAft>
                <a:spcPts val="0"/>
              </a:spcAft>
              <a:buNone/>
            </a:pPr>
            <a:r>
              <a:rPr lang="en-US" altLang="en-US" sz="2800" b="1" dirty="0">
                <a:effectLst>
                  <a:outerShdw blurRad="38100" dist="38100" dir="2700000" algn="tl">
                    <a:srgbClr val="000000">
                      <a:alpha val="43137"/>
                    </a:srgbClr>
                  </a:outerShdw>
                </a:effectLst>
              </a:rPr>
              <a:t>#7- It Drives You to…</a:t>
            </a:r>
          </a:p>
          <a:p>
            <a:pPr eaLnBrk="1" hangingPunct="1">
              <a:spcBef>
                <a:spcPts val="0"/>
              </a:spcBef>
              <a:spcAft>
                <a:spcPts val="600"/>
              </a:spcAft>
              <a:buFontTx/>
              <a:buNone/>
            </a:pPr>
            <a:r>
              <a:rPr lang="en-US" altLang="en-US" sz="2800" b="1" dirty="0">
                <a:effectLst>
                  <a:outerShdw blurRad="38100" dist="38100" dir="2700000" algn="tl">
                    <a:srgbClr val="000000">
                      <a:alpha val="43137"/>
                    </a:srgbClr>
                  </a:outerShdw>
                </a:effectLst>
              </a:rPr>
              <a:t>	        …Deeper Relationship With God</a:t>
            </a:r>
            <a:r>
              <a:rPr lang="en-US" altLang="en-US" sz="2800" dirty="0">
                <a:effectLst>
                  <a:outerShdw blurRad="38100" dist="38100" dir="2700000" algn="tl">
                    <a:srgbClr val="000000">
                      <a:alpha val="43137"/>
                    </a:srgbClr>
                  </a:outerShdw>
                </a:effectLst>
              </a:rPr>
              <a:t>  </a:t>
            </a:r>
            <a:endParaRPr lang="en-US" altLang="en-US" sz="2800" i="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2DE53614-94EC-40F4-A931-52E190CBDF51}"/>
              </a:ext>
            </a:extLst>
          </p:cNvPr>
          <p:cNvSpPr txBox="1"/>
          <p:nvPr/>
        </p:nvSpPr>
        <p:spPr>
          <a:xfrm>
            <a:off x="1714500" y="76200"/>
            <a:ext cx="5715000" cy="1323439"/>
          </a:xfrm>
          <a:prstGeom prst="rect">
            <a:avLst/>
          </a:prstGeom>
          <a:noFill/>
        </p:spPr>
        <p:txBody>
          <a:bodyPr wrap="square">
            <a:spAutoFit/>
          </a:bodyPr>
          <a:lstStyle/>
          <a:p>
            <a:pPr algn="ctr"/>
            <a:r>
              <a:rPr lang="en-US" altLang="en-US" sz="4000" b="1" dirty="0">
                <a:solidFill>
                  <a:schemeClr val="bg1"/>
                </a:solidFill>
                <a:effectLst>
                  <a:outerShdw blurRad="38100" dist="38100" dir="2700000" algn="tl">
                    <a:srgbClr val="000000">
                      <a:alpha val="43137"/>
                    </a:srgbClr>
                  </a:outerShdw>
                </a:effectLst>
                <a:latin typeface="+mn-lt"/>
              </a:rPr>
              <a:t>The Seven Qualities  </a:t>
            </a:r>
            <a:br>
              <a:rPr lang="en-US" altLang="en-US" sz="4000" b="1" dirty="0">
                <a:solidFill>
                  <a:schemeClr val="bg1"/>
                </a:solidFill>
                <a:effectLst>
                  <a:outerShdw blurRad="38100" dist="38100" dir="2700000" algn="tl">
                    <a:srgbClr val="000000">
                      <a:alpha val="43137"/>
                    </a:srgbClr>
                  </a:outerShdw>
                </a:effectLst>
                <a:latin typeface="+mn-lt"/>
              </a:rPr>
            </a:br>
            <a:r>
              <a:rPr lang="en-US" altLang="en-US" sz="4000" b="1" dirty="0">
                <a:solidFill>
                  <a:schemeClr val="bg1"/>
                </a:solidFill>
                <a:effectLst>
                  <a:outerShdw blurRad="38100" dist="38100" dir="2700000" algn="tl">
                    <a:srgbClr val="000000">
                      <a:alpha val="43137"/>
                    </a:srgbClr>
                  </a:outerShdw>
                </a:effectLst>
                <a:latin typeface="+mn-lt"/>
              </a:rPr>
              <a:t>God-Given Revelation</a:t>
            </a:r>
            <a:endParaRPr lang="en-US" sz="4000" dirty="0"/>
          </a:p>
        </p:txBody>
      </p:sp>
    </p:spTree>
  </p:cSld>
  <p:clrMapOvr>
    <a:masterClrMapping/>
  </p:clrMapOvr>
  <mc:AlternateContent xmlns:mc="http://schemas.openxmlformats.org/markup-compatibility/2006" xmlns:p14="http://schemas.microsoft.com/office/powerpoint/2010/main">
    <mc:Choice Requires="p14">
      <p:transition spd="slow" p14:dur="27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withEffect">
                                  <p:stCondLst>
                                    <p:cond delay="0"/>
                                  </p:stCondLst>
                                  <p:iterate type="lt">
                                    <p:tmPct val="10000"/>
                                  </p:iterate>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500"/>
                                        <p:tgtEl>
                                          <p:spTgt spid="20483">
                                            <p:txEl>
                                              <p:pRg st="0" end="0"/>
                                            </p:txEl>
                                          </p:spTgt>
                                        </p:tgtEl>
                                      </p:cBhvr>
                                    </p:animEffect>
                                    <p:anim calcmode="lin" valueType="num">
                                      <p:cBhvr>
                                        <p:cTn id="8" dur="500" fill="hold"/>
                                        <p:tgtEl>
                                          <p:spTgt spid="20483">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20483">
                                            <p:txEl>
                                              <p:pRg st="0" end="0"/>
                                            </p:txEl>
                                          </p:spTgt>
                                        </p:tgtEl>
                                        <p:attrNameLst>
                                          <p:attrName>ppt_y</p:attrName>
                                        </p:attrNameLst>
                                      </p:cBhvr>
                                      <p:tavLst>
                                        <p:tav tm="0">
                                          <p:val>
                                            <p:strVal val="#ppt_y"/>
                                          </p:val>
                                        </p:tav>
                                        <p:tav tm="100000">
                                          <p:val>
                                            <p:strVal val="#ppt_y"/>
                                          </p:val>
                                        </p:tav>
                                      </p:tavLst>
                                    </p:anim>
                                  </p:childTnLst>
                                </p:cTn>
                              </p:par>
                            </p:childTnLst>
                          </p:cTn>
                        </p:par>
                        <p:par>
                          <p:cTn id="10" fill="hold">
                            <p:stCondLst>
                              <p:cond delay="1200"/>
                            </p:stCondLst>
                            <p:childTnLst>
                              <p:par>
                                <p:cTn id="11" presetID="40" presetClass="entr" presetSubtype="0" fill="hold" nodeType="afterEffect">
                                  <p:stCondLst>
                                    <p:cond delay="0"/>
                                  </p:stCondLst>
                                  <p:iterate type="lt">
                                    <p:tmPct val="10000"/>
                                  </p:iterate>
                                  <p:childTnLst>
                                    <p:set>
                                      <p:cBhvr>
                                        <p:cTn id="12" dur="1" fill="hold">
                                          <p:stCondLst>
                                            <p:cond delay="0"/>
                                          </p:stCondLst>
                                        </p:cTn>
                                        <p:tgtEl>
                                          <p:spTgt spid="20483">
                                            <p:txEl>
                                              <p:pRg st="1" end="1"/>
                                            </p:txEl>
                                          </p:spTgt>
                                        </p:tgtEl>
                                        <p:attrNameLst>
                                          <p:attrName>style.visibility</p:attrName>
                                        </p:attrNameLst>
                                      </p:cBhvr>
                                      <p:to>
                                        <p:strVal val="visible"/>
                                      </p:to>
                                    </p:set>
                                    <p:animEffect transition="in" filter="fade">
                                      <p:cBhvr>
                                        <p:cTn id="13" dur="500"/>
                                        <p:tgtEl>
                                          <p:spTgt spid="20483">
                                            <p:txEl>
                                              <p:pRg st="1" end="1"/>
                                            </p:txEl>
                                          </p:spTgt>
                                        </p:tgtEl>
                                      </p:cBhvr>
                                    </p:animEffect>
                                    <p:anim calcmode="lin" valueType="num">
                                      <p:cBhvr>
                                        <p:cTn id="14" dur="500" fill="hold"/>
                                        <p:tgtEl>
                                          <p:spTgt spid="20483">
                                            <p:txEl>
                                              <p:pRg st="1" end="1"/>
                                            </p:txEl>
                                          </p:spTgt>
                                        </p:tgtEl>
                                        <p:attrNameLst>
                                          <p:attrName>ppt_x</p:attrName>
                                        </p:attrNameLst>
                                      </p:cBhvr>
                                      <p:tavLst>
                                        <p:tav tm="0">
                                          <p:val>
                                            <p:strVal val="#ppt_x-.1"/>
                                          </p:val>
                                        </p:tav>
                                        <p:tav tm="100000">
                                          <p:val>
                                            <p:strVal val="#ppt_x"/>
                                          </p:val>
                                        </p:tav>
                                      </p:tavLst>
                                    </p:anim>
                                    <p:anim calcmode="lin" valueType="num">
                                      <p:cBhvr>
                                        <p:cTn id="15" dur="500" fill="hold"/>
                                        <p:tgtEl>
                                          <p:spTgt spid="204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0" presetClass="entr" presetSubtype="0" fill="hold" nodeType="clickEffect">
                                  <p:stCondLst>
                                    <p:cond delay="0"/>
                                  </p:stCondLst>
                                  <p:iterate type="lt">
                                    <p:tmPct val="10000"/>
                                  </p:iterate>
                                  <p:childTnLst>
                                    <p:set>
                                      <p:cBhvr>
                                        <p:cTn id="19" dur="1" fill="hold">
                                          <p:stCondLst>
                                            <p:cond delay="0"/>
                                          </p:stCondLst>
                                        </p:cTn>
                                        <p:tgtEl>
                                          <p:spTgt spid="20483">
                                            <p:txEl>
                                              <p:pRg st="2" end="2"/>
                                            </p:txEl>
                                          </p:spTgt>
                                        </p:tgtEl>
                                        <p:attrNameLst>
                                          <p:attrName>style.visibility</p:attrName>
                                        </p:attrNameLst>
                                      </p:cBhvr>
                                      <p:to>
                                        <p:strVal val="visible"/>
                                      </p:to>
                                    </p:set>
                                    <p:animEffect transition="in" filter="fade">
                                      <p:cBhvr>
                                        <p:cTn id="20" dur="500"/>
                                        <p:tgtEl>
                                          <p:spTgt spid="20483">
                                            <p:txEl>
                                              <p:pRg st="2" end="2"/>
                                            </p:txEl>
                                          </p:spTgt>
                                        </p:tgtEl>
                                      </p:cBhvr>
                                    </p:animEffect>
                                    <p:anim calcmode="lin" valueType="num">
                                      <p:cBhvr>
                                        <p:cTn id="21" dur="500" fill="hold"/>
                                        <p:tgtEl>
                                          <p:spTgt spid="20483">
                                            <p:txEl>
                                              <p:pRg st="2" end="2"/>
                                            </p:txEl>
                                          </p:spTgt>
                                        </p:tgtEl>
                                        <p:attrNameLst>
                                          <p:attrName>ppt_x</p:attrName>
                                        </p:attrNameLst>
                                      </p:cBhvr>
                                      <p:tavLst>
                                        <p:tav tm="0">
                                          <p:val>
                                            <p:strVal val="#ppt_x-.1"/>
                                          </p:val>
                                        </p:tav>
                                        <p:tav tm="100000">
                                          <p:val>
                                            <p:strVal val="#ppt_x"/>
                                          </p:val>
                                        </p:tav>
                                      </p:tavLst>
                                    </p:anim>
                                    <p:anim calcmode="lin" valueType="num">
                                      <p:cBhvr>
                                        <p:cTn id="22" dur="500" fill="hold"/>
                                        <p:tgtEl>
                                          <p:spTgt spid="20483">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2800"/>
                            </p:stCondLst>
                            <p:childTnLst>
                              <p:par>
                                <p:cTn id="24" presetID="40" presetClass="entr" presetSubtype="0" fill="hold" nodeType="afterEffect">
                                  <p:stCondLst>
                                    <p:cond delay="0"/>
                                  </p:stCondLst>
                                  <p:iterate type="lt">
                                    <p:tmPct val="10000"/>
                                  </p:iterate>
                                  <p:childTnLst>
                                    <p:set>
                                      <p:cBhvr>
                                        <p:cTn id="25" dur="1" fill="hold">
                                          <p:stCondLst>
                                            <p:cond delay="0"/>
                                          </p:stCondLst>
                                        </p:cTn>
                                        <p:tgtEl>
                                          <p:spTgt spid="20483">
                                            <p:txEl>
                                              <p:pRg st="3" end="3"/>
                                            </p:txEl>
                                          </p:spTgt>
                                        </p:tgtEl>
                                        <p:attrNameLst>
                                          <p:attrName>style.visibility</p:attrName>
                                        </p:attrNameLst>
                                      </p:cBhvr>
                                      <p:to>
                                        <p:strVal val="visible"/>
                                      </p:to>
                                    </p:set>
                                    <p:animEffect transition="in" filter="fade">
                                      <p:cBhvr>
                                        <p:cTn id="26" dur="500"/>
                                        <p:tgtEl>
                                          <p:spTgt spid="20483">
                                            <p:txEl>
                                              <p:pRg st="3" end="3"/>
                                            </p:txEl>
                                          </p:spTgt>
                                        </p:tgtEl>
                                      </p:cBhvr>
                                    </p:animEffect>
                                    <p:anim calcmode="lin" valueType="num">
                                      <p:cBhvr>
                                        <p:cTn id="27" dur="500" fill="hold"/>
                                        <p:tgtEl>
                                          <p:spTgt spid="20483">
                                            <p:txEl>
                                              <p:pRg st="3" end="3"/>
                                            </p:txEl>
                                          </p:spTgt>
                                        </p:tgtEl>
                                        <p:attrNameLst>
                                          <p:attrName>ppt_x</p:attrName>
                                        </p:attrNameLst>
                                      </p:cBhvr>
                                      <p:tavLst>
                                        <p:tav tm="0">
                                          <p:val>
                                            <p:strVal val="#ppt_x-.1"/>
                                          </p:val>
                                        </p:tav>
                                        <p:tav tm="100000">
                                          <p:val>
                                            <p:strVal val="#ppt_x"/>
                                          </p:val>
                                        </p:tav>
                                      </p:tavLst>
                                    </p:anim>
                                    <p:anim calcmode="lin" valueType="num">
                                      <p:cBhvr>
                                        <p:cTn id="28" dur="500" fill="hold"/>
                                        <p:tgtEl>
                                          <p:spTgt spid="204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0" presetClass="entr" presetSubtype="0" fill="hold" nodeType="clickEffect">
                                  <p:stCondLst>
                                    <p:cond delay="0"/>
                                  </p:stCondLst>
                                  <p:iterate type="lt">
                                    <p:tmPct val="10000"/>
                                  </p:iterate>
                                  <p:childTnLst>
                                    <p:set>
                                      <p:cBhvr>
                                        <p:cTn id="32" dur="1" fill="hold">
                                          <p:stCondLst>
                                            <p:cond delay="0"/>
                                          </p:stCondLst>
                                        </p:cTn>
                                        <p:tgtEl>
                                          <p:spTgt spid="20483">
                                            <p:txEl>
                                              <p:pRg st="4" end="4"/>
                                            </p:txEl>
                                          </p:spTgt>
                                        </p:tgtEl>
                                        <p:attrNameLst>
                                          <p:attrName>style.visibility</p:attrName>
                                        </p:attrNameLst>
                                      </p:cBhvr>
                                      <p:to>
                                        <p:strVal val="visible"/>
                                      </p:to>
                                    </p:set>
                                    <p:animEffect transition="in" filter="fade">
                                      <p:cBhvr>
                                        <p:cTn id="33" dur="500"/>
                                        <p:tgtEl>
                                          <p:spTgt spid="20483">
                                            <p:txEl>
                                              <p:pRg st="4" end="4"/>
                                            </p:txEl>
                                          </p:spTgt>
                                        </p:tgtEl>
                                      </p:cBhvr>
                                    </p:animEffect>
                                    <p:anim calcmode="lin" valueType="num">
                                      <p:cBhvr>
                                        <p:cTn id="34" dur="500" fill="hold"/>
                                        <p:tgtEl>
                                          <p:spTgt spid="20483">
                                            <p:txEl>
                                              <p:pRg st="4" end="4"/>
                                            </p:txEl>
                                          </p:spTgt>
                                        </p:tgtEl>
                                        <p:attrNameLst>
                                          <p:attrName>ppt_x</p:attrName>
                                        </p:attrNameLst>
                                      </p:cBhvr>
                                      <p:tavLst>
                                        <p:tav tm="0">
                                          <p:val>
                                            <p:strVal val="#ppt_x-.1"/>
                                          </p:val>
                                        </p:tav>
                                        <p:tav tm="100000">
                                          <p:val>
                                            <p:strVal val="#ppt_x"/>
                                          </p:val>
                                        </p:tav>
                                      </p:tavLst>
                                    </p:anim>
                                    <p:anim calcmode="lin" valueType="num">
                                      <p:cBhvr>
                                        <p:cTn id="35" dur="500" fill="hold"/>
                                        <p:tgtEl>
                                          <p:spTgt spid="20483">
                                            <p:txEl>
                                              <p:pRg st="4" end="4"/>
                                            </p:txEl>
                                          </p:spTgt>
                                        </p:tgtEl>
                                        <p:attrNameLst>
                                          <p:attrName>ppt_y</p:attrName>
                                        </p:attrNameLst>
                                      </p:cBhvr>
                                      <p:tavLst>
                                        <p:tav tm="0">
                                          <p:val>
                                            <p:strVal val="#ppt_y"/>
                                          </p:val>
                                        </p:tav>
                                        <p:tav tm="100000">
                                          <p:val>
                                            <p:strVal val="#ppt_y"/>
                                          </p:val>
                                        </p:tav>
                                      </p:tavLst>
                                    </p:anim>
                                  </p:childTnLst>
                                </p:cTn>
                              </p:par>
                            </p:childTnLst>
                          </p:cTn>
                        </p:par>
                        <p:par>
                          <p:cTn id="36" fill="hold">
                            <p:stCondLst>
                              <p:cond delay="1300"/>
                            </p:stCondLst>
                            <p:childTnLst>
                              <p:par>
                                <p:cTn id="37" presetID="40" presetClass="entr" presetSubtype="0" fill="hold" nodeType="afterEffect">
                                  <p:stCondLst>
                                    <p:cond delay="0"/>
                                  </p:stCondLst>
                                  <p:iterate type="lt">
                                    <p:tmPct val="10000"/>
                                  </p:iterate>
                                  <p:childTnLst>
                                    <p:set>
                                      <p:cBhvr>
                                        <p:cTn id="38" dur="1" fill="hold">
                                          <p:stCondLst>
                                            <p:cond delay="0"/>
                                          </p:stCondLst>
                                        </p:cTn>
                                        <p:tgtEl>
                                          <p:spTgt spid="20483">
                                            <p:txEl>
                                              <p:pRg st="5" end="5"/>
                                            </p:txEl>
                                          </p:spTgt>
                                        </p:tgtEl>
                                        <p:attrNameLst>
                                          <p:attrName>style.visibility</p:attrName>
                                        </p:attrNameLst>
                                      </p:cBhvr>
                                      <p:to>
                                        <p:strVal val="visible"/>
                                      </p:to>
                                    </p:set>
                                    <p:animEffect transition="in" filter="fade">
                                      <p:cBhvr>
                                        <p:cTn id="39" dur="500"/>
                                        <p:tgtEl>
                                          <p:spTgt spid="20483">
                                            <p:txEl>
                                              <p:pRg st="5" end="5"/>
                                            </p:txEl>
                                          </p:spTgt>
                                        </p:tgtEl>
                                      </p:cBhvr>
                                    </p:animEffect>
                                    <p:anim calcmode="lin" valueType="num">
                                      <p:cBhvr>
                                        <p:cTn id="40" dur="500" fill="hold"/>
                                        <p:tgtEl>
                                          <p:spTgt spid="20483">
                                            <p:txEl>
                                              <p:pRg st="5" end="5"/>
                                            </p:txEl>
                                          </p:spTgt>
                                        </p:tgtEl>
                                        <p:attrNameLst>
                                          <p:attrName>ppt_x</p:attrName>
                                        </p:attrNameLst>
                                      </p:cBhvr>
                                      <p:tavLst>
                                        <p:tav tm="0">
                                          <p:val>
                                            <p:strVal val="#ppt_x-.1"/>
                                          </p:val>
                                        </p:tav>
                                        <p:tav tm="100000">
                                          <p:val>
                                            <p:strVal val="#ppt_x"/>
                                          </p:val>
                                        </p:tav>
                                      </p:tavLst>
                                    </p:anim>
                                    <p:anim calcmode="lin" valueType="num">
                                      <p:cBhvr>
                                        <p:cTn id="41" dur="500" fill="hold"/>
                                        <p:tgtEl>
                                          <p:spTgt spid="2048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a:extLst>
              <a:ext uri="{FF2B5EF4-FFF2-40B4-BE49-F238E27FC236}">
                <a16:creationId xmlns:a16="http://schemas.microsoft.com/office/drawing/2014/main" id="{3074AC40-5BD9-4881-93F5-39F8AE24B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12" y="76200"/>
            <a:ext cx="2131888" cy="3000375"/>
          </a:xfrm>
          <a:prstGeom prst="rect">
            <a:avLst/>
          </a:prstGeom>
          <a:noFill/>
          <a:extLst>
            <a:ext uri="{909E8E84-426E-40DD-AFC4-6F175D3DCCD1}">
              <a14:hiddenFill xmlns:a14="http://schemas.microsoft.com/office/drawing/2010/main">
                <a:solidFill>
                  <a:srgbClr val="FFFFFF"/>
                </a:solidFill>
              </a14:hiddenFill>
            </a:ext>
          </a:extLst>
        </p:spPr>
      </p:pic>
      <p:pic>
        <p:nvPicPr>
          <p:cNvPr id="46084" name="Picture 4">
            <a:extLst>
              <a:ext uri="{FF2B5EF4-FFF2-40B4-BE49-F238E27FC236}">
                <a16:creationId xmlns:a16="http://schemas.microsoft.com/office/drawing/2014/main" id="{520D1902-EF0D-45E7-B4E8-EBCA11CD5F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6200"/>
            <a:ext cx="2514600" cy="3000375"/>
          </a:xfrm>
          <a:prstGeom prst="rect">
            <a:avLst/>
          </a:prstGeom>
          <a:noFill/>
          <a:extLst>
            <a:ext uri="{909E8E84-426E-40DD-AFC4-6F175D3DCCD1}">
              <a14:hiddenFill xmlns:a14="http://schemas.microsoft.com/office/drawing/2010/main">
                <a:solidFill>
                  <a:srgbClr val="FFFFFF"/>
                </a:solidFill>
              </a14:hiddenFill>
            </a:ext>
          </a:extLst>
        </p:spPr>
      </p:pic>
      <p:pic>
        <p:nvPicPr>
          <p:cNvPr id="46086" name="Picture 6">
            <a:extLst>
              <a:ext uri="{FF2B5EF4-FFF2-40B4-BE49-F238E27FC236}">
                <a16:creationId xmlns:a16="http://schemas.microsoft.com/office/drawing/2014/main" id="{FA305ABF-31EC-405C-8EDB-D2BE7EF315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13" y="4460054"/>
            <a:ext cx="2131888" cy="2371725"/>
          </a:xfrm>
          <a:prstGeom prst="rect">
            <a:avLst/>
          </a:prstGeom>
          <a:noFill/>
          <a:extLst>
            <a:ext uri="{909E8E84-426E-40DD-AFC4-6F175D3DCCD1}">
              <a14:hiddenFill xmlns:a14="http://schemas.microsoft.com/office/drawing/2010/main">
                <a:solidFill>
                  <a:srgbClr val="FFFFFF"/>
                </a:solidFill>
              </a14:hiddenFill>
            </a:ext>
          </a:extLst>
        </p:spPr>
      </p:pic>
      <p:pic>
        <p:nvPicPr>
          <p:cNvPr id="46088" name="Picture 8">
            <a:extLst>
              <a:ext uri="{FF2B5EF4-FFF2-40B4-BE49-F238E27FC236}">
                <a16:creationId xmlns:a16="http://schemas.microsoft.com/office/drawing/2014/main" id="{17230130-72DC-43C1-BAEA-7894657229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4429232"/>
            <a:ext cx="56007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raphical user interface&#10;&#10;Description automatically generated">
            <a:extLst>
              <a:ext uri="{FF2B5EF4-FFF2-40B4-BE49-F238E27FC236}">
                <a16:creationId xmlns:a16="http://schemas.microsoft.com/office/drawing/2014/main" id="{5B641360-C256-4E22-B3A1-641033D8B902}"/>
              </a:ext>
            </a:extLst>
          </p:cNvPr>
          <p:cNvPicPr>
            <a:picLocks noChangeAspect="1"/>
          </p:cNvPicPr>
          <p:nvPr/>
        </p:nvPicPr>
        <p:blipFill rotWithShape="1">
          <a:blip r:embed="rId6">
            <a:extLst>
              <a:ext uri="{28A0092B-C50C-407E-A947-70E740481C1C}">
                <a14:useLocalDpi xmlns:a14="http://schemas.microsoft.com/office/drawing/2010/main" val="0"/>
              </a:ext>
            </a:extLst>
          </a:blip>
          <a:srcRect t="3636" b="20000"/>
          <a:stretch/>
        </p:blipFill>
        <p:spPr>
          <a:xfrm>
            <a:off x="5029200" y="228600"/>
            <a:ext cx="3924300" cy="3200400"/>
          </a:xfrm>
          <a:prstGeom prst="rect">
            <a:avLst/>
          </a:prstGeom>
        </p:spPr>
      </p:pic>
    </p:spTree>
    <p:extLst>
      <p:ext uri="{BB962C8B-B14F-4D97-AF65-F5344CB8AC3E}">
        <p14:creationId xmlns:p14="http://schemas.microsoft.com/office/powerpoint/2010/main" val="2038256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35F0F78A-6704-4F63-8018-0E7B82E1B5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0"/>
            <a:ext cx="3581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a:extLst>
              <a:ext uri="{FF2B5EF4-FFF2-40B4-BE49-F238E27FC236}">
                <a16:creationId xmlns:a16="http://schemas.microsoft.com/office/drawing/2014/main" id="{04AB35D9-3D99-43AC-A28C-38FD823822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986"/>
          <a:stretch/>
        </p:blipFill>
        <p:spPr bwMode="auto">
          <a:xfrm>
            <a:off x="5638800" y="2895600"/>
            <a:ext cx="3505200" cy="3105150"/>
          </a:xfrm>
          <a:prstGeom prst="rect">
            <a:avLst/>
          </a:prstGeom>
          <a:noFill/>
          <a:extLst>
            <a:ext uri="{909E8E84-426E-40DD-AFC4-6F175D3DCCD1}">
              <a14:hiddenFill xmlns:a14="http://schemas.microsoft.com/office/drawing/2010/main">
                <a:solidFill>
                  <a:srgbClr val="FFFFFF"/>
                </a:solidFill>
              </a14:hiddenFill>
            </a:ext>
          </a:extLst>
        </p:spPr>
      </p:pic>
      <p:pic>
        <p:nvPicPr>
          <p:cNvPr id="32774" name="Picture 6">
            <a:extLst>
              <a:ext uri="{FF2B5EF4-FFF2-40B4-BE49-F238E27FC236}">
                <a16:creationId xmlns:a16="http://schemas.microsoft.com/office/drawing/2014/main" id="{D9BDB150-95C1-4A28-BC90-7EB6BD5FAC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2778" name="Picture 10">
            <a:extLst>
              <a:ext uri="{FF2B5EF4-FFF2-40B4-BE49-F238E27FC236}">
                <a16:creationId xmlns:a16="http://schemas.microsoft.com/office/drawing/2014/main" id="{23988BFA-C328-4641-B4D8-CAB1BD291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428999"/>
            <a:ext cx="2171700"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466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0976C217-0D37-4BA3-924A-1CA348BC73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2133600" cy="1779356"/>
          </a:xfrm>
          <a:prstGeom prst="rect">
            <a:avLst/>
          </a:prstGeom>
          <a:noFill/>
          <a:extLst>
            <a:ext uri="{909E8E84-426E-40DD-AFC4-6F175D3DCCD1}">
              <a14:hiddenFill xmlns:a14="http://schemas.microsoft.com/office/drawing/2010/main">
                <a:solidFill>
                  <a:srgbClr val="FFFFFF"/>
                </a:solidFill>
              </a14:hiddenFill>
            </a:ext>
          </a:extLst>
        </p:spPr>
      </p:pic>
      <p:pic>
        <p:nvPicPr>
          <p:cNvPr id="47108" name="Picture 4">
            <a:extLst>
              <a:ext uri="{FF2B5EF4-FFF2-40B4-BE49-F238E27FC236}">
                <a16:creationId xmlns:a16="http://schemas.microsoft.com/office/drawing/2014/main" id="{186FAE78-4304-41A2-ACAA-AE03B8251B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91612"/>
            <a:ext cx="220980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47110" name="Picture 6">
            <a:extLst>
              <a:ext uri="{FF2B5EF4-FFF2-40B4-BE49-F238E27FC236}">
                <a16:creationId xmlns:a16="http://schemas.microsoft.com/office/drawing/2014/main" id="{3B2F540F-AB76-4066-9C97-A196E01133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76200"/>
            <a:ext cx="2438400" cy="178706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0">
            <a:extLst>
              <a:ext uri="{FF2B5EF4-FFF2-40B4-BE49-F238E27FC236}">
                <a16:creationId xmlns:a16="http://schemas.microsoft.com/office/drawing/2014/main" id="{0D224C79-E642-4B06-B016-E2382250B51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0476"/>
          <a:stretch/>
        </p:blipFill>
        <p:spPr bwMode="auto">
          <a:xfrm>
            <a:off x="152400" y="2133600"/>
            <a:ext cx="33337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49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a:extLst>
              <a:ext uri="{FF2B5EF4-FFF2-40B4-BE49-F238E27FC236}">
                <a16:creationId xmlns:a16="http://schemas.microsoft.com/office/drawing/2014/main" id="{42280125-69C8-4148-AA81-376CE68CDB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33" r="13333"/>
          <a:stretch/>
        </p:blipFill>
        <p:spPr bwMode="auto">
          <a:xfrm>
            <a:off x="228600" y="29966"/>
            <a:ext cx="2514600" cy="3151384"/>
          </a:xfrm>
          <a:prstGeom prst="rect">
            <a:avLst/>
          </a:prstGeom>
          <a:noFill/>
          <a:extLst>
            <a:ext uri="{909E8E84-426E-40DD-AFC4-6F175D3DCCD1}">
              <a14:hiddenFill xmlns:a14="http://schemas.microsoft.com/office/drawing/2010/main">
                <a:solidFill>
                  <a:srgbClr val="FFFFFF"/>
                </a:solidFill>
              </a14:hiddenFill>
            </a:ext>
          </a:extLst>
        </p:spPr>
      </p:pic>
      <p:pic>
        <p:nvPicPr>
          <p:cNvPr id="45060" name="Picture 4">
            <a:extLst>
              <a:ext uri="{FF2B5EF4-FFF2-40B4-BE49-F238E27FC236}">
                <a16:creationId xmlns:a16="http://schemas.microsoft.com/office/drawing/2014/main" id="{07CE56F3-39EC-44AD-83CD-7BDD072C7C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9966"/>
            <a:ext cx="2514600" cy="315138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8">
            <a:extLst>
              <a:ext uri="{FF2B5EF4-FFF2-40B4-BE49-F238E27FC236}">
                <a16:creationId xmlns:a16="http://schemas.microsoft.com/office/drawing/2014/main" id="{A82D7BA4-F22A-4CF8-A4CF-C024AC2B5E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76200"/>
            <a:ext cx="2533650" cy="3105150"/>
          </a:xfrm>
          <a:prstGeom prst="rect">
            <a:avLst/>
          </a:prstGeom>
          <a:noFill/>
          <a:extLst>
            <a:ext uri="{909E8E84-426E-40DD-AFC4-6F175D3DCCD1}">
              <a14:hiddenFill xmlns:a14="http://schemas.microsoft.com/office/drawing/2010/main">
                <a:solidFill>
                  <a:srgbClr val="FFFFFF"/>
                </a:solidFill>
              </a14:hiddenFill>
            </a:ext>
          </a:extLst>
        </p:spPr>
      </p:pic>
      <p:pic>
        <p:nvPicPr>
          <p:cNvPr id="45062" name="Picture 6">
            <a:extLst>
              <a:ext uri="{FF2B5EF4-FFF2-40B4-BE49-F238E27FC236}">
                <a16:creationId xmlns:a16="http://schemas.microsoft.com/office/drawing/2014/main" id="{E9D6888A-3ECA-482E-B9E9-99CE1F455B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429000"/>
            <a:ext cx="2667000" cy="3399034"/>
          </a:xfrm>
          <a:prstGeom prst="rect">
            <a:avLst/>
          </a:prstGeom>
          <a:noFill/>
          <a:extLst>
            <a:ext uri="{909E8E84-426E-40DD-AFC4-6F175D3DCCD1}">
              <a14:hiddenFill xmlns:a14="http://schemas.microsoft.com/office/drawing/2010/main">
                <a:solidFill>
                  <a:srgbClr val="FFFFFF"/>
                </a:solidFill>
              </a14:hiddenFill>
            </a:ext>
          </a:extLst>
        </p:spPr>
      </p:pic>
      <p:pic>
        <p:nvPicPr>
          <p:cNvPr id="45064" name="Picture 8">
            <a:extLst>
              <a:ext uri="{FF2B5EF4-FFF2-40B4-BE49-F238E27FC236}">
                <a16:creationId xmlns:a16="http://schemas.microsoft.com/office/drawing/2014/main" id="{BFEE4E94-46C5-4A6C-93CA-BEE398CCF0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3398926"/>
            <a:ext cx="2743200" cy="3399034"/>
          </a:xfrm>
          <a:prstGeom prst="rect">
            <a:avLst/>
          </a:prstGeom>
          <a:noFill/>
          <a:extLst>
            <a:ext uri="{909E8E84-426E-40DD-AFC4-6F175D3DCCD1}">
              <a14:hiddenFill xmlns:a14="http://schemas.microsoft.com/office/drawing/2010/main">
                <a:solidFill>
                  <a:srgbClr val="FFFFFF"/>
                </a:solidFill>
              </a14:hiddenFill>
            </a:ext>
          </a:extLst>
        </p:spPr>
      </p:pic>
      <p:pic>
        <p:nvPicPr>
          <p:cNvPr id="45066" name="Picture 10">
            <a:extLst>
              <a:ext uri="{FF2B5EF4-FFF2-40B4-BE49-F238E27FC236}">
                <a16:creationId xmlns:a16="http://schemas.microsoft.com/office/drawing/2014/main" id="{33A42F18-327D-4424-A754-3486A183A6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3545868"/>
            <a:ext cx="3276600"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665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4B1B2C5E-E763-4ABF-9694-18275EEBE984}"/>
              </a:ext>
            </a:extLst>
          </p:cNvPr>
          <p:cNvSpPr>
            <a:spLocks noGrp="1" noChangeArrowheads="1"/>
          </p:cNvSpPr>
          <p:nvPr>
            <p:ph type="body" idx="1"/>
          </p:nvPr>
        </p:nvSpPr>
        <p:spPr>
          <a:xfrm rot="455903">
            <a:off x="457200" y="1600200"/>
            <a:ext cx="8229600" cy="4267200"/>
          </a:xfrm>
          <a:solidFill>
            <a:schemeClr val="bg1">
              <a:alpha val="80000"/>
            </a:schemeClr>
          </a:solidFill>
        </p:spPr>
        <p:txBody>
          <a:bodyPr/>
          <a:lstStyle/>
          <a:p>
            <a:pPr eaLnBrk="1" hangingPunct="1">
              <a:lnSpc>
                <a:spcPct val="115000"/>
              </a:lnSpc>
              <a:buFontTx/>
              <a:buNone/>
            </a:pPr>
            <a:r>
              <a:rPr lang="en-US" altLang="en-US" sz="2800" b="1" dirty="0">
                <a:effectLst>
                  <a:outerShdw blurRad="38100" dist="38100" dir="2700000" algn="tl">
                    <a:srgbClr val="000000">
                      <a:alpha val="43137"/>
                    </a:srgbClr>
                  </a:outerShdw>
                </a:effectLst>
              </a:rPr>
              <a:t>#1- (1:3), the blessedness of reading, hearing, obeying the Word of God</a:t>
            </a:r>
          </a:p>
          <a:p>
            <a:pPr eaLnBrk="1" hangingPunct="1">
              <a:lnSpc>
                <a:spcPct val="115000"/>
              </a:lnSpc>
              <a:buFontTx/>
              <a:buNone/>
            </a:pPr>
            <a:r>
              <a:rPr lang="en-US" altLang="en-US" sz="2800" b="1" dirty="0">
                <a:effectLst>
                  <a:outerShdw blurRad="38100" dist="38100" dir="2700000" algn="tl">
                    <a:srgbClr val="000000">
                      <a:alpha val="43137"/>
                    </a:srgbClr>
                  </a:outerShdw>
                </a:effectLst>
              </a:rPr>
              <a:t>#2- (14:13), </a:t>
            </a:r>
            <a:r>
              <a:rPr lang="en-US" altLang="en-US" sz="2800" b="1" i="1" dirty="0">
                <a:effectLst>
                  <a:outerShdw blurRad="38100" dist="38100" dir="2700000" algn="tl">
                    <a:srgbClr val="000000">
                      <a:alpha val="43137"/>
                    </a:srgbClr>
                  </a:outerShdw>
                </a:effectLst>
              </a:rPr>
              <a:t>“</a:t>
            </a:r>
            <a:r>
              <a:rPr lang="en-US" altLang="en-US" sz="2800" i="1" dirty="0">
                <a:effectLst>
                  <a:outerShdw blurRad="38100" dist="38100" dir="2700000" algn="tl">
                    <a:srgbClr val="000000">
                      <a:alpha val="43137"/>
                    </a:srgbClr>
                  </a:outerShdw>
                </a:effectLst>
              </a:rPr>
              <a:t>Blessed are the dead who die in the Lord henceforth” </a:t>
            </a:r>
          </a:p>
          <a:p>
            <a:pPr eaLnBrk="1" hangingPunct="1">
              <a:lnSpc>
                <a:spcPct val="115000"/>
              </a:lnSpc>
              <a:buFontTx/>
              <a:buNone/>
            </a:pPr>
            <a:r>
              <a:rPr lang="en-US" altLang="en-US" sz="2800" b="1" dirty="0">
                <a:effectLst>
                  <a:outerShdw blurRad="38100" dist="38100" dir="2700000" algn="tl">
                    <a:srgbClr val="000000">
                      <a:alpha val="43137"/>
                    </a:srgbClr>
                  </a:outerShdw>
                </a:effectLst>
              </a:rPr>
              <a:t>#3- (16:15), </a:t>
            </a:r>
            <a:r>
              <a:rPr lang="en-US" altLang="en-US" sz="2800" i="1" dirty="0">
                <a:effectLst>
                  <a:outerShdw blurRad="38100" dist="38100" dir="2700000" algn="tl">
                    <a:srgbClr val="000000">
                      <a:alpha val="43137"/>
                    </a:srgbClr>
                  </a:outerShdw>
                </a:effectLst>
              </a:rPr>
              <a:t>“Blessed is he who is awake, keeping his garments..”</a:t>
            </a:r>
          </a:p>
          <a:p>
            <a:pPr eaLnBrk="1" hangingPunct="1">
              <a:lnSpc>
                <a:spcPct val="115000"/>
              </a:lnSpc>
              <a:buFontTx/>
              <a:buNone/>
            </a:pPr>
            <a:r>
              <a:rPr lang="en-US" altLang="en-US" sz="2800" b="1" dirty="0">
                <a:effectLst>
                  <a:outerShdw blurRad="38100" dist="38100" dir="2700000" algn="tl">
                    <a:srgbClr val="000000">
                      <a:alpha val="43137"/>
                    </a:srgbClr>
                  </a:outerShdw>
                </a:effectLst>
              </a:rPr>
              <a:t>#4- (19:9), </a:t>
            </a:r>
            <a:r>
              <a:rPr lang="en-US" altLang="en-US" sz="2800" i="1" dirty="0">
                <a:effectLst>
                  <a:outerShdw blurRad="38100" dist="38100" dir="2700000" algn="tl">
                    <a:srgbClr val="000000">
                      <a:alpha val="43137"/>
                    </a:srgbClr>
                  </a:outerShdw>
                </a:effectLst>
              </a:rPr>
              <a:t>“Blessed are those who are invited to the marriage supper of the Lamb”</a:t>
            </a:r>
          </a:p>
        </p:txBody>
      </p:sp>
      <p:sp>
        <p:nvSpPr>
          <p:cNvPr id="5" name="TextBox 4">
            <a:extLst>
              <a:ext uri="{FF2B5EF4-FFF2-40B4-BE49-F238E27FC236}">
                <a16:creationId xmlns:a16="http://schemas.microsoft.com/office/drawing/2014/main" id="{9010AB42-CD81-4222-AE19-CFF00CBCB030}"/>
              </a:ext>
            </a:extLst>
          </p:cNvPr>
          <p:cNvSpPr txBox="1"/>
          <p:nvPr/>
        </p:nvSpPr>
        <p:spPr>
          <a:xfrm>
            <a:off x="1143000" y="0"/>
            <a:ext cx="6248400" cy="1200329"/>
          </a:xfrm>
          <a:prstGeom prst="rect">
            <a:avLst/>
          </a:prstGeom>
          <a:noFill/>
        </p:spPr>
        <p:txBody>
          <a:bodyPr wrap="square">
            <a:spAutoFit/>
          </a:bodyPr>
          <a:lstStyle/>
          <a:p>
            <a:pPr algn="ctr"/>
            <a:r>
              <a:rPr lang="en-US" altLang="en-US" sz="3600" b="1" dirty="0">
                <a:solidFill>
                  <a:schemeClr val="bg1"/>
                </a:solidFill>
                <a:effectLst>
                  <a:outerShdw blurRad="38100" dist="38100" dir="2700000" algn="tl">
                    <a:srgbClr val="000000">
                      <a:alpha val="43137"/>
                    </a:srgbClr>
                  </a:outerShdw>
                </a:effectLst>
                <a:latin typeface="+mn-lt"/>
              </a:rPr>
              <a:t>The Seven Beatitudes</a:t>
            </a:r>
            <a:br>
              <a:rPr lang="en-US" altLang="en-US" sz="3600" b="1" dirty="0">
                <a:solidFill>
                  <a:schemeClr val="bg1"/>
                </a:solidFill>
                <a:effectLst>
                  <a:outerShdw blurRad="38100" dist="38100" dir="2700000" algn="tl">
                    <a:srgbClr val="000000">
                      <a:alpha val="43137"/>
                    </a:srgbClr>
                  </a:outerShdw>
                </a:effectLst>
                <a:latin typeface="+mn-lt"/>
              </a:rPr>
            </a:br>
            <a:r>
              <a:rPr lang="en-US" altLang="en-US" sz="3600" b="1" dirty="0">
                <a:solidFill>
                  <a:schemeClr val="bg1"/>
                </a:solidFill>
                <a:effectLst>
                  <a:outerShdw blurRad="38100" dist="38100" dir="2700000" algn="tl">
                    <a:srgbClr val="000000">
                      <a:alpha val="43137"/>
                    </a:srgbClr>
                  </a:outerShdw>
                </a:effectLst>
                <a:latin typeface="+mn-lt"/>
              </a:rPr>
              <a:t> of Revelation</a:t>
            </a:r>
            <a:endParaRPr lang="en-US" sz="36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5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withEffect">
                                  <p:stCondLst>
                                    <p:cond delay="0"/>
                                  </p:stCondLst>
                                  <p:iterate type="lt">
                                    <p:tmPct val="10000"/>
                                  </p:iterate>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anim calcmode="lin" valueType="num">
                                      <p:cBhvr>
                                        <p:cTn id="8" dur="500" fill="hold"/>
                                        <p:tgtEl>
                                          <p:spTgt spid="18435">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184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18435">
                                            <p:txEl>
                                              <p:pRg st="1" end="1"/>
                                            </p:txEl>
                                          </p:spTgt>
                                        </p:tgtEl>
                                        <p:attrNameLst>
                                          <p:attrName>style.visibility</p:attrName>
                                        </p:attrNameLst>
                                      </p:cBhvr>
                                      <p:to>
                                        <p:strVal val="visible"/>
                                      </p:to>
                                    </p:set>
                                    <p:animEffect transition="in" filter="fade">
                                      <p:cBhvr>
                                        <p:cTn id="14" dur="500"/>
                                        <p:tgtEl>
                                          <p:spTgt spid="18435">
                                            <p:txEl>
                                              <p:pRg st="1" end="1"/>
                                            </p:txEl>
                                          </p:spTgt>
                                        </p:tgtEl>
                                      </p:cBhvr>
                                    </p:animEffect>
                                    <p:anim calcmode="lin" valueType="num">
                                      <p:cBhvr>
                                        <p:cTn id="15" dur="500" fill="hold"/>
                                        <p:tgtEl>
                                          <p:spTgt spid="18435">
                                            <p:txEl>
                                              <p:pRg st="1" end="1"/>
                                            </p:txEl>
                                          </p:spTgt>
                                        </p:tgtEl>
                                        <p:attrNameLst>
                                          <p:attrName>ppt_x</p:attrName>
                                        </p:attrNameLst>
                                      </p:cBhvr>
                                      <p:tavLst>
                                        <p:tav tm="0">
                                          <p:val>
                                            <p:strVal val="#ppt_x-.1"/>
                                          </p:val>
                                        </p:tav>
                                        <p:tav tm="100000">
                                          <p:val>
                                            <p:strVal val="#ppt_x"/>
                                          </p:val>
                                        </p:tav>
                                      </p:tavLst>
                                    </p:anim>
                                    <p:anim calcmode="lin" valueType="num">
                                      <p:cBhvr>
                                        <p:cTn id="16" dur="500" fill="hold"/>
                                        <p:tgtEl>
                                          <p:spTgt spid="184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18435">
                                            <p:txEl>
                                              <p:pRg st="2" end="2"/>
                                            </p:txEl>
                                          </p:spTgt>
                                        </p:tgtEl>
                                        <p:attrNameLst>
                                          <p:attrName>style.visibility</p:attrName>
                                        </p:attrNameLst>
                                      </p:cBhvr>
                                      <p:to>
                                        <p:strVal val="visible"/>
                                      </p:to>
                                    </p:set>
                                    <p:animEffect transition="in" filter="fade">
                                      <p:cBhvr>
                                        <p:cTn id="21" dur="500"/>
                                        <p:tgtEl>
                                          <p:spTgt spid="18435">
                                            <p:txEl>
                                              <p:pRg st="2" end="2"/>
                                            </p:txEl>
                                          </p:spTgt>
                                        </p:tgtEl>
                                      </p:cBhvr>
                                    </p:animEffect>
                                    <p:anim calcmode="lin" valueType="num">
                                      <p:cBhvr>
                                        <p:cTn id="22" dur="500" fill="hold"/>
                                        <p:tgtEl>
                                          <p:spTgt spid="18435">
                                            <p:txEl>
                                              <p:pRg st="2" end="2"/>
                                            </p:txEl>
                                          </p:spTgt>
                                        </p:tgtEl>
                                        <p:attrNameLst>
                                          <p:attrName>ppt_x</p:attrName>
                                        </p:attrNameLst>
                                      </p:cBhvr>
                                      <p:tavLst>
                                        <p:tav tm="0">
                                          <p:val>
                                            <p:strVal val="#ppt_x-.1"/>
                                          </p:val>
                                        </p:tav>
                                        <p:tav tm="100000">
                                          <p:val>
                                            <p:strVal val="#ppt_x"/>
                                          </p:val>
                                        </p:tav>
                                      </p:tavLst>
                                    </p:anim>
                                    <p:anim calcmode="lin" valueType="num">
                                      <p:cBhvr>
                                        <p:cTn id="23" dur="500" fill="hold"/>
                                        <p:tgtEl>
                                          <p:spTgt spid="184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0" presetClass="entr" presetSubtype="0" fill="hold" nodeType="clickEffect">
                                  <p:stCondLst>
                                    <p:cond delay="0"/>
                                  </p:stCondLst>
                                  <p:iterate type="lt">
                                    <p:tmPct val="10000"/>
                                  </p:iterate>
                                  <p:childTnLst>
                                    <p:set>
                                      <p:cBhvr>
                                        <p:cTn id="27" dur="1" fill="hold">
                                          <p:stCondLst>
                                            <p:cond delay="0"/>
                                          </p:stCondLst>
                                        </p:cTn>
                                        <p:tgtEl>
                                          <p:spTgt spid="18435">
                                            <p:txEl>
                                              <p:pRg st="3" end="3"/>
                                            </p:txEl>
                                          </p:spTgt>
                                        </p:tgtEl>
                                        <p:attrNameLst>
                                          <p:attrName>style.visibility</p:attrName>
                                        </p:attrNameLst>
                                      </p:cBhvr>
                                      <p:to>
                                        <p:strVal val="visible"/>
                                      </p:to>
                                    </p:set>
                                    <p:animEffect transition="in" filter="fade">
                                      <p:cBhvr>
                                        <p:cTn id="28" dur="500"/>
                                        <p:tgtEl>
                                          <p:spTgt spid="18435">
                                            <p:txEl>
                                              <p:pRg st="3" end="3"/>
                                            </p:txEl>
                                          </p:spTgt>
                                        </p:tgtEl>
                                      </p:cBhvr>
                                    </p:animEffect>
                                    <p:anim calcmode="lin" valueType="num">
                                      <p:cBhvr>
                                        <p:cTn id="29" dur="500" fill="hold"/>
                                        <p:tgtEl>
                                          <p:spTgt spid="18435">
                                            <p:txEl>
                                              <p:pRg st="3" end="3"/>
                                            </p:txEl>
                                          </p:spTgt>
                                        </p:tgtEl>
                                        <p:attrNameLst>
                                          <p:attrName>ppt_x</p:attrName>
                                        </p:attrNameLst>
                                      </p:cBhvr>
                                      <p:tavLst>
                                        <p:tav tm="0">
                                          <p:val>
                                            <p:strVal val="#ppt_x-.1"/>
                                          </p:val>
                                        </p:tav>
                                        <p:tav tm="100000">
                                          <p:val>
                                            <p:strVal val="#ppt_x"/>
                                          </p:val>
                                        </p:tav>
                                      </p:tavLst>
                                    </p:anim>
                                    <p:anim calcmode="lin" valueType="num">
                                      <p:cBhvr>
                                        <p:cTn id="30" dur="500" fill="hold"/>
                                        <p:tgtEl>
                                          <p:spTgt spid="1843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159CEDBD-DB2E-432C-BD04-1979B2C3D27D}"/>
              </a:ext>
            </a:extLst>
          </p:cNvPr>
          <p:cNvSpPr>
            <a:spLocks noGrp="1" noChangeArrowheads="1"/>
          </p:cNvSpPr>
          <p:nvPr>
            <p:ph type="body" idx="1"/>
          </p:nvPr>
        </p:nvSpPr>
        <p:spPr>
          <a:xfrm rot="20658025">
            <a:off x="647700" y="2199678"/>
            <a:ext cx="7848600" cy="3352800"/>
          </a:xfrm>
          <a:solidFill>
            <a:schemeClr val="bg1">
              <a:alpha val="80000"/>
            </a:schemeClr>
          </a:solidFill>
        </p:spPr>
        <p:txBody>
          <a:bodyPr/>
          <a:lstStyle/>
          <a:p>
            <a:pPr eaLnBrk="1" hangingPunct="1">
              <a:lnSpc>
                <a:spcPct val="115000"/>
              </a:lnSpc>
              <a:buFontTx/>
              <a:buNone/>
            </a:pPr>
            <a:r>
              <a:rPr lang="en-US" altLang="en-US" sz="2800" b="1" dirty="0">
                <a:effectLst>
                  <a:outerShdw blurRad="38100" dist="38100" dir="2700000" algn="tl">
                    <a:srgbClr val="000000">
                      <a:alpha val="43137"/>
                    </a:srgbClr>
                  </a:outerShdw>
                </a:effectLst>
              </a:rPr>
              <a:t>#5- (20:6), </a:t>
            </a:r>
            <a:r>
              <a:rPr lang="en-US" altLang="en-US" sz="2800" b="1" i="1" dirty="0">
                <a:effectLst>
                  <a:outerShdw blurRad="38100" dist="38100" dir="2700000" algn="tl">
                    <a:srgbClr val="000000">
                      <a:alpha val="43137"/>
                    </a:srgbClr>
                  </a:outerShdw>
                </a:effectLst>
              </a:rPr>
              <a:t>“</a:t>
            </a:r>
            <a:r>
              <a:rPr lang="en-US" altLang="en-US" sz="2800" i="1" dirty="0">
                <a:effectLst>
                  <a:outerShdw blurRad="38100" dist="38100" dir="2700000" algn="tl">
                    <a:srgbClr val="000000">
                      <a:alpha val="43137"/>
                    </a:srgbClr>
                  </a:outerShdw>
                </a:effectLst>
              </a:rPr>
              <a:t>Blessed is he who shares in the first Resurrection”</a:t>
            </a:r>
          </a:p>
          <a:p>
            <a:pPr eaLnBrk="1" hangingPunct="1">
              <a:lnSpc>
                <a:spcPct val="115000"/>
              </a:lnSpc>
              <a:buFontTx/>
              <a:buNone/>
            </a:pPr>
            <a:r>
              <a:rPr lang="en-US" altLang="en-US" sz="2800" b="1" dirty="0">
                <a:effectLst>
                  <a:outerShdw blurRad="38100" dist="38100" dir="2700000" algn="tl">
                    <a:srgbClr val="000000">
                      <a:alpha val="43137"/>
                    </a:srgbClr>
                  </a:outerShdw>
                </a:effectLst>
              </a:rPr>
              <a:t>#6- (22:7), </a:t>
            </a:r>
            <a:r>
              <a:rPr lang="en-US" altLang="en-US" sz="2800" i="1" dirty="0">
                <a:effectLst>
                  <a:outerShdw blurRad="38100" dist="38100" dir="2700000" algn="tl">
                    <a:srgbClr val="000000">
                      <a:alpha val="43137"/>
                    </a:srgbClr>
                  </a:outerShdw>
                </a:effectLst>
              </a:rPr>
              <a:t>“Blessed is he who keeps the Prophecy of the book”</a:t>
            </a:r>
          </a:p>
          <a:p>
            <a:pPr eaLnBrk="1" hangingPunct="1">
              <a:lnSpc>
                <a:spcPct val="115000"/>
              </a:lnSpc>
              <a:buFontTx/>
              <a:buNone/>
            </a:pPr>
            <a:r>
              <a:rPr lang="en-US" altLang="en-US" sz="2800" b="1" dirty="0">
                <a:effectLst>
                  <a:outerShdw blurRad="38100" dist="38100" dir="2700000" algn="tl">
                    <a:srgbClr val="000000">
                      <a:alpha val="43137"/>
                    </a:srgbClr>
                  </a:outerShdw>
                </a:effectLst>
              </a:rPr>
              <a:t>#7- (22:14), </a:t>
            </a:r>
            <a:r>
              <a:rPr lang="en-US" altLang="en-US" sz="2800" b="1" i="1" dirty="0">
                <a:effectLst>
                  <a:outerShdw blurRad="38100" dist="38100" dir="2700000" algn="tl">
                    <a:srgbClr val="000000">
                      <a:alpha val="43137"/>
                    </a:srgbClr>
                  </a:outerShdw>
                </a:effectLst>
              </a:rPr>
              <a:t>“</a:t>
            </a:r>
            <a:r>
              <a:rPr lang="en-US" altLang="en-US" sz="2800" i="1" dirty="0">
                <a:effectLst>
                  <a:outerShdw blurRad="38100" dist="38100" dir="2700000" algn="tl">
                    <a:srgbClr val="000000">
                      <a:alpha val="43137"/>
                    </a:srgbClr>
                  </a:outerShdw>
                </a:effectLst>
              </a:rPr>
              <a:t>Blessed are those who do His commandments”</a:t>
            </a:r>
          </a:p>
        </p:txBody>
      </p:sp>
      <p:sp>
        <p:nvSpPr>
          <p:cNvPr id="3" name="TextBox 2">
            <a:extLst>
              <a:ext uri="{FF2B5EF4-FFF2-40B4-BE49-F238E27FC236}">
                <a16:creationId xmlns:a16="http://schemas.microsoft.com/office/drawing/2014/main" id="{A6E5A0C6-B960-485C-9012-D8A65B02B6F7}"/>
              </a:ext>
            </a:extLst>
          </p:cNvPr>
          <p:cNvSpPr txBox="1"/>
          <p:nvPr/>
        </p:nvSpPr>
        <p:spPr>
          <a:xfrm>
            <a:off x="1143000" y="0"/>
            <a:ext cx="6248400" cy="1200329"/>
          </a:xfrm>
          <a:prstGeom prst="rect">
            <a:avLst/>
          </a:prstGeom>
          <a:noFill/>
        </p:spPr>
        <p:txBody>
          <a:bodyPr wrap="square">
            <a:spAutoFit/>
          </a:bodyPr>
          <a:lstStyle/>
          <a:p>
            <a:pPr algn="ctr"/>
            <a:r>
              <a:rPr lang="en-US" altLang="en-US" sz="3600" b="1" dirty="0">
                <a:solidFill>
                  <a:schemeClr val="bg1"/>
                </a:solidFill>
                <a:effectLst>
                  <a:outerShdw blurRad="38100" dist="38100" dir="2700000" algn="tl">
                    <a:srgbClr val="000000">
                      <a:alpha val="43137"/>
                    </a:srgbClr>
                  </a:outerShdw>
                </a:effectLst>
                <a:latin typeface="+mn-lt"/>
              </a:rPr>
              <a:t>The Seven Beatitudes</a:t>
            </a:r>
            <a:br>
              <a:rPr lang="en-US" altLang="en-US" sz="3600" b="1" dirty="0">
                <a:solidFill>
                  <a:schemeClr val="bg1"/>
                </a:solidFill>
                <a:effectLst>
                  <a:outerShdw blurRad="38100" dist="38100" dir="2700000" algn="tl">
                    <a:srgbClr val="000000">
                      <a:alpha val="43137"/>
                    </a:srgbClr>
                  </a:outerShdw>
                </a:effectLst>
                <a:latin typeface="+mn-lt"/>
              </a:rPr>
            </a:br>
            <a:r>
              <a:rPr lang="en-US" altLang="en-US" sz="3600" b="1" dirty="0">
                <a:solidFill>
                  <a:schemeClr val="bg1"/>
                </a:solidFill>
                <a:effectLst>
                  <a:outerShdw blurRad="38100" dist="38100" dir="2700000" algn="tl">
                    <a:srgbClr val="000000">
                      <a:alpha val="43137"/>
                    </a:srgbClr>
                  </a:outerShdw>
                </a:effectLst>
                <a:latin typeface="+mn-lt"/>
              </a:rPr>
              <a:t> of Revelation</a:t>
            </a:r>
            <a:endParaRPr lang="en-US" sz="36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withEffect">
                                  <p:stCondLst>
                                    <p:cond delay="0"/>
                                  </p:stCondLst>
                                  <p:iterate type="lt">
                                    <p:tmPct val="10000"/>
                                  </p:iterate>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500"/>
                                        <p:tgtEl>
                                          <p:spTgt spid="28675">
                                            <p:txEl>
                                              <p:pRg st="0" end="0"/>
                                            </p:txEl>
                                          </p:spTgt>
                                        </p:tgtEl>
                                      </p:cBhvr>
                                    </p:animEffect>
                                    <p:anim calcmode="lin" valueType="num">
                                      <p:cBhvr>
                                        <p:cTn id="8" dur="500" fill="hold"/>
                                        <p:tgtEl>
                                          <p:spTgt spid="28675">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28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28675">
                                            <p:txEl>
                                              <p:pRg st="1" end="1"/>
                                            </p:txEl>
                                          </p:spTgt>
                                        </p:tgtEl>
                                        <p:attrNameLst>
                                          <p:attrName>style.visibility</p:attrName>
                                        </p:attrNameLst>
                                      </p:cBhvr>
                                      <p:to>
                                        <p:strVal val="visible"/>
                                      </p:to>
                                    </p:set>
                                    <p:animEffect transition="in" filter="fade">
                                      <p:cBhvr>
                                        <p:cTn id="14" dur="500"/>
                                        <p:tgtEl>
                                          <p:spTgt spid="28675">
                                            <p:txEl>
                                              <p:pRg st="1" end="1"/>
                                            </p:txEl>
                                          </p:spTgt>
                                        </p:tgtEl>
                                      </p:cBhvr>
                                    </p:animEffect>
                                    <p:anim calcmode="lin" valueType="num">
                                      <p:cBhvr>
                                        <p:cTn id="15" dur="500" fill="hold"/>
                                        <p:tgtEl>
                                          <p:spTgt spid="28675">
                                            <p:txEl>
                                              <p:pRg st="1" end="1"/>
                                            </p:txEl>
                                          </p:spTgt>
                                        </p:tgtEl>
                                        <p:attrNameLst>
                                          <p:attrName>ppt_x</p:attrName>
                                        </p:attrNameLst>
                                      </p:cBhvr>
                                      <p:tavLst>
                                        <p:tav tm="0">
                                          <p:val>
                                            <p:strVal val="#ppt_x-.1"/>
                                          </p:val>
                                        </p:tav>
                                        <p:tav tm="100000">
                                          <p:val>
                                            <p:strVal val="#ppt_x"/>
                                          </p:val>
                                        </p:tav>
                                      </p:tavLst>
                                    </p:anim>
                                    <p:anim calcmode="lin" valueType="num">
                                      <p:cBhvr>
                                        <p:cTn id="16" dur="500" fill="hold"/>
                                        <p:tgtEl>
                                          <p:spTgt spid="286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28675">
                                            <p:txEl>
                                              <p:pRg st="2" end="2"/>
                                            </p:txEl>
                                          </p:spTgt>
                                        </p:tgtEl>
                                        <p:attrNameLst>
                                          <p:attrName>style.visibility</p:attrName>
                                        </p:attrNameLst>
                                      </p:cBhvr>
                                      <p:to>
                                        <p:strVal val="visible"/>
                                      </p:to>
                                    </p:set>
                                    <p:animEffect transition="in" filter="fade">
                                      <p:cBhvr>
                                        <p:cTn id="21" dur="500"/>
                                        <p:tgtEl>
                                          <p:spTgt spid="28675">
                                            <p:txEl>
                                              <p:pRg st="2" end="2"/>
                                            </p:txEl>
                                          </p:spTgt>
                                        </p:tgtEl>
                                      </p:cBhvr>
                                    </p:animEffect>
                                    <p:anim calcmode="lin" valueType="num">
                                      <p:cBhvr>
                                        <p:cTn id="22" dur="500" fill="hold"/>
                                        <p:tgtEl>
                                          <p:spTgt spid="28675">
                                            <p:txEl>
                                              <p:pRg st="2" end="2"/>
                                            </p:txEl>
                                          </p:spTgt>
                                        </p:tgtEl>
                                        <p:attrNameLst>
                                          <p:attrName>ppt_x</p:attrName>
                                        </p:attrNameLst>
                                      </p:cBhvr>
                                      <p:tavLst>
                                        <p:tav tm="0">
                                          <p:val>
                                            <p:strVal val="#ppt_x-.1"/>
                                          </p:val>
                                        </p:tav>
                                        <p:tav tm="100000">
                                          <p:val>
                                            <p:strVal val="#ppt_x"/>
                                          </p:val>
                                        </p:tav>
                                      </p:tavLst>
                                    </p:anim>
                                    <p:anim calcmode="lin" valueType="num">
                                      <p:cBhvr>
                                        <p:cTn id="23" dur="500" fill="hold"/>
                                        <p:tgtEl>
                                          <p:spTgt spid="2867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D095C-4828-4645-ACD1-918982451A0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4AFDDBF-FAF6-4539-BF8A-3679B941407C}"/>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500091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000" r="-1000"/>
          </a:stretch>
        </a:blip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7ABEEA2-03E4-4D69-9369-D578F89BC8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
            <a:extLst>
              <a:ext uri="{FF2B5EF4-FFF2-40B4-BE49-F238E27FC236}">
                <a16:creationId xmlns:a16="http://schemas.microsoft.com/office/drawing/2014/main" id="{363FA398-CC55-48DF-8026-769BB54455DB}"/>
              </a:ext>
            </a:extLst>
          </p:cNvPr>
          <p:cNvSpPr txBox="1">
            <a:spLocks noChangeArrowheads="1"/>
          </p:cNvSpPr>
          <p:nvPr/>
        </p:nvSpPr>
        <p:spPr bwMode="auto">
          <a:xfrm>
            <a:off x="2819400" y="5164137"/>
            <a:ext cx="3886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60066"/>
              </a:buClr>
              <a:buAutoNum type="arabicPeriod"/>
              <a:defRPr sz="3200">
                <a:solidFill>
                  <a:schemeClr val="tx1"/>
                </a:solidFill>
                <a:latin typeface="Arial Rounded MT Bold" panose="020F0704030504030204" pitchFamily="34" charset="0"/>
              </a:defRPr>
            </a:lvl1pPr>
            <a:lvl2pPr marL="742950" indent="-285750">
              <a:spcBef>
                <a:spcPct val="20000"/>
              </a:spcBef>
              <a:buAutoNum type="alphaUcPeriod"/>
              <a:defRPr sz="2800">
                <a:solidFill>
                  <a:schemeClr val="tx1"/>
                </a:solidFill>
                <a:latin typeface="Arial Rounded MT Bold" panose="020F0704030504030204" pitchFamily="34" charset="0"/>
              </a:defRPr>
            </a:lvl2pPr>
            <a:lvl3pPr marL="1143000" indent="-228600">
              <a:spcBef>
                <a:spcPct val="20000"/>
              </a:spcBef>
              <a:buClr>
                <a:srgbClr val="660066"/>
              </a:buClr>
              <a:buAutoNum type="arabicParenR"/>
              <a:defRPr sz="2800">
                <a:solidFill>
                  <a:schemeClr val="tx1"/>
                </a:solidFill>
                <a:latin typeface="Arial Rounded MT Bold" panose="020F0704030504030204" pitchFamily="34" charset="0"/>
              </a:defRPr>
            </a:lvl3pPr>
            <a:lvl4pPr marL="1600200" indent="-228600">
              <a:spcBef>
                <a:spcPct val="20000"/>
              </a:spcBef>
              <a:buClr>
                <a:schemeClr val="tx1"/>
              </a:buClr>
              <a:buSzPct val="90000"/>
              <a:buFont typeface="Wingdings" panose="05000000000000000000" pitchFamily="2" charset="2"/>
              <a:buChar char="§"/>
              <a:defRPr sz="2800">
                <a:solidFill>
                  <a:schemeClr val="tx1"/>
                </a:solidFill>
                <a:latin typeface="Arial Rounded MT Bold" panose="020F0704030504030204" pitchFamily="34" charset="0"/>
              </a:defRPr>
            </a:lvl4pPr>
            <a:lvl5pPr marL="2057400" indent="-228600">
              <a:spcBef>
                <a:spcPct val="20000"/>
              </a:spcBef>
              <a:buAutoNum type="alphaUcPeriod"/>
              <a:defRPr sz="28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AutoNum type="alphaUcPeriod"/>
              <a:defRPr sz="28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AutoNum type="alphaUcPeriod"/>
              <a:defRPr sz="28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AutoNum type="alphaUcPeriod"/>
              <a:defRPr sz="28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AutoNum type="alphaUcPeriod"/>
              <a:defRPr sz="2800">
                <a:solidFill>
                  <a:schemeClr val="tx1"/>
                </a:solidFill>
                <a:latin typeface="Arial Rounded MT Bold" panose="020F0704030504030204" pitchFamily="34" charset="0"/>
              </a:defRPr>
            </a:lvl9pPr>
          </a:lstStyle>
          <a:p>
            <a:pPr eaLnBrk="1" hangingPunct="1">
              <a:spcBef>
                <a:spcPct val="50000"/>
              </a:spcBef>
              <a:buClrTx/>
              <a:buFontTx/>
              <a:buNone/>
            </a:pPr>
            <a:r>
              <a:rPr lang="en-US" altLang="en-US" sz="3600" b="1" dirty="0">
                <a:solidFill>
                  <a:schemeClr val="bg1"/>
                </a:solidFill>
              </a:rPr>
              <a:t>Revelation 1:1-8</a:t>
            </a:r>
          </a:p>
          <a:p>
            <a:pPr eaLnBrk="1" hangingPunct="1">
              <a:spcBef>
                <a:spcPct val="50000"/>
              </a:spcBef>
              <a:buClrTx/>
              <a:buFontTx/>
              <a:buNone/>
            </a:pPr>
            <a:r>
              <a:rPr lang="en-US" altLang="en-US" sz="3600" b="1" dirty="0">
                <a:solidFill>
                  <a:schemeClr val="bg1"/>
                </a:solidFill>
              </a:rPr>
              <a:t>           Part 1</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7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3250"/>
                                        <p:tgtEl>
                                          <p:spTgt spid="4"/>
                                        </p:tgtEl>
                                      </p:cBhvr>
                                    </p:animEffect>
                                  </p:childTnLst>
                                </p:cTn>
                              </p:par>
                            </p:childTnLst>
                          </p:cTn>
                        </p:par>
                        <p:par>
                          <p:cTn id="8" fill="hold">
                            <p:stCondLst>
                              <p:cond delay="3250"/>
                            </p:stCondLst>
                            <p:childTnLst>
                              <p:par>
                                <p:cTn id="9" presetID="4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ppt_w</p:attrName>
                                        </p:attrNameLst>
                                      </p:cBhvr>
                                      <p:tavLst>
                                        <p:tav tm="0" fmla="#ppt_w*sin(2.5*pi*$)">
                                          <p:val>
                                            <p:fltVal val="0"/>
                                          </p:val>
                                        </p:tav>
                                        <p:tav tm="100000">
                                          <p:val>
                                            <p:fltVal val="1"/>
                                          </p:val>
                                        </p:tav>
                                      </p:tavLst>
                                    </p:anim>
                                    <p:anim calcmode="lin" valueType="num">
                                      <p:cBhvr>
                                        <p:cTn id="13"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5B22FD0-60A4-4217-A5AE-BD2C2F34594B}"/>
              </a:ext>
            </a:extLst>
          </p:cNvPr>
          <p:cNvSpPr>
            <a:spLocks noGrp="1" noChangeArrowheads="1"/>
          </p:cNvSpPr>
          <p:nvPr>
            <p:ph type="ctrTitle"/>
          </p:nvPr>
        </p:nvSpPr>
        <p:spPr/>
        <p:txBody>
          <a:bodyPr/>
          <a:lstStyle/>
          <a:p>
            <a:pPr eaLnBrk="1" hangingPunct="1"/>
            <a:endParaRPr lang="en-US" altLang="en-US"/>
          </a:p>
        </p:txBody>
      </p:sp>
      <p:sp>
        <p:nvSpPr>
          <p:cNvPr id="3075" name="Rectangle 3">
            <a:extLst>
              <a:ext uri="{FF2B5EF4-FFF2-40B4-BE49-F238E27FC236}">
                <a16:creationId xmlns:a16="http://schemas.microsoft.com/office/drawing/2014/main" id="{EE187A94-5270-43A0-ACE0-F49A3DEB65B9}"/>
              </a:ext>
            </a:extLst>
          </p:cNvPr>
          <p:cNvSpPr>
            <a:spLocks noGrp="1" noChangeArrowheads="1"/>
          </p:cNvSpPr>
          <p:nvPr>
            <p:ph type="subTitle" idx="1"/>
          </p:nvPr>
        </p:nvSpPr>
        <p:spPr/>
        <p:txBody>
          <a:bodyPr/>
          <a:lstStyle/>
          <a:p>
            <a:pPr eaLnBrk="1" hangingPunct="1"/>
            <a:endParaRPr lang="en-US" altLang="en-US"/>
          </a:p>
        </p:txBody>
      </p:sp>
      <p:pic>
        <p:nvPicPr>
          <p:cNvPr id="3076" name="Picture 4" descr="John_on_Patmos">
            <a:extLst>
              <a:ext uri="{FF2B5EF4-FFF2-40B4-BE49-F238E27FC236}">
                <a16:creationId xmlns:a16="http://schemas.microsoft.com/office/drawing/2014/main" id="{5F09FC77-2818-4FC3-B2AE-D207BAD75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WordArt 5">
            <a:extLst>
              <a:ext uri="{FF2B5EF4-FFF2-40B4-BE49-F238E27FC236}">
                <a16:creationId xmlns:a16="http://schemas.microsoft.com/office/drawing/2014/main" id="{F8EB9484-72D0-4C34-BFA2-F2FDF8F39A4F}"/>
              </a:ext>
            </a:extLst>
          </p:cNvPr>
          <p:cNvSpPr>
            <a:spLocks noChangeArrowheads="1" noChangeShapeType="1" noTextEdit="1"/>
          </p:cNvSpPr>
          <p:nvPr/>
        </p:nvSpPr>
        <p:spPr bwMode="auto">
          <a:xfrm>
            <a:off x="3352800" y="381000"/>
            <a:ext cx="5410200" cy="1295400"/>
          </a:xfrm>
          <a:prstGeom prst="rect">
            <a:avLst/>
          </a:prstGeom>
        </p:spPr>
        <p:txBody>
          <a:bodyPr wrap="none" fromWordArt="1">
            <a:prstTxWarp prst="textPlain">
              <a:avLst>
                <a:gd name="adj" fmla="val 50000"/>
              </a:avLst>
            </a:prstTxWarp>
          </a:bodyPr>
          <a:lstStyle/>
          <a:p>
            <a:pPr algn="ctr"/>
            <a:r>
              <a:rPr lang="en-US" sz="3600" kern="10">
                <a:ln w="9525">
                  <a:solidFill>
                    <a:srgbClr val="FFCC00"/>
                  </a:solidFill>
                  <a:round/>
                  <a:headEnd/>
                  <a:tailEnd/>
                </a:ln>
                <a:solidFill>
                  <a:srgbClr val="FFFFFF"/>
                </a:solidFill>
                <a:latin typeface="Arial Black" panose="020B0A04020102020204" pitchFamily="34" charset="0"/>
              </a:rPr>
              <a:t>Reading Someone</a:t>
            </a:r>
          </a:p>
          <a:p>
            <a:pPr algn="ctr"/>
            <a:r>
              <a:rPr lang="en-US" sz="3600" kern="10">
                <a:ln w="9525">
                  <a:solidFill>
                    <a:srgbClr val="FFCC00"/>
                  </a:solidFill>
                  <a:round/>
                  <a:headEnd/>
                  <a:tailEnd/>
                </a:ln>
                <a:solidFill>
                  <a:srgbClr val="FFFFFF"/>
                </a:solidFill>
                <a:latin typeface="Arial Black" panose="020B0A04020102020204" pitchFamily="34" charset="0"/>
              </a:rPr>
              <a:t>Else's Mail</a:t>
            </a:r>
          </a:p>
        </p:txBody>
      </p:sp>
      <p:sp>
        <p:nvSpPr>
          <p:cNvPr id="3078" name="Text Box 6">
            <a:extLst>
              <a:ext uri="{FF2B5EF4-FFF2-40B4-BE49-F238E27FC236}">
                <a16:creationId xmlns:a16="http://schemas.microsoft.com/office/drawing/2014/main" id="{3A1A6B45-5CAB-4768-9124-AB57BC547998}"/>
              </a:ext>
            </a:extLst>
          </p:cNvPr>
          <p:cNvSpPr txBox="1">
            <a:spLocks noChangeArrowheads="1"/>
          </p:cNvSpPr>
          <p:nvPr/>
        </p:nvSpPr>
        <p:spPr bwMode="auto">
          <a:xfrm>
            <a:off x="4953000" y="2362200"/>
            <a:ext cx="3886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60066"/>
              </a:buClr>
              <a:buAutoNum type="arabicPeriod"/>
              <a:defRPr sz="3200">
                <a:solidFill>
                  <a:schemeClr val="tx1"/>
                </a:solidFill>
                <a:latin typeface="Arial Rounded MT Bold" panose="020F0704030504030204" pitchFamily="34" charset="0"/>
              </a:defRPr>
            </a:lvl1pPr>
            <a:lvl2pPr marL="742950" indent="-285750">
              <a:spcBef>
                <a:spcPct val="20000"/>
              </a:spcBef>
              <a:buAutoNum type="alphaUcPeriod"/>
              <a:defRPr sz="2800">
                <a:solidFill>
                  <a:schemeClr val="tx1"/>
                </a:solidFill>
                <a:latin typeface="Arial Rounded MT Bold" panose="020F0704030504030204" pitchFamily="34" charset="0"/>
              </a:defRPr>
            </a:lvl2pPr>
            <a:lvl3pPr marL="1143000" indent="-228600">
              <a:spcBef>
                <a:spcPct val="20000"/>
              </a:spcBef>
              <a:buClr>
                <a:srgbClr val="660066"/>
              </a:buClr>
              <a:buAutoNum type="arabicParenR"/>
              <a:defRPr sz="2800">
                <a:solidFill>
                  <a:schemeClr val="tx1"/>
                </a:solidFill>
                <a:latin typeface="Arial Rounded MT Bold" panose="020F0704030504030204" pitchFamily="34" charset="0"/>
              </a:defRPr>
            </a:lvl3pPr>
            <a:lvl4pPr marL="1600200" indent="-228600">
              <a:spcBef>
                <a:spcPct val="20000"/>
              </a:spcBef>
              <a:buClr>
                <a:schemeClr val="tx1"/>
              </a:buClr>
              <a:buSzPct val="90000"/>
              <a:buFont typeface="Wingdings" panose="05000000000000000000" pitchFamily="2" charset="2"/>
              <a:buChar char="§"/>
              <a:defRPr sz="2800">
                <a:solidFill>
                  <a:schemeClr val="tx1"/>
                </a:solidFill>
                <a:latin typeface="Arial Rounded MT Bold" panose="020F0704030504030204" pitchFamily="34" charset="0"/>
              </a:defRPr>
            </a:lvl4pPr>
            <a:lvl5pPr marL="2057400" indent="-228600">
              <a:spcBef>
                <a:spcPct val="20000"/>
              </a:spcBef>
              <a:buAutoNum type="alphaUcPeriod"/>
              <a:defRPr sz="28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AutoNum type="alphaUcPeriod"/>
              <a:defRPr sz="28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AutoNum type="alphaUcPeriod"/>
              <a:defRPr sz="28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AutoNum type="alphaUcPeriod"/>
              <a:defRPr sz="28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AutoNum type="alphaUcPeriod"/>
              <a:defRPr sz="2800">
                <a:solidFill>
                  <a:schemeClr val="tx1"/>
                </a:solidFill>
                <a:latin typeface="Arial Rounded MT Bold" panose="020F0704030504030204" pitchFamily="34" charset="0"/>
              </a:defRPr>
            </a:lvl9pPr>
          </a:lstStyle>
          <a:p>
            <a:pPr eaLnBrk="1" hangingPunct="1">
              <a:spcBef>
                <a:spcPct val="50000"/>
              </a:spcBef>
              <a:buClrTx/>
              <a:buFontTx/>
              <a:buNone/>
            </a:pPr>
            <a:r>
              <a:rPr lang="en-US" altLang="en-US" sz="3600" b="1" dirty="0">
                <a:solidFill>
                  <a:srgbClr val="660066"/>
                </a:solidFill>
              </a:rPr>
              <a:t>Revelation 1:1-8</a:t>
            </a:r>
          </a:p>
          <a:p>
            <a:pPr eaLnBrk="1" hangingPunct="1">
              <a:spcBef>
                <a:spcPct val="50000"/>
              </a:spcBef>
              <a:buClrTx/>
              <a:buFontTx/>
              <a:buNone/>
            </a:pPr>
            <a:r>
              <a:rPr lang="en-US" altLang="en-US" sz="3600" b="1" dirty="0">
                <a:solidFill>
                  <a:srgbClr val="660066"/>
                </a:solidFill>
              </a:rPr>
              <a:t>           Part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barn(outHorizontal)">
                                      <p:cBhvr>
                                        <p:cTn id="7" dur="500"/>
                                        <p:tgtEl>
                                          <p:spTgt spid="3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wipe(up)">
                                      <p:cBhvr>
                                        <p:cTn id="12"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A888C29-9B54-4AA5-8525-734BBCFA995A}"/>
              </a:ext>
            </a:extLst>
          </p:cNvPr>
          <p:cNvSpPr>
            <a:spLocks noGrp="1" noChangeArrowheads="1"/>
          </p:cNvSpPr>
          <p:nvPr>
            <p:ph type="body" idx="1"/>
          </p:nvPr>
        </p:nvSpPr>
        <p:spPr>
          <a:xfrm>
            <a:off x="76200" y="419100"/>
            <a:ext cx="8991600" cy="6019800"/>
          </a:xfrm>
          <a:solidFill>
            <a:schemeClr val="bg1">
              <a:alpha val="80000"/>
            </a:schemeClr>
          </a:solidFill>
        </p:spPr>
        <p:txBody>
          <a:bodyPr/>
          <a:lstStyle/>
          <a:p>
            <a:pPr marL="0" indent="0">
              <a:buNone/>
            </a:pPr>
            <a:r>
              <a:rPr lang="en-US" dirty="0"/>
              <a:t>-</a:t>
            </a:r>
            <a:r>
              <a:rPr lang="en-US" sz="1800" dirty="0"/>
              <a:t>Because we have enjoyed such great religious liberties for more than 240 years, the church is basically unprepared for the pressure that will soon be exerted on the church.</a:t>
            </a:r>
          </a:p>
          <a:p>
            <a:pPr marL="0" indent="0">
              <a:buNone/>
            </a:pPr>
            <a:r>
              <a:rPr lang="en-US" sz="1800" dirty="0"/>
              <a:t>-The first century church was familiar with all of this. The early Christians were hated and despised as a religious sect all throughout the Roman Empire. There were various motivations behind the hatred:</a:t>
            </a:r>
          </a:p>
          <a:p>
            <a:r>
              <a:rPr lang="en-US" sz="1800" dirty="0"/>
              <a:t>• </a:t>
            </a:r>
            <a:r>
              <a:rPr lang="en-US" sz="1800" b="1" dirty="0"/>
              <a:t>Politically</a:t>
            </a:r>
            <a:r>
              <a:rPr lang="en-US" sz="1800" dirty="0"/>
              <a:t>—Despised because the Romans viewed them as disloyal because they refused to acknowledge Caesar as a divine authority.</a:t>
            </a:r>
          </a:p>
          <a:p>
            <a:r>
              <a:rPr lang="en-US" sz="1800" dirty="0"/>
              <a:t>• </a:t>
            </a:r>
            <a:r>
              <a:rPr lang="en-US" sz="1800" b="1" dirty="0"/>
              <a:t>Religiously</a:t>
            </a:r>
            <a:r>
              <a:rPr lang="en-US" sz="1800" dirty="0"/>
              <a:t>—Accused as being atheists because they did not worship the vast array of Roman gods and because they worshipped an invisible God, not an idol.</a:t>
            </a:r>
          </a:p>
          <a:p>
            <a:r>
              <a:rPr lang="en-US" sz="1800" dirty="0"/>
              <a:t>• </a:t>
            </a:r>
            <a:r>
              <a:rPr lang="en-US" sz="1800" b="1" dirty="0"/>
              <a:t>Socially</a:t>
            </a:r>
            <a:r>
              <a:rPr lang="en-US" sz="1800" dirty="0"/>
              <a:t>—They were from the lower classes of society (1 Cor. 1:26) and loathed by the Roman aristocracy.</a:t>
            </a:r>
          </a:p>
          <a:p>
            <a:r>
              <a:rPr lang="en-US" sz="1800" dirty="0"/>
              <a:t>• </a:t>
            </a:r>
            <a:r>
              <a:rPr lang="en-US" sz="1800" b="1" dirty="0"/>
              <a:t>Economically</a:t>
            </a:r>
            <a:r>
              <a:rPr lang="en-US" sz="1800" dirty="0"/>
              <a:t>—They were seen as a threat by the pagan priests, craftsmen, and merchants who profited from the idol worship.</a:t>
            </a:r>
          </a:p>
          <a:p>
            <a:pPr marL="0" indent="0">
              <a:buNone/>
            </a:pPr>
            <a:r>
              <a:rPr lang="en-US" sz="1800" dirty="0"/>
              <a:t>They were surrounded by dark paganism, uninhibited immorality, withering slavery, and oppressive dictators. The Christians were enemies of the world. Because they were enemies of the world, this led to martyrdom for many of them.</a:t>
            </a:r>
          </a:p>
          <a:p>
            <a:pPr algn="ctr" eaLnBrk="1" hangingPunct="1">
              <a:buFontTx/>
              <a:buNone/>
            </a:pPr>
            <a:endParaRPr lang="en-US" alt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9717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withEffect">
                                  <p:stCondLst>
                                    <p:cond delay="0"/>
                                  </p:stCondLst>
                                  <p:iterate type="lt">
                                    <p:tmPct val="10000"/>
                                  </p:iterate>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anim calcmode="lin" valueType="num">
                                      <p:cBhvr>
                                        <p:cTn id="8" dur="500" fill="hold"/>
                                        <p:tgtEl>
                                          <p:spTgt spid="17411">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17411">
                                            <p:txEl>
                                              <p:pRg st="0" end="0"/>
                                            </p:txEl>
                                          </p:spTgt>
                                        </p:tgtEl>
                                        <p:attrNameLst>
                                          <p:attrName>ppt_y</p:attrName>
                                        </p:attrNameLst>
                                      </p:cBhvr>
                                      <p:tavLst>
                                        <p:tav tm="0">
                                          <p:val>
                                            <p:strVal val="#ppt_y"/>
                                          </p:val>
                                        </p:tav>
                                        <p:tav tm="100000">
                                          <p:val>
                                            <p:strVal val="#ppt_y"/>
                                          </p:val>
                                        </p:tav>
                                      </p:tavLst>
                                    </p:anim>
                                  </p:childTnLst>
                                </p:cTn>
                              </p:par>
                              <p:par>
                                <p:cTn id="10" presetID="40" presetClass="entr" presetSubtype="0" fill="hold" nodeType="withEffect">
                                  <p:stCondLst>
                                    <p:cond delay="0"/>
                                  </p:stCondLst>
                                  <p:iterate type="lt">
                                    <p:tmPct val="10000"/>
                                  </p:iterate>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500"/>
                                        <p:tgtEl>
                                          <p:spTgt spid="17411">
                                            <p:txEl>
                                              <p:pRg st="1" end="1"/>
                                            </p:txEl>
                                          </p:spTgt>
                                        </p:tgtEl>
                                      </p:cBhvr>
                                    </p:animEffect>
                                    <p:anim calcmode="lin" valueType="num">
                                      <p:cBhvr>
                                        <p:cTn id="13" dur="500" fill="hold"/>
                                        <p:tgtEl>
                                          <p:spTgt spid="17411">
                                            <p:txEl>
                                              <p:pRg st="1" end="1"/>
                                            </p:txEl>
                                          </p:spTgt>
                                        </p:tgtEl>
                                        <p:attrNameLst>
                                          <p:attrName>ppt_x</p:attrName>
                                        </p:attrNameLst>
                                      </p:cBhvr>
                                      <p:tavLst>
                                        <p:tav tm="0">
                                          <p:val>
                                            <p:strVal val="#ppt_x-.1"/>
                                          </p:val>
                                        </p:tav>
                                        <p:tav tm="100000">
                                          <p:val>
                                            <p:strVal val="#ppt_x"/>
                                          </p:val>
                                        </p:tav>
                                      </p:tavLst>
                                    </p:anim>
                                    <p:anim calcmode="lin" valueType="num">
                                      <p:cBhvr>
                                        <p:cTn id="14" dur="500" fill="hold"/>
                                        <p:tgtEl>
                                          <p:spTgt spid="17411">
                                            <p:txEl>
                                              <p:pRg st="1" end="1"/>
                                            </p:txEl>
                                          </p:spTgt>
                                        </p:tgtEl>
                                        <p:attrNameLst>
                                          <p:attrName>ppt_y</p:attrName>
                                        </p:attrNameLst>
                                      </p:cBhvr>
                                      <p:tavLst>
                                        <p:tav tm="0">
                                          <p:val>
                                            <p:strVal val="#ppt_y"/>
                                          </p:val>
                                        </p:tav>
                                        <p:tav tm="100000">
                                          <p:val>
                                            <p:strVal val="#ppt_y"/>
                                          </p:val>
                                        </p:tav>
                                      </p:tavLst>
                                    </p:anim>
                                  </p:childTnLst>
                                </p:cTn>
                              </p:par>
                              <p:par>
                                <p:cTn id="15" presetID="40" presetClass="entr" presetSubtype="0" fill="hold" nodeType="withEffect">
                                  <p:stCondLst>
                                    <p:cond delay="0"/>
                                  </p:stCondLst>
                                  <p:iterate type="lt">
                                    <p:tmPct val="10000"/>
                                  </p:iterate>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fade">
                                      <p:cBhvr>
                                        <p:cTn id="17" dur="500"/>
                                        <p:tgtEl>
                                          <p:spTgt spid="17411">
                                            <p:txEl>
                                              <p:pRg st="2" end="2"/>
                                            </p:txEl>
                                          </p:spTgt>
                                        </p:tgtEl>
                                      </p:cBhvr>
                                    </p:animEffect>
                                    <p:anim calcmode="lin" valueType="num">
                                      <p:cBhvr>
                                        <p:cTn id="18" dur="500" fill="hold"/>
                                        <p:tgtEl>
                                          <p:spTgt spid="17411">
                                            <p:txEl>
                                              <p:pRg st="2" end="2"/>
                                            </p:txEl>
                                          </p:spTgt>
                                        </p:tgtEl>
                                        <p:attrNameLst>
                                          <p:attrName>ppt_x</p:attrName>
                                        </p:attrNameLst>
                                      </p:cBhvr>
                                      <p:tavLst>
                                        <p:tav tm="0">
                                          <p:val>
                                            <p:strVal val="#ppt_x-.1"/>
                                          </p:val>
                                        </p:tav>
                                        <p:tav tm="100000">
                                          <p:val>
                                            <p:strVal val="#ppt_x"/>
                                          </p:val>
                                        </p:tav>
                                      </p:tavLst>
                                    </p:anim>
                                    <p:anim calcmode="lin" valueType="num">
                                      <p:cBhvr>
                                        <p:cTn id="19" dur="500" fill="hold"/>
                                        <p:tgtEl>
                                          <p:spTgt spid="17411">
                                            <p:txEl>
                                              <p:pRg st="2" end="2"/>
                                            </p:txEl>
                                          </p:spTgt>
                                        </p:tgtEl>
                                        <p:attrNameLst>
                                          <p:attrName>ppt_y</p:attrName>
                                        </p:attrNameLst>
                                      </p:cBhvr>
                                      <p:tavLst>
                                        <p:tav tm="0">
                                          <p:val>
                                            <p:strVal val="#ppt_y"/>
                                          </p:val>
                                        </p:tav>
                                        <p:tav tm="100000">
                                          <p:val>
                                            <p:strVal val="#ppt_y"/>
                                          </p:val>
                                        </p:tav>
                                      </p:tavLst>
                                    </p:anim>
                                  </p:childTnLst>
                                </p:cTn>
                              </p:par>
                              <p:par>
                                <p:cTn id="20" presetID="40" presetClass="entr" presetSubtype="0" fill="hold" nodeType="withEffect">
                                  <p:stCondLst>
                                    <p:cond delay="0"/>
                                  </p:stCondLst>
                                  <p:iterate type="lt">
                                    <p:tmPct val="10000"/>
                                  </p:iterate>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fade">
                                      <p:cBhvr>
                                        <p:cTn id="22" dur="500"/>
                                        <p:tgtEl>
                                          <p:spTgt spid="17411">
                                            <p:txEl>
                                              <p:pRg st="3" end="3"/>
                                            </p:txEl>
                                          </p:spTgt>
                                        </p:tgtEl>
                                      </p:cBhvr>
                                    </p:animEffect>
                                    <p:anim calcmode="lin" valueType="num">
                                      <p:cBhvr>
                                        <p:cTn id="23" dur="500" fill="hold"/>
                                        <p:tgtEl>
                                          <p:spTgt spid="17411">
                                            <p:txEl>
                                              <p:pRg st="3" end="3"/>
                                            </p:txEl>
                                          </p:spTgt>
                                        </p:tgtEl>
                                        <p:attrNameLst>
                                          <p:attrName>ppt_x</p:attrName>
                                        </p:attrNameLst>
                                      </p:cBhvr>
                                      <p:tavLst>
                                        <p:tav tm="0">
                                          <p:val>
                                            <p:strVal val="#ppt_x-.1"/>
                                          </p:val>
                                        </p:tav>
                                        <p:tav tm="100000">
                                          <p:val>
                                            <p:strVal val="#ppt_x"/>
                                          </p:val>
                                        </p:tav>
                                      </p:tavLst>
                                    </p:anim>
                                    <p:anim calcmode="lin" valueType="num">
                                      <p:cBhvr>
                                        <p:cTn id="24" dur="500" fill="hold"/>
                                        <p:tgtEl>
                                          <p:spTgt spid="17411">
                                            <p:txEl>
                                              <p:pRg st="3" end="3"/>
                                            </p:txEl>
                                          </p:spTgt>
                                        </p:tgtEl>
                                        <p:attrNameLst>
                                          <p:attrName>ppt_y</p:attrName>
                                        </p:attrNameLst>
                                      </p:cBhvr>
                                      <p:tavLst>
                                        <p:tav tm="0">
                                          <p:val>
                                            <p:strVal val="#ppt_y"/>
                                          </p:val>
                                        </p:tav>
                                        <p:tav tm="100000">
                                          <p:val>
                                            <p:strVal val="#ppt_y"/>
                                          </p:val>
                                        </p:tav>
                                      </p:tavLst>
                                    </p:anim>
                                  </p:childTnLst>
                                </p:cTn>
                              </p:par>
                              <p:par>
                                <p:cTn id="25" presetID="40" presetClass="entr" presetSubtype="0" fill="hold" nodeType="withEffect">
                                  <p:stCondLst>
                                    <p:cond delay="0"/>
                                  </p:stCondLst>
                                  <p:iterate type="lt">
                                    <p:tmPct val="10000"/>
                                  </p:iterate>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fade">
                                      <p:cBhvr>
                                        <p:cTn id="27" dur="500"/>
                                        <p:tgtEl>
                                          <p:spTgt spid="17411">
                                            <p:txEl>
                                              <p:pRg st="4" end="4"/>
                                            </p:txEl>
                                          </p:spTgt>
                                        </p:tgtEl>
                                      </p:cBhvr>
                                    </p:animEffect>
                                    <p:anim calcmode="lin" valueType="num">
                                      <p:cBhvr>
                                        <p:cTn id="28" dur="500" fill="hold"/>
                                        <p:tgtEl>
                                          <p:spTgt spid="17411">
                                            <p:txEl>
                                              <p:pRg st="4" end="4"/>
                                            </p:txEl>
                                          </p:spTgt>
                                        </p:tgtEl>
                                        <p:attrNameLst>
                                          <p:attrName>ppt_x</p:attrName>
                                        </p:attrNameLst>
                                      </p:cBhvr>
                                      <p:tavLst>
                                        <p:tav tm="0">
                                          <p:val>
                                            <p:strVal val="#ppt_x-.1"/>
                                          </p:val>
                                        </p:tav>
                                        <p:tav tm="100000">
                                          <p:val>
                                            <p:strVal val="#ppt_x"/>
                                          </p:val>
                                        </p:tav>
                                      </p:tavLst>
                                    </p:anim>
                                    <p:anim calcmode="lin" valueType="num">
                                      <p:cBhvr>
                                        <p:cTn id="29" dur="500" fill="hold"/>
                                        <p:tgtEl>
                                          <p:spTgt spid="17411">
                                            <p:txEl>
                                              <p:pRg st="4" end="4"/>
                                            </p:txEl>
                                          </p:spTgt>
                                        </p:tgtEl>
                                        <p:attrNameLst>
                                          <p:attrName>ppt_y</p:attrName>
                                        </p:attrNameLst>
                                      </p:cBhvr>
                                      <p:tavLst>
                                        <p:tav tm="0">
                                          <p:val>
                                            <p:strVal val="#ppt_y"/>
                                          </p:val>
                                        </p:tav>
                                        <p:tav tm="100000">
                                          <p:val>
                                            <p:strVal val="#ppt_y"/>
                                          </p:val>
                                        </p:tav>
                                      </p:tavLst>
                                    </p:anim>
                                  </p:childTnLst>
                                </p:cTn>
                              </p:par>
                              <p:par>
                                <p:cTn id="30" presetID="40" presetClass="entr" presetSubtype="0" fill="hold" nodeType="withEffect">
                                  <p:stCondLst>
                                    <p:cond delay="0"/>
                                  </p:stCondLst>
                                  <p:iterate type="lt">
                                    <p:tmPct val="10000"/>
                                  </p:iterate>
                                  <p:childTnLst>
                                    <p:set>
                                      <p:cBhvr>
                                        <p:cTn id="31" dur="1" fill="hold">
                                          <p:stCondLst>
                                            <p:cond delay="0"/>
                                          </p:stCondLst>
                                        </p:cTn>
                                        <p:tgtEl>
                                          <p:spTgt spid="17411">
                                            <p:txEl>
                                              <p:pRg st="5" end="5"/>
                                            </p:txEl>
                                          </p:spTgt>
                                        </p:tgtEl>
                                        <p:attrNameLst>
                                          <p:attrName>style.visibility</p:attrName>
                                        </p:attrNameLst>
                                      </p:cBhvr>
                                      <p:to>
                                        <p:strVal val="visible"/>
                                      </p:to>
                                    </p:set>
                                    <p:animEffect transition="in" filter="fade">
                                      <p:cBhvr>
                                        <p:cTn id="32" dur="500"/>
                                        <p:tgtEl>
                                          <p:spTgt spid="17411">
                                            <p:txEl>
                                              <p:pRg st="5" end="5"/>
                                            </p:txEl>
                                          </p:spTgt>
                                        </p:tgtEl>
                                      </p:cBhvr>
                                    </p:animEffect>
                                    <p:anim calcmode="lin" valueType="num">
                                      <p:cBhvr>
                                        <p:cTn id="33" dur="500" fill="hold"/>
                                        <p:tgtEl>
                                          <p:spTgt spid="17411">
                                            <p:txEl>
                                              <p:pRg st="5" end="5"/>
                                            </p:txEl>
                                          </p:spTgt>
                                        </p:tgtEl>
                                        <p:attrNameLst>
                                          <p:attrName>ppt_x</p:attrName>
                                        </p:attrNameLst>
                                      </p:cBhvr>
                                      <p:tavLst>
                                        <p:tav tm="0">
                                          <p:val>
                                            <p:strVal val="#ppt_x-.1"/>
                                          </p:val>
                                        </p:tav>
                                        <p:tav tm="100000">
                                          <p:val>
                                            <p:strVal val="#ppt_x"/>
                                          </p:val>
                                        </p:tav>
                                      </p:tavLst>
                                    </p:anim>
                                    <p:anim calcmode="lin" valueType="num">
                                      <p:cBhvr>
                                        <p:cTn id="34" dur="500" fill="hold"/>
                                        <p:tgtEl>
                                          <p:spTgt spid="17411">
                                            <p:txEl>
                                              <p:pRg st="5" end="5"/>
                                            </p:txEl>
                                          </p:spTgt>
                                        </p:tgtEl>
                                        <p:attrNameLst>
                                          <p:attrName>ppt_y</p:attrName>
                                        </p:attrNameLst>
                                      </p:cBhvr>
                                      <p:tavLst>
                                        <p:tav tm="0">
                                          <p:val>
                                            <p:strVal val="#ppt_y"/>
                                          </p:val>
                                        </p:tav>
                                        <p:tav tm="100000">
                                          <p:val>
                                            <p:strVal val="#ppt_y"/>
                                          </p:val>
                                        </p:tav>
                                      </p:tavLst>
                                    </p:anim>
                                  </p:childTnLst>
                                </p:cTn>
                              </p:par>
                              <p:par>
                                <p:cTn id="35" presetID="40" presetClass="entr" presetSubtype="0" fill="hold" nodeType="withEffect">
                                  <p:stCondLst>
                                    <p:cond delay="0"/>
                                  </p:stCondLst>
                                  <p:iterate type="lt">
                                    <p:tmPct val="10000"/>
                                  </p:iterate>
                                  <p:childTnLst>
                                    <p:set>
                                      <p:cBhvr>
                                        <p:cTn id="36" dur="1" fill="hold">
                                          <p:stCondLst>
                                            <p:cond delay="0"/>
                                          </p:stCondLst>
                                        </p:cTn>
                                        <p:tgtEl>
                                          <p:spTgt spid="17411">
                                            <p:txEl>
                                              <p:pRg st="6" end="6"/>
                                            </p:txEl>
                                          </p:spTgt>
                                        </p:tgtEl>
                                        <p:attrNameLst>
                                          <p:attrName>style.visibility</p:attrName>
                                        </p:attrNameLst>
                                      </p:cBhvr>
                                      <p:to>
                                        <p:strVal val="visible"/>
                                      </p:to>
                                    </p:set>
                                    <p:animEffect transition="in" filter="fade">
                                      <p:cBhvr>
                                        <p:cTn id="37" dur="500"/>
                                        <p:tgtEl>
                                          <p:spTgt spid="17411">
                                            <p:txEl>
                                              <p:pRg st="6" end="6"/>
                                            </p:txEl>
                                          </p:spTgt>
                                        </p:tgtEl>
                                      </p:cBhvr>
                                    </p:animEffect>
                                    <p:anim calcmode="lin" valueType="num">
                                      <p:cBhvr>
                                        <p:cTn id="38" dur="500" fill="hold"/>
                                        <p:tgtEl>
                                          <p:spTgt spid="17411">
                                            <p:txEl>
                                              <p:pRg st="6" end="6"/>
                                            </p:txEl>
                                          </p:spTgt>
                                        </p:tgtEl>
                                        <p:attrNameLst>
                                          <p:attrName>ppt_x</p:attrName>
                                        </p:attrNameLst>
                                      </p:cBhvr>
                                      <p:tavLst>
                                        <p:tav tm="0">
                                          <p:val>
                                            <p:strVal val="#ppt_x-.1"/>
                                          </p:val>
                                        </p:tav>
                                        <p:tav tm="100000">
                                          <p:val>
                                            <p:strVal val="#ppt_x"/>
                                          </p:val>
                                        </p:tav>
                                      </p:tavLst>
                                    </p:anim>
                                    <p:anim calcmode="lin" valueType="num">
                                      <p:cBhvr>
                                        <p:cTn id="39" dur="500" fill="hold"/>
                                        <p:tgtEl>
                                          <p:spTgt spid="1741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A888C29-9B54-4AA5-8525-734BBCFA995A}"/>
              </a:ext>
            </a:extLst>
          </p:cNvPr>
          <p:cNvSpPr>
            <a:spLocks noGrp="1" noChangeArrowheads="1"/>
          </p:cNvSpPr>
          <p:nvPr>
            <p:ph type="body" idx="1"/>
          </p:nvPr>
        </p:nvSpPr>
        <p:spPr>
          <a:xfrm>
            <a:off x="228600" y="304800"/>
            <a:ext cx="8763000" cy="6324599"/>
          </a:xfrm>
          <a:solidFill>
            <a:schemeClr val="bg1">
              <a:alpha val="80000"/>
            </a:schemeClr>
          </a:solidFill>
        </p:spPr>
        <p:txBody>
          <a:bodyPr/>
          <a:lstStyle/>
          <a:p>
            <a:pPr marL="0" indent="0">
              <a:buNone/>
            </a:pPr>
            <a:r>
              <a:rPr lang="en-US" sz="2000" dirty="0"/>
              <a:t>The lamp stands represented the churches. Why seven? There were seven churches in Asia Minor, but also seven was the number of completeness. Among these lampstands, John saw once again the risen Christ, The Son of Man. He’s in his full glory. “Son of Man” is a messianic title given to the Lord Jesus Christ because He is the fulfillment of that prophecy in Daniel 7.” (MacArthur). He is the Lord of the Lampstands:</a:t>
            </a:r>
          </a:p>
          <a:p>
            <a:pPr marL="0" indent="0">
              <a:buNone/>
            </a:pPr>
            <a:r>
              <a:rPr lang="en-US" sz="2000" b="1" dirty="0"/>
              <a:t>1. The Churches are under Christ’s rule</a:t>
            </a:r>
            <a:endParaRPr lang="en-US" sz="2000" dirty="0"/>
          </a:p>
          <a:p>
            <a:pPr marL="0" indent="0">
              <a:buNone/>
            </a:pPr>
            <a:r>
              <a:rPr lang="en-US" sz="2000" b="1" dirty="0"/>
              <a:t>2. The church received Christ’s care</a:t>
            </a:r>
            <a:endParaRPr lang="en-US" sz="2000" dirty="0"/>
          </a:p>
          <a:p>
            <a:pPr marL="0" indent="0">
              <a:buNone/>
            </a:pPr>
            <a:r>
              <a:rPr lang="en-US" sz="2000" b="1" dirty="0"/>
              <a:t>3. The church is subject to Christ’s Judgement</a:t>
            </a:r>
            <a:endParaRPr lang="en-US" sz="2000" dirty="0"/>
          </a:p>
          <a:p>
            <a:pPr marL="0" indent="0">
              <a:buNone/>
            </a:pPr>
            <a:r>
              <a:rPr lang="en-US" sz="2000" b="1" dirty="0"/>
              <a:t>4. The church relies on Christ’s power</a:t>
            </a:r>
            <a:endParaRPr lang="en-US" sz="2000" dirty="0"/>
          </a:p>
          <a:p>
            <a:pPr marL="0" indent="0">
              <a:buNone/>
            </a:pPr>
            <a:r>
              <a:rPr lang="en-US" sz="2000" b="1" dirty="0"/>
              <a:t>5. The Church is unified in Christ’s presence</a:t>
            </a:r>
            <a:endParaRPr lang="en-US" sz="2000" dirty="0"/>
          </a:p>
          <a:p>
            <a:pPr marL="0" indent="0">
              <a:buNone/>
            </a:pPr>
            <a:r>
              <a:rPr lang="en-US" sz="2000" dirty="0"/>
              <a:t>“Think what this vision would have meant to persecuted churches to whom John was writing. Think of the comfort knowing they were held in Christ’s hand.” (Wilmshurst). We too can and should know in all this that we are in these same hands. He cares for us, disciplines us, comforts, and rules over us. His presence is ever with us as he promised. Take comfort in these thoughts.</a:t>
            </a:r>
          </a:p>
          <a:p>
            <a:pPr algn="ctr" eaLnBrk="1" hangingPunct="1">
              <a:buFontTx/>
              <a:buNone/>
            </a:pPr>
            <a:endParaRPr lang="en-US" altLang="en-US" b="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5B70B7E5-F5F3-49B6-937D-2096113DE4BB}"/>
              </a:ext>
            </a:extLst>
          </p:cNvPr>
          <p:cNvSpPr txBox="1"/>
          <p:nvPr/>
        </p:nvSpPr>
        <p:spPr>
          <a:xfrm>
            <a:off x="3352800" y="76200"/>
            <a:ext cx="4762072" cy="769441"/>
          </a:xfrm>
          <a:prstGeom prst="rect">
            <a:avLst/>
          </a:prstGeom>
          <a:noFill/>
        </p:spPr>
        <p:txBody>
          <a:bodyPr wrap="square">
            <a:spAutoFit/>
          </a:bodyPr>
          <a:lstStyle/>
          <a:p>
            <a:r>
              <a:rPr lang="en-US" altLang="en-US" sz="4400" b="1" dirty="0">
                <a:solidFill>
                  <a:schemeClr val="bg1"/>
                </a:solidFill>
                <a:effectLst>
                  <a:outerShdw blurRad="38100" dist="38100" dir="2700000" algn="tl">
                    <a:srgbClr val="000000">
                      <a:alpha val="43137"/>
                    </a:srgbClr>
                  </a:outerShdw>
                </a:effectLst>
                <a:latin typeface="+mn-lt"/>
              </a:rPr>
              <a:t>Purpose</a:t>
            </a:r>
            <a:endParaRPr lang="en-US" sz="4400" b="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2594630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withEffect">
                                  <p:stCondLst>
                                    <p:cond delay="0"/>
                                  </p:stCondLst>
                                  <p:iterate type="lt">
                                    <p:tmPct val="10000"/>
                                  </p:iterate>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anim calcmode="lin" valueType="num">
                                      <p:cBhvr>
                                        <p:cTn id="8" dur="500" fill="hold"/>
                                        <p:tgtEl>
                                          <p:spTgt spid="17411">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17411">
                                            <p:txEl>
                                              <p:pRg st="0" end="0"/>
                                            </p:txEl>
                                          </p:spTgt>
                                        </p:tgtEl>
                                        <p:attrNameLst>
                                          <p:attrName>ppt_y</p:attrName>
                                        </p:attrNameLst>
                                      </p:cBhvr>
                                      <p:tavLst>
                                        <p:tav tm="0">
                                          <p:val>
                                            <p:strVal val="#ppt_y"/>
                                          </p:val>
                                        </p:tav>
                                        <p:tav tm="100000">
                                          <p:val>
                                            <p:strVal val="#ppt_y"/>
                                          </p:val>
                                        </p:tav>
                                      </p:tavLst>
                                    </p:anim>
                                  </p:childTnLst>
                                </p:cTn>
                              </p:par>
                              <p:par>
                                <p:cTn id="10" presetID="40" presetClass="entr" presetSubtype="0" fill="hold" nodeType="withEffect">
                                  <p:stCondLst>
                                    <p:cond delay="0"/>
                                  </p:stCondLst>
                                  <p:iterate type="lt">
                                    <p:tmPct val="10000"/>
                                  </p:iterate>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500"/>
                                        <p:tgtEl>
                                          <p:spTgt spid="17411">
                                            <p:txEl>
                                              <p:pRg st="1" end="1"/>
                                            </p:txEl>
                                          </p:spTgt>
                                        </p:tgtEl>
                                      </p:cBhvr>
                                    </p:animEffect>
                                    <p:anim calcmode="lin" valueType="num">
                                      <p:cBhvr>
                                        <p:cTn id="13" dur="500" fill="hold"/>
                                        <p:tgtEl>
                                          <p:spTgt spid="17411">
                                            <p:txEl>
                                              <p:pRg st="1" end="1"/>
                                            </p:txEl>
                                          </p:spTgt>
                                        </p:tgtEl>
                                        <p:attrNameLst>
                                          <p:attrName>ppt_x</p:attrName>
                                        </p:attrNameLst>
                                      </p:cBhvr>
                                      <p:tavLst>
                                        <p:tav tm="0">
                                          <p:val>
                                            <p:strVal val="#ppt_x-.1"/>
                                          </p:val>
                                        </p:tav>
                                        <p:tav tm="100000">
                                          <p:val>
                                            <p:strVal val="#ppt_x"/>
                                          </p:val>
                                        </p:tav>
                                      </p:tavLst>
                                    </p:anim>
                                    <p:anim calcmode="lin" valueType="num">
                                      <p:cBhvr>
                                        <p:cTn id="14" dur="500" fill="hold"/>
                                        <p:tgtEl>
                                          <p:spTgt spid="17411">
                                            <p:txEl>
                                              <p:pRg st="1" end="1"/>
                                            </p:txEl>
                                          </p:spTgt>
                                        </p:tgtEl>
                                        <p:attrNameLst>
                                          <p:attrName>ppt_y</p:attrName>
                                        </p:attrNameLst>
                                      </p:cBhvr>
                                      <p:tavLst>
                                        <p:tav tm="0">
                                          <p:val>
                                            <p:strVal val="#ppt_y"/>
                                          </p:val>
                                        </p:tav>
                                        <p:tav tm="100000">
                                          <p:val>
                                            <p:strVal val="#ppt_y"/>
                                          </p:val>
                                        </p:tav>
                                      </p:tavLst>
                                    </p:anim>
                                  </p:childTnLst>
                                </p:cTn>
                              </p:par>
                              <p:par>
                                <p:cTn id="15" presetID="40" presetClass="entr" presetSubtype="0" fill="hold" nodeType="withEffect">
                                  <p:stCondLst>
                                    <p:cond delay="0"/>
                                  </p:stCondLst>
                                  <p:iterate type="lt">
                                    <p:tmPct val="10000"/>
                                  </p:iterate>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fade">
                                      <p:cBhvr>
                                        <p:cTn id="17" dur="500"/>
                                        <p:tgtEl>
                                          <p:spTgt spid="17411">
                                            <p:txEl>
                                              <p:pRg st="2" end="2"/>
                                            </p:txEl>
                                          </p:spTgt>
                                        </p:tgtEl>
                                      </p:cBhvr>
                                    </p:animEffect>
                                    <p:anim calcmode="lin" valueType="num">
                                      <p:cBhvr>
                                        <p:cTn id="18" dur="500" fill="hold"/>
                                        <p:tgtEl>
                                          <p:spTgt spid="17411">
                                            <p:txEl>
                                              <p:pRg st="2" end="2"/>
                                            </p:txEl>
                                          </p:spTgt>
                                        </p:tgtEl>
                                        <p:attrNameLst>
                                          <p:attrName>ppt_x</p:attrName>
                                        </p:attrNameLst>
                                      </p:cBhvr>
                                      <p:tavLst>
                                        <p:tav tm="0">
                                          <p:val>
                                            <p:strVal val="#ppt_x-.1"/>
                                          </p:val>
                                        </p:tav>
                                        <p:tav tm="100000">
                                          <p:val>
                                            <p:strVal val="#ppt_x"/>
                                          </p:val>
                                        </p:tav>
                                      </p:tavLst>
                                    </p:anim>
                                    <p:anim calcmode="lin" valueType="num">
                                      <p:cBhvr>
                                        <p:cTn id="19" dur="500" fill="hold"/>
                                        <p:tgtEl>
                                          <p:spTgt spid="17411">
                                            <p:txEl>
                                              <p:pRg st="2" end="2"/>
                                            </p:txEl>
                                          </p:spTgt>
                                        </p:tgtEl>
                                        <p:attrNameLst>
                                          <p:attrName>ppt_y</p:attrName>
                                        </p:attrNameLst>
                                      </p:cBhvr>
                                      <p:tavLst>
                                        <p:tav tm="0">
                                          <p:val>
                                            <p:strVal val="#ppt_y"/>
                                          </p:val>
                                        </p:tav>
                                        <p:tav tm="100000">
                                          <p:val>
                                            <p:strVal val="#ppt_y"/>
                                          </p:val>
                                        </p:tav>
                                      </p:tavLst>
                                    </p:anim>
                                  </p:childTnLst>
                                </p:cTn>
                              </p:par>
                              <p:par>
                                <p:cTn id="20" presetID="40" presetClass="entr" presetSubtype="0" fill="hold" nodeType="withEffect">
                                  <p:stCondLst>
                                    <p:cond delay="0"/>
                                  </p:stCondLst>
                                  <p:iterate type="lt">
                                    <p:tmPct val="10000"/>
                                  </p:iterate>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fade">
                                      <p:cBhvr>
                                        <p:cTn id="22" dur="500"/>
                                        <p:tgtEl>
                                          <p:spTgt spid="17411">
                                            <p:txEl>
                                              <p:pRg st="3" end="3"/>
                                            </p:txEl>
                                          </p:spTgt>
                                        </p:tgtEl>
                                      </p:cBhvr>
                                    </p:animEffect>
                                    <p:anim calcmode="lin" valueType="num">
                                      <p:cBhvr>
                                        <p:cTn id="23" dur="500" fill="hold"/>
                                        <p:tgtEl>
                                          <p:spTgt spid="17411">
                                            <p:txEl>
                                              <p:pRg st="3" end="3"/>
                                            </p:txEl>
                                          </p:spTgt>
                                        </p:tgtEl>
                                        <p:attrNameLst>
                                          <p:attrName>ppt_x</p:attrName>
                                        </p:attrNameLst>
                                      </p:cBhvr>
                                      <p:tavLst>
                                        <p:tav tm="0">
                                          <p:val>
                                            <p:strVal val="#ppt_x-.1"/>
                                          </p:val>
                                        </p:tav>
                                        <p:tav tm="100000">
                                          <p:val>
                                            <p:strVal val="#ppt_x"/>
                                          </p:val>
                                        </p:tav>
                                      </p:tavLst>
                                    </p:anim>
                                    <p:anim calcmode="lin" valueType="num">
                                      <p:cBhvr>
                                        <p:cTn id="24" dur="500" fill="hold"/>
                                        <p:tgtEl>
                                          <p:spTgt spid="17411">
                                            <p:txEl>
                                              <p:pRg st="3" end="3"/>
                                            </p:txEl>
                                          </p:spTgt>
                                        </p:tgtEl>
                                        <p:attrNameLst>
                                          <p:attrName>ppt_y</p:attrName>
                                        </p:attrNameLst>
                                      </p:cBhvr>
                                      <p:tavLst>
                                        <p:tav tm="0">
                                          <p:val>
                                            <p:strVal val="#ppt_y"/>
                                          </p:val>
                                        </p:tav>
                                        <p:tav tm="100000">
                                          <p:val>
                                            <p:strVal val="#ppt_y"/>
                                          </p:val>
                                        </p:tav>
                                      </p:tavLst>
                                    </p:anim>
                                  </p:childTnLst>
                                </p:cTn>
                              </p:par>
                              <p:par>
                                <p:cTn id="25" presetID="40" presetClass="entr" presetSubtype="0" fill="hold" nodeType="withEffect">
                                  <p:stCondLst>
                                    <p:cond delay="0"/>
                                  </p:stCondLst>
                                  <p:iterate type="lt">
                                    <p:tmPct val="10000"/>
                                  </p:iterate>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fade">
                                      <p:cBhvr>
                                        <p:cTn id="27" dur="500"/>
                                        <p:tgtEl>
                                          <p:spTgt spid="17411">
                                            <p:txEl>
                                              <p:pRg st="4" end="4"/>
                                            </p:txEl>
                                          </p:spTgt>
                                        </p:tgtEl>
                                      </p:cBhvr>
                                    </p:animEffect>
                                    <p:anim calcmode="lin" valueType="num">
                                      <p:cBhvr>
                                        <p:cTn id="28" dur="500" fill="hold"/>
                                        <p:tgtEl>
                                          <p:spTgt spid="17411">
                                            <p:txEl>
                                              <p:pRg st="4" end="4"/>
                                            </p:txEl>
                                          </p:spTgt>
                                        </p:tgtEl>
                                        <p:attrNameLst>
                                          <p:attrName>ppt_x</p:attrName>
                                        </p:attrNameLst>
                                      </p:cBhvr>
                                      <p:tavLst>
                                        <p:tav tm="0">
                                          <p:val>
                                            <p:strVal val="#ppt_x-.1"/>
                                          </p:val>
                                        </p:tav>
                                        <p:tav tm="100000">
                                          <p:val>
                                            <p:strVal val="#ppt_x"/>
                                          </p:val>
                                        </p:tav>
                                      </p:tavLst>
                                    </p:anim>
                                    <p:anim calcmode="lin" valueType="num">
                                      <p:cBhvr>
                                        <p:cTn id="29" dur="500" fill="hold"/>
                                        <p:tgtEl>
                                          <p:spTgt spid="17411">
                                            <p:txEl>
                                              <p:pRg st="4" end="4"/>
                                            </p:txEl>
                                          </p:spTgt>
                                        </p:tgtEl>
                                        <p:attrNameLst>
                                          <p:attrName>ppt_y</p:attrName>
                                        </p:attrNameLst>
                                      </p:cBhvr>
                                      <p:tavLst>
                                        <p:tav tm="0">
                                          <p:val>
                                            <p:strVal val="#ppt_y"/>
                                          </p:val>
                                        </p:tav>
                                        <p:tav tm="100000">
                                          <p:val>
                                            <p:strVal val="#ppt_y"/>
                                          </p:val>
                                        </p:tav>
                                      </p:tavLst>
                                    </p:anim>
                                  </p:childTnLst>
                                </p:cTn>
                              </p:par>
                              <p:par>
                                <p:cTn id="30" presetID="40" presetClass="entr" presetSubtype="0" fill="hold" nodeType="withEffect">
                                  <p:stCondLst>
                                    <p:cond delay="0"/>
                                  </p:stCondLst>
                                  <p:iterate type="lt">
                                    <p:tmPct val="10000"/>
                                  </p:iterate>
                                  <p:childTnLst>
                                    <p:set>
                                      <p:cBhvr>
                                        <p:cTn id="31" dur="1" fill="hold">
                                          <p:stCondLst>
                                            <p:cond delay="0"/>
                                          </p:stCondLst>
                                        </p:cTn>
                                        <p:tgtEl>
                                          <p:spTgt spid="17411">
                                            <p:txEl>
                                              <p:pRg st="5" end="5"/>
                                            </p:txEl>
                                          </p:spTgt>
                                        </p:tgtEl>
                                        <p:attrNameLst>
                                          <p:attrName>style.visibility</p:attrName>
                                        </p:attrNameLst>
                                      </p:cBhvr>
                                      <p:to>
                                        <p:strVal val="visible"/>
                                      </p:to>
                                    </p:set>
                                    <p:animEffect transition="in" filter="fade">
                                      <p:cBhvr>
                                        <p:cTn id="32" dur="500"/>
                                        <p:tgtEl>
                                          <p:spTgt spid="17411">
                                            <p:txEl>
                                              <p:pRg st="5" end="5"/>
                                            </p:txEl>
                                          </p:spTgt>
                                        </p:tgtEl>
                                      </p:cBhvr>
                                    </p:animEffect>
                                    <p:anim calcmode="lin" valueType="num">
                                      <p:cBhvr>
                                        <p:cTn id="33" dur="500" fill="hold"/>
                                        <p:tgtEl>
                                          <p:spTgt spid="17411">
                                            <p:txEl>
                                              <p:pRg st="5" end="5"/>
                                            </p:txEl>
                                          </p:spTgt>
                                        </p:tgtEl>
                                        <p:attrNameLst>
                                          <p:attrName>ppt_x</p:attrName>
                                        </p:attrNameLst>
                                      </p:cBhvr>
                                      <p:tavLst>
                                        <p:tav tm="0">
                                          <p:val>
                                            <p:strVal val="#ppt_x-.1"/>
                                          </p:val>
                                        </p:tav>
                                        <p:tav tm="100000">
                                          <p:val>
                                            <p:strVal val="#ppt_x"/>
                                          </p:val>
                                        </p:tav>
                                      </p:tavLst>
                                    </p:anim>
                                    <p:anim calcmode="lin" valueType="num">
                                      <p:cBhvr>
                                        <p:cTn id="34" dur="500" fill="hold"/>
                                        <p:tgtEl>
                                          <p:spTgt spid="17411">
                                            <p:txEl>
                                              <p:pRg st="5" end="5"/>
                                            </p:txEl>
                                          </p:spTgt>
                                        </p:tgtEl>
                                        <p:attrNameLst>
                                          <p:attrName>ppt_y</p:attrName>
                                        </p:attrNameLst>
                                      </p:cBhvr>
                                      <p:tavLst>
                                        <p:tav tm="0">
                                          <p:val>
                                            <p:strVal val="#ppt_y"/>
                                          </p:val>
                                        </p:tav>
                                        <p:tav tm="100000">
                                          <p:val>
                                            <p:strVal val="#ppt_y"/>
                                          </p:val>
                                        </p:tav>
                                      </p:tavLst>
                                    </p:anim>
                                  </p:childTnLst>
                                </p:cTn>
                              </p:par>
                              <p:par>
                                <p:cTn id="35" presetID="40" presetClass="entr" presetSubtype="0" fill="hold" nodeType="withEffect">
                                  <p:stCondLst>
                                    <p:cond delay="0"/>
                                  </p:stCondLst>
                                  <p:iterate type="lt">
                                    <p:tmPct val="10000"/>
                                  </p:iterate>
                                  <p:childTnLst>
                                    <p:set>
                                      <p:cBhvr>
                                        <p:cTn id="36" dur="1" fill="hold">
                                          <p:stCondLst>
                                            <p:cond delay="0"/>
                                          </p:stCondLst>
                                        </p:cTn>
                                        <p:tgtEl>
                                          <p:spTgt spid="17411">
                                            <p:txEl>
                                              <p:pRg st="6" end="6"/>
                                            </p:txEl>
                                          </p:spTgt>
                                        </p:tgtEl>
                                        <p:attrNameLst>
                                          <p:attrName>style.visibility</p:attrName>
                                        </p:attrNameLst>
                                      </p:cBhvr>
                                      <p:to>
                                        <p:strVal val="visible"/>
                                      </p:to>
                                    </p:set>
                                    <p:animEffect transition="in" filter="fade">
                                      <p:cBhvr>
                                        <p:cTn id="37" dur="500"/>
                                        <p:tgtEl>
                                          <p:spTgt spid="17411">
                                            <p:txEl>
                                              <p:pRg st="6" end="6"/>
                                            </p:txEl>
                                          </p:spTgt>
                                        </p:tgtEl>
                                      </p:cBhvr>
                                    </p:animEffect>
                                    <p:anim calcmode="lin" valueType="num">
                                      <p:cBhvr>
                                        <p:cTn id="38" dur="500" fill="hold"/>
                                        <p:tgtEl>
                                          <p:spTgt spid="17411">
                                            <p:txEl>
                                              <p:pRg st="6" end="6"/>
                                            </p:txEl>
                                          </p:spTgt>
                                        </p:tgtEl>
                                        <p:attrNameLst>
                                          <p:attrName>ppt_x</p:attrName>
                                        </p:attrNameLst>
                                      </p:cBhvr>
                                      <p:tavLst>
                                        <p:tav tm="0">
                                          <p:val>
                                            <p:strVal val="#ppt_x-.1"/>
                                          </p:val>
                                        </p:tav>
                                        <p:tav tm="100000">
                                          <p:val>
                                            <p:strVal val="#ppt_x"/>
                                          </p:val>
                                        </p:tav>
                                      </p:tavLst>
                                    </p:anim>
                                    <p:anim calcmode="lin" valueType="num">
                                      <p:cBhvr>
                                        <p:cTn id="39" dur="500" fill="hold"/>
                                        <p:tgtEl>
                                          <p:spTgt spid="1741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A888C29-9B54-4AA5-8525-734BBCFA995A}"/>
              </a:ext>
            </a:extLst>
          </p:cNvPr>
          <p:cNvSpPr>
            <a:spLocks noGrp="1" noChangeArrowheads="1"/>
          </p:cNvSpPr>
          <p:nvPr>
            <p:ph type="body" idx="1"/>
          </p:nvPr>
        </p:nvSpPr>
        <p:spPr>
          <a:xfrm>
            <a:off x="152400" y="76200"/>
            <a:ext cx="8839200" cy="6705599"/>
          </a:xfrm>
          <a:solidFill>
            <a:schemeClr val="bg1">
              <a:alpha val="80000"/>
            </a:schemeClr>
          </a:solidFill>
        </p:spPr>
        <p:txBody>
          <a:bodyPr/>
          <a:lstStyle/>
          <a:p>
            <a:pPr marL="0" indent="0">
              <a:buNone/>
            </a:pPr>
            <a:r>
              <a:rPr lang="en-US" sz="1200" dirty="0"/>
              <a:t>The description John gives of Christ Jesus has 7 distinct characteristics</a:t>
            </a:r>
          </a:p>
          <a:p>
            <a:pPr marL="0" indent="0">
              <a:buNone/>
            </a:pPr>
            <a:r>
              <a:rPr lang="en-US" sz="1400" b="1" dirty="0"/>
              <a:t>1. He was wearing a robe down to his feet with a gold sash</a:t>
            </a:r>
            <a:r>
              <a:rPr lang="en-US" sz="1400" dirty="0"/>
              <a:t>. This is the clothing of a priest. "For we do not have a high priest who is unable to sympathize with our weaknesses, but one who in every respect has been tempted as we are, yet without sin." (Hebrews 4:15)</a:t>
            </a:r>
          </a:p>
          <a:p>
            <a:pPr marL="0" indent="0">
              <a:buNone/>
            </a:pPr>
            <a:r>
              <a:rPr lang="en-US" sz="1400" b="1" dirty="0"/>
              <a:t>2. His hair was white as wool and snow and his eyes were aflame with fire.</a:t>
            </a:r>
            <a:r>
              <a:rPr lang="en-US" sz="1400" dirty="0"/>
              <a:t> John is seeing Jesus’ purity and purifying work. Not only does Jesus intercede for his Church, but He is purifying his church. His eyes are all-knowing and always watching. This is holy, wise, omniscient.</a:t>
            </a:r>
          </a:p>
          <a:p>
            <a:pPr marL="0" indent="0">
              <a:buNone/>
            </a:pPr>
            <a:r>
              <a:rPr lang="en-US" sz="1400" b="1" dirty="0"/>
              <a:t>3. His feet were refined, burnished bronze</a:t>
            </a:r>
            <a:r>
              <a:rPr lang="en-US" sz="1400" dirty="0"/>
              <a:t>. The emphasis here is on judgement and the purging work of Christ. Everything was and is under the rule of the King’s feet. His feet are pure and refined, but also purging, molten, and gleaming for perfect judgment. Not only in the church but in your life. For the believer this is a great comfort, for the sinner it is dreadful</a:t>
            </a:r>
          </a:p>
          <a:p>
            <a:pPr marL="0" indent="0">
              <a:buNone/>
            </a:pPr>
            <a:r>
              <a:rPr lang="en-US" sz="1400" b="1" dirty="0"/>
              <a:t>4. The description of his voice is much like Ezekiel’s description in Ezekiel 43:2</a:t>
            </a:r>
            <a:r>
              <a:rPr lang="en-US" sz="1400" dirty="0"/>
              <a:t>. which describes God’s voice was the sound of many waters. When he speaks the church must listen. And that will come through his spokesmen too. His voice comes to us in many forms. Visions, dreams, preachers, and still small nudges that we are to listen for in our lives. But mainly through the Word of God</a:t>
            </a:r>
          </a:p>
          <a:p>
            <a:pPr marL="0" indent="0">
              <a:buNone/>
            </a:pPr>
            <a:r>
              <a:rPr lang="en-US" sz="1400" b="1" dirty="0"/>
              <a:t>5. In His hand is the seven stars. It is sometimes translated messengers, which some hold to be angels,</a:t>
            </a:r>
            <a:r>
              <a:rPr lang="en-US" sz="1400" dirty="0"/>
              <a:t> but the best interpretation is the 7 pastors of the churches. We can be disappointed by many leaders, but the true leaders of the church are held in the hands of Christ. There may be persecutions, but leaders who are faithful to Christ and his word are held in his hand. It is so critical to raise and teaches our men!</a:t>
            </a:r>
          </a:p>
          <a:p>
            <a:pPr marL="0" indent="0">
              <a:buNone/>
            </a:pPr>
            <a:r>
              <a:rPr lang="en-US" sz="1400" b="1" dirty="0"/>
              <a:t>6. The sword from his mouth is the truth of his Word</a:t>
            </a:r>
            <a:r>
              <a:rPr lang="en-US" sz="1400" dirty="0"/>
              <a:t>. The church is to be faithful to the Word of God and we also know that the Word of God is protecting His church and the saints of the church. Jesus said, “I will make war against [my enemies] with the sword of my mouth” (Rev 2:16)</a:t>
            </a:r>
          </a:p>
          <a:p>
            <a:pPr marL="0" indent="0">
              <a:buNone/>
            </a:pPr>
            <a:r>
              <a:rPr lang="en-US" sz="1400" b="1" dirty="0"/>
              <a:t>7. Lastly, we see that Jesus’ face shined like that of the sun and moon</a:t>
            </a:r>
            <a:r>
              <a:rPr lang="en-US" sz="1400" dirty="0"/>
              <a:t>. The Righteousness and holiness of God glow the shekinah glory of God. He is perfect in every way.</a:t>
            </a:r>
          </a:p>
          <a:p>
            <a:pPr eaLnBrk="1" hangingPunct="1">
              <a:buFontTx/>
              <a:buNone/>
            </a:pPr>
            <a:endParaRPr lang="en-US" altLang="en-US" b="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5B70B7E5-F5F3-49B6-937D-2096113DE4BB}"/>
              </a:ext>
            </a:extLst>
          </p:cNvPr>
          <p:cNvSpPr txBox="1"/>
          <p:nvPr/>
        </p:nvSpPr>
        <p:spPr>
          <a:xfrm>
            <a:off x="3352800" y="76200"/>
            <a:ext cx="4762072" cy="769441"/>
          </a:xfrm>
          <a:prstGeom prst="rect">
            <a:avLst/>
          </a:prstGeom>
          <a:noFill/>
        </p:spPr>
        <p:txBody>
          <a:bodyPr wrap="square">
            <a:spAutoFit/>
          </a:bodyPr>
          <a:lstStyle/>
          <a:p>
            <a:r>
              <a:rPr lang="en-US" altLang="en-US" sz="4400" b="1" dirty="0">
                <a:solidFill>
                  <a:schemeClr val="bg1"/>
                </a:solidFill>
                <a:effectLst>
                  <a:outerShdw blurRad="38100" dist="38100" dir="2700000" algn="tl">
                    <a:srgbClr val="000000">
                      <a:alpha val="43137"/>
                    </a:srgbClr>
                  </a:outerShdw>
                </a:effectLst>
                <a:latin typeface="+mn-lt"/>
              </a:rPr>
              <a:t>Purpose</a:t>
            </a:r>
            <a:endParaRPr lang="en-US" sz="4400" b="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5389427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withEffect">
                                  <p:stCondLst>
                                    <p:cond delay="0"/>
                                  </p:stCondLst>
                                  <p:iterate type="lt">
                                    <p:tmPct val="10000"/>
                                  </p:iterate>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anim calcmode="lin" valueType="num">
                                      <p:cBhvr>
                                        <p:cTn id="8" dur="500" fill="hold"/>
                                        <p:tgtEl>
                                          <p:spTgt spid="17411">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17411">
                                            <p:txEl>
                                              <p:pRg st="0" end="0"/>
                                            </p:txEl>
                                          </p:spTgt>
                                        </p:tgtEl>
                                        <p:attrNameLst>
                                          <p:attrName>ppt_y</p:attrName>
                                        </p:attrNameLst>
                                      </p:cBhvr>
                                      <p:tavLst>
                                        <p:tav tm="0">
                                          <p:val>
                                            <p:strVal val="#ppt_y"/>
                                          </p:val>
                                        </p:tav>
                                        <p:tav tm="100000">
                                          <p:val>
                                            <p:strVal val="#ppt_y"/>
                                          </p:val>
                                        </p:tav>
                                      </p:tavLst>
                                    </p:anim>
                                  </p:childTnLst>
                                </p:cTn>
                              </p:par>
                              <p:par>
                                <p:cTn id="10" presetID="40" presetClass="entr" presetSubtype="0" fill="hold" nodeType="withEffect">
                                  <p:stCondLst>
                                    <p:cond delay="0"/>
                                  </p:stCondLst>
                                  <p:iterate type="lt">
                                    <p:tmPct val="10000"/>
                                  </p:iterate>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500"/>
                                        <p:tgtEl>
                                          <p:spTgt spid="17411">
                                            <p:txEl>
                                              <p:pRg st="1" end="1"/>
                                            </p:txEl>
                                          </p:spTgt>
                                        </p:tgtEl>
                                      </p:cBhvr>
                                    </p:animEffect>
                                    <p:anim calcmode="lin" valueType="num">
                                      <p:cBhvr>
                                        <p:cTn id="13" dur="500" fill="hold"/>
                                        <p:tgtEl>
                                          <p:spTgt spid="17411">
                                            <p:txEl>
                                              <p:pRg st="1" end="1"/>
                                            </p:txEl>
                                          </p:spTgt>
                                        </p:tgtEl>
                                        <p:attrNameLst>
                                          <p:attrName>ppt_x</p:attrName>
                                        </p:attrNameLst>
                                      </p:cBhvr>
                                      <p:tavLst>
                                        <p:tav tm="0">
                                          <p:val>
                                            <p:strVal val="#ppt_x-.1"/>
                                          </p:val>
                                        </p:tav>
                                        <p:tav tm="100000">
                                          <p:val>
                                            <p:strVal val="#ppt_x"/>
                                          </p:val>
                                        </p:tav>
                                      </p:tavLst>
                                    </p:anim>
                                    <p:anim calcmode="lin" valueType="num">
                                      <p:cBhvr>
                                        <p:cTn id="14" dur="500" fill="hold"/>
                                        <p:tgtEl>
                                          <p:spTgt spid="17411">
                                            <p:txEl>
                                              <p:pRg st="1" end="1"/>
                                            </p:txEl>
                                          </p:spTgt>
                                        </p:tgtEl>
                                        <p:attrNameLst>
                                          <p:attrName>ppt_y</p:attrName>
                                        </p:attrNameLst>
                                      </p:cBhvr>
                                      <p:tavLst>
                                        <p:tav tm="0">
                                          <p:val>
                                            <p:strVal val="#ppt_y"/>
                                          </p:val>
                                        </p:tav>
                                        <p:tav tm="100000">
                                          <p:val>
                                            <p:strVal val="#ppt_y"/>
                                          </p:val>
                                        </p:tav>
                                      </p:tavLst>
                                    </p:anim>
                                  </p:childTnLst>
                                </p:cTn>
                              </p:par>
                              <p:par>
                                <p:cTn id="15" presetID="40" presetClass="entr" presetSubtype="0" fill="hold" nodeType="withEffect">
                                  <p:stCondLst>
                                    <p:cond delay="0"/>
                                  </p:stCondLst>
                                  <p:iterate type="lt">
                                    <p:tmPct val="10000"/>
                                  </p:iterate>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fade">
                                      <p:cBhvr>
                                        <p:cTn id="17" dur="500"/>
                                        <p:tgtEl>
                                          <p:spTgt spid="17411">
                                            <p:txEl>
                                              <p:pRg st="2" end="2"/>
                                            </p:txEl>
                                          </p:spTgt>
                                        </p:tgtEl>
                                      </p:cBhvr>
                                    </p:animEffect>
                                    <p:anim calcmode="lin" valueType="num">
                                      <p:cBhvr>
                                        <p:cTn id="18" dur="500" fill="hold"/>
                                        <p:tgtEl>
                                          <p:spTgt spid="17411">
                                            <p:txEl>
                                              <p:pRg st="2" end="2"/>
                                            </p:txEl>
                                          </p:spTgt>
                                        </p:tgtEl>
                                        <p:attrNameLst>
                                          <p:attrName>ppt_x</p:attrName>
                                        </p:attrNameLst>
                                      </p:cBhvr>
                                      <p:tavLst>
                                        <p:tav tm="0">
                                          <p:val>
                                            <p:strVal val="#ppt_x-.1"/>
                                          </p:val>
                                        </p:tav>
                                        <p:tav tm="100000">
                                          <p:val>
                                            <p:strVal val="#ppt_x"/>
                                          </p:val>
                                        </p:tav>
                                      </p:tavLst>
                                    </p:anim>
                                    <p:anim calcmode="lin" valueType="num">
                                      <p:cBhvr>
                                        <p:cTn id="19" dur="500" fill="hold"/>
                                        <p:tgtEl>
                                          <p:spTgt spid="17411">
                                            <p:txEl>
                                              <p:pRg st="2" end="2"/>
                                            </p:txEl>
                                          </p:spTgt>
                                        </p:tgtEl>
                                        <p:attrNameLst>
                                          <p:attrName>ppt_y</p:attrName>
                                        </p:attrNameLst>
                                      </p:cBhvr>
                                      <p:tavLst>
                                        <p:tav tm="0">
                                          <p:val>
                                            <p:strVal val="#ppt_y"/>
                                          </p:val>
                                        </p:tav>
                                        <p:tav tm="100000">
                                          <p:val>
                                            <p:strVal val="#ppt_y"/>
                                          </p:val>
                                        </p:tav>
                                      </p:tavLst>
                                    </p:anim>
                                  </p:childTnLst>
                                </p:cTn>
                              </p:par>
                              <p:par>
                                <p:cTn id="20" presetID="40" presetClass="entr" presetSubtype="0" fill="hold" nodeType="withEffect">
                                  <p:stCondLst>
                                    <p:cond delay="0"/>
                                  </p:stCondLst>
                                  <p:iterate type="lt">
                                    <p:tmPct val="10000"/>
                                  </p:iterate>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fade">
                                      <p:cBhvr>
                                        <p:cTn id="22" dur="500"/>
                                        <p:tgtEl>
                                          <p:spTgt spid="17411">
                                            <p:txEl>
                                              <p:pRg st="3" end="3"/>
                                            </p:txEl>
                                          </p:spTgt>
                                        </p:tgtEl>
                                      </p:cBhvr>
                                    </p:animEffect>
                                    <p:anim calcmode="lin" valueType="num">
                                      <p:cBhvr>
                                        <p:cTn id="23" dur="500" fill="hold"/>
                                        <p:tgtEl>
                                          <p:spTgt spid="17411">
                                            <p:txEl>
                                              <p:pRg st="3" end="3"/>
                                            </p:txEl>
                                          </p:spTgt>
                                        </p:tgtEl>
                                        <p:attrNameLst>
                                          <p:attrName>ppt_x</p:attrName>
                                        </p:attrNameLst>
                                      </p:cBhvr>
                                      <p:tavLst>
                                        <p:tav tm="0">
                                          <p:val>
                                            <p:strVal val="#ppt_x-.1"/>
                                          </p:val>
                                        </p:tav>
                                        <p:tav tm="100000">
                                          <p:val>
                                            <p:strVal val="#ppt_x"/>
                                          </p:val>
                                        </p:tav>
                                      </p:tavLst>
                                    </p:anim>
                                    <p:anim calcmode="lin" valueType="num">
                                      <p:cBhvr>
                                        <p:cTn id="24" dur="500" fill="hold"/>
                                        <p:tgtEl>
                                          <p:spTgt spid="17411">
                                            <p:txEl>
                                              <p:pRg st="3" end="3"/>
                                            </p:txEl>
                                          </p:spTgt>
                                        </p:tgtEl>
                                        <p:attrNameLst>
                                          <p:attrName>ppt_y</p:attrName>
                                        </p:attrNameLst>
                                      </p:cBhvr>
                                      <p:tavLst>
                                        <p:tav tm="0">
                                          <p:val>
                                            <p:strVal val="#ppt_y"/>
                                          </p:val>
                                        </p:tav>
                                        <p:tav tm="100000">
                                          <p:val>
                                            <p:strVal val="#ppt_y"/>
                                          </p:val>
                                        </p:tav>
                                      </p:tavLst>
                                    </p:anim>
                                  </p:childTnLst>
                                </p:cTn>
                              </p:par>
                              <p:par>
                                <p:cTn id="25" presetID="40" presetClass="entr" presetSubtype="0" fill="hold" nodeType="withEffect">
                                  <p:stCondLst>
                                    <p:cond delay="0"/>
                                  </p:stCondLst>
                                  <p:iterate type="lt">
                                    <p:tmPct val="10000"/>
                                  </p:iterate>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fade">
                                      <p:cBhvr>
                                        <p:cTn id="27" dur="500"/>
                                        <p:tgtEl>
                                          <p:spTgt spid="17411">
                                            <p:txEl>
                                              <p:pRg st="4" end="4"/>
                                            </p:txEl>
                                          </p:spTgt>
                                        </p:tgtEl>
                                      </p:cBhvr>
                                    </p:animEffect>
                                    <p:anim calcmode="lin" valueType="num">
                                      <p:cBhvr>
                                        <p:cTn id="28" dur="500" fill="hold"/>
                                        <p:tgtEl>
                                          <p:spTgt spid="17411">
                                            <p:txEl>
                                              <p:pRg st="4" end="4"/>
                                            </p:txEl>
                                          </p:spTgt>
                                        </p:tgtEl>
                                        <p:attrNameLst>
                                          <p:attrName>ppt_x</p:attrName>
                                        </p:attrNameLst>
                                      </p:cBhvr>
                                      <p:tavLst>
                                        <p:tav tm="0">
                                          <p:val>
                                            <p:strVal val="#ppt_x-.1"/>
                                          </p:val>
                                        </p:tav>
                                        <p:tav tm="100000">
                                          <p:val>
                                            <p:strVal val="#ppt_x"/>
                                          </p:val>
                                        </p:tav>
                                      </p:tavLst>
                                    </p:anim>
                                    <p:anim calcmode="lin" valueType="num">
                                      <p:cBhvr>
                                        <p:cTn id="29" dur="500" fill="hold"/>
                                        <p:tgtEl>
                                          <p:spTgt spid="17411">
                                            <p:txEl>
                                              <p:pRg st="4" end="4"/>
                                            </p:txEl>
                                          </p:spTgt>
                                        </p:tgtEl>
                                        <p:attrNameLst>
                                          <p:attrName>ppt_y</p:attrName>
                                        </p:attrNameLst>
                                      </p:cBhvr>
                                      <p:tavLst>
                                        <p:tav tm="0">
                                          <p:val>
                                            <p:strVal val="#ppt_y"/>
                                          </p:val>
                                        </p:tav>
                                        <p:tav tm="100000">
                                          <p:val>
                                            <p:strVal val="#ppt_y"/>
                                          </p:val>
                                        </p:tav>
                                      </p:tavLst>
                                    </p:anim>
                                  </p:childTnLst>
                                </p:cTn>
                              </p:par>
                              <p:par>
                                <p:cTn id="30" presetID="40" presetClass="entr" presetSubtype="0" fill="hold" nodeType="withEffect">
                                  <p:stCondLst>
                                    <p:cond delay="0"/>
                                  </p:stCondLst>
                                  <p:iterate type="lt">
                                    <p:tmPct val="10000"/>
                                  </p:iterate>
                                  <p:childTnLst>
                                    <p:set>
                                      <p:cBhvr>
                                        <p:cTn id="31" dur="1" fill="hold">
                                          <p:stCondLst>
                                            <p:cond delay="0"/>
                                          </p:stCondLst>
                                        </p:cTn>
                                        <p:tgtEl>
                                          <p:spTgt spid="17411">
                                            <p:txEl>
                                              <p:pRg st="5" end="5"/>
                                            </p:txEl>
                                          </p:spTgt>
                                        </p:tgtEl>
                                        <p:attrNameLst>
                                          <p:attrName>style.visibility</p:attrName>
                                        </p:attrNameLst>
                                      </p:cBhvr>
                                      <p:to>
                                        <p:strVal val="visible"/>
                                      </p:to>
                                    </p:set>
                                    <p:animEffect transition="in" filter="fade">
                                      <p:cBhvr>
                                        <p:cTn id="32" dur="500"/>
                                        <p:tgtEl>
                                          <p:spTgt spid="17411">
                                            <p:txEl>
                                              <p:pRg st="5" end="5"/>
                                            </p:txEl>
                                          </p:spTgt>
                                        </p:tgtEl>
                                      </p:cBhvr>
                                    </p:animEffect>
                                    <p:anim calcmode="lin" valueType="num">
                                      <p:cBhvr>
                                        <p:cTn id="33" dur="500" fill="hold"/>
                                        <p:tgtEl>
                                          <p:spTgt spid="17411">
                                            <p:txEl>
                                              <p:pRg st="5" end="5"/>
                                            </p:txEl>
                                          </p:spTgt>
                                        </p:tgtEl>
                                        <p:attrNameLst>
                                          <p:attrName>ppt_x</p:attrName>
                                        </p:attrNameLst>
                                      </p:cBhvr>
                                      <p:tavLst>
                                        <p:tav tm="0">
                                          <p:val>
                                            <p:strVal val="#ppt_x-.1"/>
                                          </p:val>
                                        </p:tav>
                                        <p:tav tm="100000">
                                          <p:val>
                                            <p:strVal val="#ppt_x"/>
                                          </p:val>
                                        </p:tav>
                                      </p:tavLst>
                                    </p:anim>
                                    <p:anim calcmode="lin" valueType="num">
                                      <p:cBhvr>
                                        <p:cTn id="34" dur="500" fill="hold"/>
                                        <p:tgtEl>
                                          <p:spTgt spid="17411">
                                            <p:txEl>
                                              <p:pRg st="5" end="5"/>
                                            </p:txEl>
                                          </p:spTgt>
                                        </p:tgtEl>
                                        <p:attrNameLst>
                                          <p:attrName>ppt_y</p:attrName>
                                        </p:attrNameLst>
                                      </p:cBhvr>
                                      <p:tavLst>
                                        <p:tav tm="0">
                                          <p:val>
                                            <p:strVal val="#ppt_y"/>
                                          </p:val>
                                        </p:tav>
                                        <p:tav tm="100000">
                                          <p:val>
                                            <p:strVal val="#ppt_y"/>
                                          </p:val>
                                        </p:tav>
                                      </p:tavLst>
                                    </p:anim>
                                  </p:childTnLst>
                                </p:cTn>
                              </p:par>
                              <p:par>
                                <p:cTn id="35" presetID="40" presetClass="entr" presetSubtype="0" fill="hold" nodeType="withEffect">
                                  <p:stCondLst>
                                    <p:cond delay="0"/>
                                  </p:stCondLst>
                                  <p:iterate type="lt">
                                    <p:tmPct val="10000"/>
                                  </p:iterate>
                                  <p:childTnLst>
                                    <p:set>
                                      <p:cBhvr>
                                        <p:cTn id="36" dur="1" fill="hold">
                                          <p:stCondLst>
                                            <p:cond delay="0"/>
                                          </p:stCondLst>
                                        </p:cTn>
                                        <p:tgtEl>
                                          <p:spTgt spid="17411">
                                            <p:txEl>
                                              <p:pRg st="6" end="6"/>
                                            </p:txEl>
                                          </p:spTgt>
                                        </p:tgtEl>
                                        <p:attrNameLst>
                                          <p:attrName>style.visibility</p:attrName>
                                        </p:attrNameLst>
                                      </p:cBhvr>
                                      <p:to>
                                        <p:strVal val="visible"/>
                                      </p:to>
                                    </p:set>
                                    <p:animEffect transition="in" filter="fade">
                                      <p:cBhvr>
                                        <p:cTn id="37" dur="500"/>
                                        <p:tgtEl>
                                          <p:spTgt spid="17411">
                                            <p:txEl>
                                              <p:pRg st="6" end="6"/>
                                            </p:txEl>
                                          </p:spTgt>
                                        </p:tgtEl>
                                      </p:cBhvr>
                                    </p:animEffect>
                                    <p:anim calcmode="lin" valueType="num">
                                      <p:cBhvr>
                                        <p:cTn id="38" dur="500" fill="hold"/>
                                        <p:tgtEl>
                                          <p:spTgt spid="17411">
                                            <p:txEl>
                                              <p:pRg st="6" end="6"/>
                                            </p:txEl>
                                          </p:spTgt>
                                        </p:tgtEl>
                                        <p:attrNameLst>
                                          <p:attrName>ppt_x</p:attrName>
                                        </p:attrNameLst>
                                      </p:cBhvr>
                                      <p:tavLst>
                                        <p:tav tm="0">
                                          <p:val>
                                            <p:strVal val="#ppt_x-.1"/>
                                          </p:val>
                                        </p:tav>
                                        <p:tav tm="100000">
                                          <p:val>
                                            <p:strVal val="#ppt_x"/>
                                          </p:val>
                                        </p:tav>
                                      </p:tavLst>
                                    </p:anim>
                                    <p:anim calcmode="lin" valueType="num">
                                      <p:cBhvr>
                                        <p:cTn id="39" dur="500" fill="hold"/>
                                        <p:tgtEl>
                                          <p:spTgt spid="17411">
                                            <p:txEl>
                                              <p:pRg st="6" end="6"/>
                                            </p:txEl>
                                          </p:spTgt>
                                        </p:tgtEl>
                                        <p:attrNameLst>
                                          <p:attrName>ppt_y</p:attrName>
                                        </p:attrNameLst>
                                      </p:cBhvr>
                                      <p:tavLst>
                                        <p:tav tm="0">
                                          <p:val>
                                            <p:strVal val="#ppt_y"/>
                                          </p:val>
                                        </p:tav>
                                        <p:tav tm="100000">
                                          <p:val>
                                            <p:strVal val="#ppt_y"/>
                                          </p:val>
                                        </p:tav>
                                      </p:tavLst>
                                    </p:anim>
                                  </p:childTnLst>
                                </p:cTn>
                              </p:par>
                              <p:par>
                                <p:cTn id="40" presetID="40" presetClass="entr" presetSubtype="0" fill="hold" nodeType="withEffect">
                                  <p:stCondLst>
                                    <p:cond delay="0"/>
                                  </p:stCondLst>
                                  <p:iterate type="lt">
                                    <p:tmPct val="10000"/>
                                  </p:iterate>
                                  <p:childTnLst>
                                    <p:set>
                                      <p:cBhvr>
                                        <p:cTn id="41" dur="1" fill="hold">
                                          <p:stCondLst>
                                            <p:cond delay="0"/>
                                          </p:stCondLst>
                                        </p:cTn>
                                        <p:tgtEl>
                                          <p:spTgt spid="17411">
                                            <p:txEl>
                                              <p:pRg st="7" end="7"/>
                                            </p:txEl>
                                          </p:spTgt>
                                        </p:tgtEl>
                                        <p:attrNameLst>
                                          <p:attrName>style.visibility</p:attrName>
                                        </p:attrNameLst>
                                      </p:cBhvr>
                                      <p:to>
                                        <p:strVal val="visible"/>
                                      </p:to>
                                    </p:set>
                                    <p:animEffect transition="in" filter="fade">
                                      <p:cBhvr>
                                        <p:cTn id="42" dur="500"/>
                                        <p:tgtEl>
                                          <p:spTgt spid="17411">
                                            <p:txEl>
                                              <p:pRg st="7" end="7"/>
                                            </p:txEl>
                                          </p:spTgt>
                                        </p:tgtEl>
                                      </p:cBhvr>
                                    </p:animEffect>
                                    <p:anim calcmode="lin" valueType="num">
                                      <p:cBhvr>
                                        <p:cTn id="43" dur="500" fill="hold"/>
                                        <p:tgtEl>
                                          <p:spTgt spid="17411">
                                            <p:txEl>
                                              <p:pRg st="7" end="7"/>
                                            </p:txEl>
                                          </p:spTgt>
                                        </p:tgtEl>
                                        <p:attrNameLst>
                                          <p:attrName>ppt_x</p:attrName>
                                        </p:attrNameLst>
                                      </p:cBhvr>
                                      <p:tavLst>
                                        <p:tav tm="0">
                                          <p:val>
                                            <p:strVal val="#ppt_x-.1"/>
                                          </p:val>
                                        </p:tav>
                                        <p:tav tm="100000">
                                          <p:val>
                                            <p:strVal val="#ppt_x"/>
                                          </p:val>
                                        </p:tav>
                                      </p:tavLst>
                                    </p:anim>
                                    <p:anim calcmode="lin" valueType="num">
                                      <p:cBhvr>
                                        <p:cTn id="44" dur="500" fill="hold"/>
                                        <p:tgtEl>
                                          <p:spTgt spid="1741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A888C29-9B54-4AA5-8525-734BBCFA995A}"/>
              </a:ext>
            </a:extLst>
          </p:cNvPr>
          <p:cNvSpPr>
            <a:spLocks noGrp="1" noChangeArrowheads="1"/>
          </p:cNvSpPr>
          <p:nvPr>
            <p:ph type="body" idx="1"/>
          </p:nvPr>
        </p:nvSpPr>
        <p:spPr>
          <a:xfrm>
            <a:off x="228600" y="228600"/>
            <a:ext cx="8839200" cy="6400799"/>
          </a:xfrm>
          <a:solidFill>
            <a:schemeClr val="bg1">
              <a:alpha val="80000"/>
            </a:schemeClr>
          </a:solidFill>
        </p:spPr>
        <p:txBody>
          <a:bodyPr/>
          <a:lstStyle/>
          <a:p>
            <a:pPr algn="ctr" eaLnBrk="1" hangingPunct="1">
              <a:buFontTx/>
              <a:buNone/>
            </a:pPr>
            <a:endParaRPr lang="en-US" altLang="en-US" b="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5B70B7E5-F5F3-49B6-937D-2096113DE4BB}"/>
              </a:ext>
            </a:extLst>
          </p:cNvPr>
          <p:cNvSpPr txBox="1"/>
          <p:nvPr/>
        </p:nvSpPr>
        <p:spPr>
          <a:xfrm>
            <a:off x="3352800" y="76200"/>
            <a:ext cx="4762072" cy="769441"/>
          </a:xfrm>
          <a:prstGeom prst="rect">
            <a:avLst/>
          </a:prstGeom>
          <a:noFill/>
        </p:spPr>
        <p:txBody>
          <a:bodyPr wrap="square">
            <a:spAutoFit/>
          </a:bodyPr>
          <a:lstStyle/>
          <a:p>
            <a:r>
              <a:rPr lang="en-US" altLang="en-US" sz="4400" b="1" dirty="0">
                <a:solidFill>
                  <a:schemeClr val="bg1"/>
                </a:solidFill>
                <a:effectLst>
                  <a:outerShdw blurRad="38100" dist="38100" dir="2700000" algn="tl">
                    <a:srgbClr val="000000">
                      <a:alpha val="43137"/>
                    </a:srgbClr>
                  </a:outerShdw>
                </a:effectLst>
                <a:latin typeface="+mn-lt"/>
              </a:rPr>
              <a:t>Purpose</a:t>
            </a:r>
            <a:endParaRPr lang="en-US" sz="4400" b="1" dirty="0">
              <a:effectLst>
                <a:outerShdw blurRad="38100" dist="38100" dir="2700000" algn="tl">
                  <a:srgbClr val="000000">
                    <a:alpha val="43137"/>
                  </a:srgbClr>
                </a:outerShdw>
              </a:effectLst>
              <a:latin typeface="+mn-lt"/>
            </a:endParaRPr>
          </a:p>
        </p:txBody>
      </p:sp>
      <p:sp>
        <p:nvSpPr>
          <p:cNvPr id="5" name="TextBox 4">
            <a:extLst>
              <a:ext uri="{FF2B5EF4-FFF2-40B4-BE49-F238E27FC236}">
                <a16:creationId xmlns:a16="http://schemas.microsoft.com/office/drawing/2014/main" id="{EF4E0BBB-AEB1-4E38-A850-7F8F39DCAD7D}"/>
              </a:ext>
            </a:extLst>
          </p:cNvPr>
          <p:cNvSpPr txBox="1"/>
          <p:nvPr/>
        </p:nvSpPr>
        <p:spPr>
          <a:xfrm>
            <a:off x="2286000" y="1000089"/>
            <a:ext cx="4572000" cy="4801314"/>
          </a:xfrm>
          <a:prstGeom prst="rect">
            <a:avLst/>
          </a:prstGeom>
          <a:noFill/>
        </p:spPr>
        <p:txBody>
          <a:bodyPr wrap="square">
            <a:spAutoFit/>
          </a:bodyPr>
          <a:lstStyle/>
          <a:p>
            <a:r>
              <a:rPr lang="en-US" dirty="0"/>
              <a:t>there were the clear instructions of Jesus Christ. Christ repeats His commission to John. He tells John to write three things. Note: these things provide an outline for the book of </a:t>
            </a:r>
            <a:r>
              <a:rPr lang="en-US" i="1" dirty="0"/>
              <a:t>Revelation</a:t>
            </a:r>
            <a:r>
              <a:rPr lang="en-US" dirty="0"/>
              <a:t>. John was to write...</a:t>
            </a:r>
          </a:p>
          <a:p>
            <a:r>
              <a:rPr lang="en-US" dirty="0">
                <a:effectLst/>
              </a:rPr>
              <a:t>•  </a:t>
            </a:r>
            <a:r>
              <a:rPr lang="en-US" i="1" dirty="0">
                <a:effectLst/>
              </a:rPr>
              <a:t>the things that he had seen</a:t>
            </a:r>
            <a:r>
              <a:rPr lang="en-US" dirty="0">
                <a:effectLst/>
              </a:rPr>
              <a:t>: that is, the vision of the glorified Christ (</a:t>
            </a:r>
            <a:r>
              <a:rPr lang="en-US" dirty="0">
                <a:effectLst/>
                <a:hlinkClick r:id="rId2"/>
              </a:rPr>
              <a:t>Rev. 1-2</a:t>
            </a:r>
            <a:r>
              <a:rPr lang="en-US" dirty="0">
                <a:effectLst/>
              </a:rPr>
              <a:t>).</a:t>
            </a:r>
          </a:p>
          <a:p>
            <a:r>
              <a:rPr lang="en-US" dirty="0">
                <a:effectLst/>
              </a:rPr>
              <a:t>•  </a:t>
            </a:r>
            <a:r>
              <a:rPr lang="en-US" i="1" dirty="0">
                <a:effectLst/>
              </a:rPr>
              <a:t>the things which are</a:t>
            </a:r>
            <a:r>
              <a:rPr lang="en-US" dirty="0">
                <a:effectLst/>
              </a:rPr>
              <a:t>: that is, the state and condition of the churches (</a:t>
            </a:r>
            <a:r>
              <a:rPr lang="en-US" dirty="0">
                <a:effectLst/>
                <a:hlinkClick r:id="rId3"/>
              </a:rPr>
              <a:t>Rev. 2-3</a:t>
            </a:r>
            <a:r>
              <a:rPr lang="en-US" dirty="0">
                <a:effectLst/>
              </a:rPr>
              <a:t>).</a:t>
            </a:r>
          </a:p>
          <a:p>
            <a:r>
              <a:rPr lang="en-US" dirty="0">
                <a:effectLst/>
              </a:rPr>
              <a:t>•  </a:t>
            </a:r>
            <a:r>
              <a:rPr lang="en-US" i="1" dirty="0">
                <a:effectLst/>
              </a:rPr>
              <a:t>the things which shall be hereafter</a:t>
            </a:r>
            <a:r>
              <a:rPr lang="en-US" dirty="0">
                <a:effectLst/>
              </a:rPr>
              <a:t>: that is, the consummation of human history, the coming again of the Lord Jesus Christ and the end of the world (</a:t>
            </a:r>
            <a:r>
              <a:rPr lang="en-US" dirty="0">
                <a:effectLst/>
                <a:hlinkClick r:id="rId4"/>
              </a:rPr>
              <a:t>Rev. 4-22</a:t>
            </a:r>
            <a:r>
              <a:rPr lang="en-US" dirty="0">
                <a:effectLst/>
              </a:rPr>
              <a:t>).</a:t>
            </a:r>
          </a:p>
          <a:p>
            <a:br>
              <a:rPr lang="en-US" dirty="0"/>
            </a:br>
            <a:r>
              <a:rPr lang="en-US" dirty="0"/>
              <a:t>Preacher's Outline and Sermon Bible - Commentary - The Preacher's Outline &amp; Sermon Bible – Revelation.</a:t>
            </a:r>
          </a:p>
        </p:txBody>
      </p:sp>
    </p:spTree>
    <p:extLst>
      <p:ext uri="{BB962C8B-B14F-4D97-AF65-F5344CB8AC3E}">
        <p14:creationId xmlns:p14="http://schemas.microsoft.com/office/powerpoint/2010/main" val="36579605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withEffect" nodePh="1">
                                  <p:stCondLst>
                                    <p:cond delay="0"/>
                                  </p:stCondLst>
                                  <p:endCondLst>
                                    <p:cond evt="begin" delay="0">
                                      <p:tn val="5"/>
                                    </p:cond>
                                  </p:endCondLst>
                                  <p:iterate type="lt">
                                    <p:tmPct val="10000"/>
                                  </p:iterate>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anim calcmode="lin" valueType="num">
                                      <p:cBhvr>
                                        <p:cTn id="8" dur="500" fill="hold"/>
                                        <p:tgtEl>
                                          <p:spTgt spid="17411">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A888C29-9B54-4AA5-8525-734BBCFA995A}"/>
              </a:ext>
            </a:extLst>
          </p:cNvPr>
          <p:cNvSpPr>
            <a:spLocks noGrp="1" noChangeArrowheads="1"/>
          </p:cNvSpPr>
          <p:nvPr>
            <p:ph type="body" idx="1"/>
          </p:nvPr>
        </p:nvSpPr>
        <p:spPr>
          <a:xfrm>
            <a:off x="228600" y="228600"/>
            <a:ext cx="8839200" cy="6400799"/>
          </a:xfrm>
          <a:solidFill>
            <a:schemeClr val="bg1">
              <a:alpha val="80000"/>
            </a:schemeClr>
          </a:solidFill>
        </p:spPr>
        <p:txBody>
          <a:bodyPr/>
          <a:lstStyle/>
          <a:p>
            <a:pPr marL="0" indent="0">
              <a:buNone/>
            </a:pPr>
            <a:r>
              <a:rPr lang="en-US" sz="1400" dirty="0"/>
              <a:t>When John sees Christ glorified among the lampstands, John say he falls down as if he is a dead man. It is the same reaction Isaiah has in the throne room of heaven. He’s not excited with glee, he is filled with dread. Here Christ speaks</a:t>
            </a:r>
          </a:p>
          <a:p>
            <a:pPr marL="0" indent="0">
              <a:buNone/>
            </a:pPr>
            <a:r>
              <a:rPr lang="en-US" sz="1400" dirty="0"/>
              <a:t>17 When I saw him, I fell at his feet as though dead. But he laid his right hand on me, saying, “Fear not, I am the first and the last, 18 and the living one. I died, and behold I am alive forevermore, and I have the keys of Death and Hades. 19 Write therefore the things that you have seen, those that are and those that are to take place after this. 20 As for the mystery of the seven stars that you saw in my right hand, and the seven golden lampstands, the seven stars are the angels of the seven churches, and the seven lampstands are the seven churches.</a:t>
            </a:r>
          </a:p>
          <a:p>
            <a:pPr marL="0" indent="0">
              <a:buNone/>
            </a:pPr>
            <a:r>
              <a:rPr lang="en-US" sz="1400" b="1" dirty="0"/>
              <a:t>Jesus’s words to John are not cutting but strengthening.</a:t>
            </a:r>
            <a:r>
              <a:rPr lang="en-US" sz="1400" dirty="0"/>
              <a:t> Do not be afraid (Rev 1:17). We as believers need to be reminded of that don’t we? We need to be reverent. We need to be humble. We need to be repentant. If we are like John, we don’t need to be afraid. “Don’t be afraid John. I’ve already risen. I’ve defeated your death and your grave. You are an overcomer. Therefore be faithful to what I’m telling you. Write this down. I have a message for the churches.” Revelation Fear Not!</a:t>
            </a:r>
          </a:p>
          <a:p>
            <a:pPr marL="0" indent="0">
              <a:buNone/>
            </a:pPr>
            <a:r>
              <a:rPr lang="en-US" sz="1400" dirty="0"/>
              <a:t>Jesus went on to explain his authority to banish our terror: “Fear not, I am the first and the last, and the living one” (Rev. 1:17–18). This statement connects back to the words of God the Father in verse 8: “ ‘I am the Alpha and the Omega,’ says the Lord God, ‘who is and who was and who is to come, the Almighty.’ ” By taking up similar words, Jesus declares his oneness with the Father in a deity. As “the first and the last,” Jesus is sovereign over all that comes between, that is, overall time, history, and creation. As “the living one,” Jesus possesses the power and life needed to cast away all fear.</a:t>
            </a:r>
          </a:p>
          <a:p>
            <a:pPr marL="0" indent="0">
              <a:buNone/>
            </a:pPr>
            <a:r>
              <a:rPr lang="en-US" sz="1400" dirty="0"/>
              <a:t>Conclusion</a:t>
            </a:r>
          </a:p>
          <a:p>
            <a:pPr marL="0" indent="0">
              <a:buNone/>
            </a:pPr>
            <a:r>
              <a:rPr lang="en-US" sz="1400" dirty="0"/>
              <a:t>Here we see John’s vision. We’re part of the plan. This is not our church. This is Christ’s church. We need to be reminded of this. He’s our priest interceding on our behalf. He’s holding us in his hand. Are we faithful to him and his word? What do you think the risen Christ would say about GCC or your church? Are we under his rule</a:t>
            </a:r>
            <a:endParaRPr lang="en-US" altLang="en-US" sz="1400" b="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5B70B7E5-F5F3-49B6-937D-2096113DE4BB}"/>
              </a:ext>
            </a:extLst>
          </p:cNvPr>
          <p:cNvSpPr txBox="1"/>
          <p:nvPr/>
        </p:nvSpPr>
        <p:spPr>
          <a:xfrm>
            <a:off x="3352800" y="76200"/>
            <a:ext cx="4762072" cy="769441"/>
          </a:xfrm>
          <a:prstGeom prst="rect">
            <a:avLst/>
          </a:prstGeom>
          <a:noFill/>
        </p:spPr>
        <p:txBody>
          <a:bodyPr wrap="square">
            <a:spAutoFit/>
          </a:bodyPr>
          <a:lstStyle/>
          <a:p>
            <a:r>
              <a:rPr lang="en-US" altLang="en-US" sz="4400" b="1" dirty="0">
                <a:solidFill>
                  <a:schemeClr val="bg1"/>
                </a:solidFill>
                <a:effectLst>
                  <a:outerShdw blurRad="38100" dist="38100" dir="2700000" algn="tl">
                    <a:srgbClr val="000000">
                      <a:alpha val="43137"/>
                    </a:srgbClr>
                  </a:outerShdw>
                </a:effectLst>
                <a:latin typeface="+mn-lt"/>
              </a:rPr>
              <a:t>Purpose</a:t>
            </a:r>
            <a:endParaRPr lang="en-US" sz="4400" b="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4848856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withEffect">
                                  <p:stCondLst>
                                    <p:cond delay="0"/>
                                  </p:stCondLst>
                                  <p:iterate type="lt">
                                    <p:tmPct val="10000"/>
                                  </p:iterate>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anim calcmode="lin" valueType="num">
                                      <p:cBhvr>
                                        <p:cTn id="8" dur="500" fill="hold"/>
                                        <p:tgtEl>
                                          <p:spTgt spid="17411">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17411">
                                            <p:txEl>
                                              <p:pRg st="0" end="0"/>
                                            </p:txEl>
                                          </p:spTgt>
                                        </p:tgtEl>
                                        <p:attrNameLst>
                                          <p:attrName>ppt_y</p:attrName>
                                        </p:attrNameLst>
                                      </p:cBhvr>
                                      <p:tavLst>
                                        <p:tav tm="0">
                                          <p:val>
                                            <p:strVal val="#ppt_y"/>
                                          </p:val>
                                        </p:tav>
                                        <p:tav tm="100000">
                                          <p:val>
                                            <p:strVal val="#ppt_y"/>
                                          </p:val>
                                        </p:tav>
                                      </p:tavLst>
                                    </p:anim>
                                  </p:childTnLst>
                                </p:cTn>
                              </p:par>
                              <p:par>
                                <p:cTn id="10" presetID="40" presetClass="entr" presetSubtype="0" fill="hold" nodeType="withEffect">
                                  <p:stCondLst>
                                    <p:cond delay="0"/>
                                  </p:stCondLst>
                                  <p:iterate type="lt">
                                    <p:tmPct val="10000"/>
                                  </p:iterate>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fade">
                                      <p:cBhvr>
                                        <p:cTn id="12" dur="500"/>
                                        <p:tgtEl>
                                          <p:spTgt spid="17411">
                                            <p:txEl>
                                              <p:pRg st="1" end="1"/>
                                            </p:txEl>
                                          </p:spTgt>
                                        </p:tgtEl>
                                      </p:cBhvr>
                                    </p:animEffect>
                                    <p:anim calcmode="lin" valueType="num">
                                      <p:cBhvr>
                                        <p:cTn id="13" dur="500" fill="hold"/>
                                        <p:tgtEl>
                                          <p:spTgt spid="17411">
                                            <p:txEl>
                                              <p:pRg st="1" end="1"/>
                                            </p:txEl>
                                          </p:spTgt>
                                        </p:tgtEl>
                                        <p:attrNameLst>
                                          <p:attrName>ppt_x</p:attrName>
                                        </p:attrNameLst>
                                      </p:cBhvr>
                                      <p:tavLst>
                                        <p:tav tm="0">
                                          <p:val>
                                            <p:strVal val="#ppt_x-.1"/>
                                          </p:val>
                                        </p:tav>
                                        <p:tav tm="100000">
                                          <p:val>
                                            <p:strVal val="#ppt_x"/>
                                          </p:val>
                                        </p:tav>
                                      </p:tavLst>
                                    </p:anim>
                                    <p:anim calcmode="lin" valueType="num">
                                      <p:cBhvr>
                                        <p:cTn id="14" dur="500" fill="hold"/>
                                        <p:tgtEl>
                                          <p:spTgt spid="17411">
                                            <p:txEl>
                                              <p:pRg st="1" end="1"/>
                                            </p:txEl>
                                          </p:spTgt>
                                        </p:tgtEl>
                                        <p:attrNameLst>
                                          <p:attrName>ppt_y</p:attrName>
                                        </p:attrNameLst>
                                      </p:cBhvr>
                                      <p:tavLst>
                                        <p:tav tm="0">
                                          <p:val>
                                            <p:strVal val="#ppt_y"/>
                                          </p:val>
                                        </p:tav>
                                        <p:tav tm="100000">
                                          <p:val>
                                            <p:strVal val="#ppt_y"/>
                                          </p:val>
                                        </p:tav>
                                      </p:tavLst>
                                    </p:anim>
                                  </p:childTnLst>
                                </p:cTn>
                              </p:par>
                              <p:par>
                                <p:cTn id="15" presetID="40" presetClass="entr" presetSubtype="0" fill="hold" nodeType="withEffect">
                                  <p:stCondLst>
                                    <p:cond delay="0"/>
                                  </p:stCondLst>
                                  <p:iterate type="lt">
                                    <p:tmPct val="10000"/>
                                  </p:iterate>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fade">
                                      <p:cBhvr>
                                        <p:cTn id="17" dur="500"/>
                                        <p:tgtEl>
                                          <p:spTgt spid="17411">
                                            <p:txEl>
                                              <p:pRg st="2" end="2"/>
                                            </p:txEl>
                                          </p:spTgt>
                                        </p:tgtEl>
                                      </p:cBhvr>
                                    </p:animEffect>
                                    <p:anim calcmode="lin" valueType="num">
                                      <p:cBhvr>
                                        <p:cTn id="18" dur="500" fill="hold"/>
                                        <p:tgtEl>
                                          <p:spTgt spid="17411">
                                            <p:txEl>
                                              <p:pRg st="2" end="2"/>
                                            </p:txEl>
                                          </p:spTgt>
                                        </p:tgtEl>
                                        <p:attrNameLst>
                                          <p:attrName>ppt_x</p:attrName>
                                        </p:attrNameLst>
                                      </p:cBhvr>
                                      <p:tavLst>
                                        <p:tav tm="0">
                                          <p:val>
                                            <p:strVal val="#ppt_x-.1"/>
                                          </p:val>
                                        </p:tav>
                                        <p:tav tm="100000">
                                          <p:val>
                                            <p:strVal val="#ppt_x"/>
                                          </p:val>
                                        </p:tav>
                                      </p:tavLst>
                                    </p:anim>
                                    <p:anim calcmode="lin" valueType="num">
                                      <p:cBhvr>
                                        <p:cTn id="19" dur="500" fill="hold"/>
                                        <p:tgtEl>
                                          <p:spTgt spid="17411">
                                            <p:txEl>
                                              <p:pRg st="2" end="2"/>
                                            </p:txEl>
                                          </p:spTgt>
                                        </p:tgtEl>
                                        <p:attrNameLst>
                                          <p:attrName>ppt_y</p:attrName>
                                        </p:attrNameLst>
                                      </p:cBhvr>
                                      <p:tavLst>
                                        <p:tav tm="0">
                                          <p:val>
                                            <p:strVal val="#ppt_y"/>
                                          </p:val>
                                        </p:tav>
                                        <p:tav tm="100000">
                                          <p:val>
                                            <p:strVal val="#ppt_y"/>
                                          </p:val>
                                        </p:tav>
                                      </p:tavLst>
                                    </p:anim>
                                  </p:childTnLst>
                                </p:cTn>
                              </p:par>
                              <p:par>
                                <p:cTn id="20" presetID="40" presetClass="entr" presetSubtype="0" fill="hold" nodeType="withEffect">
                                  <p:stCondLst>
                                    <p:cond delay="0"/>
                                  </p:stCondLst>
                                  <p:iterate type="lt">
                                    <p:tmPct val="10000"/>
                                  </p:iterate>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fade">
                                      <p:cBhvr>
                                        <p:cTn id="22" dur="500"/>
                                        <p:tgtEl>
                                          <p:spTgt spid="17411">
                                            <p:txEl>
                                              <p:pRg st="3" end="3"/>
                                            </p:txEl>
                                          </p:spTgt>
                                        </p:tgtEl>
                                      </p:cBhvr>
                                    </p:animEffect>
                                    <p:anim calcmode="lin" valueType="num">
                                      <p:cBhvr>
                                        <p:cTn id="23" dur="500" fill="hold"/>
                                        <p:tgtEl>
                                          <p:spTgt spid="17411">
                                            <p:txEl>
                                              <p:pRg st="3" end="3"/>
                                            </p:txEl>
                                          </p:spTgt>
                                        </p:tgtEl>
                                        <p:attrNameLst>
                                          <p:attrName>ppt_x</p:attrName>
                                        </p:attrNameLst>
                                      </p:cBhvr>
                                      <p:tavLst>
                                        <p:tav tm="0">
                                          <p:val>
                                            <p:strVal val="#ppt_x-.1"/>
                                          </p:val>
                                        </p:tav>
                                        <p:tav tm="100000">
                                          <p:val>
                                            <p:strVal val="#ppt_x"/>
                                          </p:val>
                                        </p:tav>
                                      </p:tavLst>
                                    </p:anim>
                                    <p:anim calcmode="lin" valueType="num">
                                      <p:cBhvr>
                                        <p:cTn id="24" dur="500" fill="hold"/>
                                        <p:tgtEl>
                                          <p:spTgt spid="17411">
                                            <p:txEl>
                                              <p:pRg st="3" end="3"/>
                                            </p:txEl>
                                          </p:spTgt>
                                        </p:tgtEl>
                                        <p:attrNameLst>
                                          <p:attrName>ppt_y</p:attrName>
                                        </p:attrNameLst>
                                      </p:cBhvr>
                                      <p:tavLst>
                                        <p:tav tm="0">
                                          <p:val>
                                            <p:strVal val="#ppt_y"/>
                                          </p:val>
                                        </p:tav>
                                        <p:tav tm="100000">
                                          <p:val>
                                            <p:strVal val="#ppt_y"/>
                                          </p:val>
                                        </p:tav>
                                      </p:tavLst>
                                    </p:anim>
                                  </p:childTnLst>
                                </p:cTn>
                              </p:par>
                              <p:par>
                                <p:cTn id="25" presetID="40" presetClass="entr" presetSubtype="0" fill="hold" nodeType="withEffect">
                                  <p:stCondLst>
                                    <p:cond delay="0"/>
                                  </p:stCondLst>
                                  <p:iterate type="lt">
                                    <p:tmPct val="10000"/>
                                  </p:iterate>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fade">
                                      <p:cBhvr>
                                        <p:cTn id="27" dur="500"/>
                                        <p:tgtEl>
                                          <p:spTgt spid="17411">
                                            <p:txEl>
                                              <p:pRg st="4" end="4"/>
                                            </p:txEl>
                                          </p:spTgt>
                                        </p:tgtEl>
                                      </p:cBhvr>
                                    </p:animEffect>
                                    <p:anim calcmode="lin" valueType="num">
                                      <p:cBhvr>
                                        <p:cTn id="28" dur="500" fill="hold"/>
                                        <p:tgtEl>
                                          <p:spTgt spid="17411">
                                            <p:txEl>
                                              <p:pRg st="4" end="4"/>
                                            </p:txEl>
                                          </p:spTgt>
                                        </p:tgtEl>
                                        <p:attrNameLst>
                                          <p:attrName>ppt_x</p:attrName>
                                        </p:attrNameLst>
                                      </p:cBhvr>
                                      <p:tavLst>
                                        <p:tav tm="0">
                                          <p:val>
                                            <p:strVal val="#ppt_x-.1"/>
                                          </p:val>
                                        </p:tav>
                                        <p:tav tm="100000">
                                          <p:val>
                                            <p:strVal val="#ppt_x"/>
                                          </p:val>
                                        </p:tav>
                                      </p:tavLst>
                                    </p:anim>
                                    <p:anim calcmode="lin" valueType="num">
                                      <p:cBhvr>
                                        <p:cTn id="29" dur="500" fill="hold"/>
                                        <p:tgtEl>
                                          <p:spTgt spid="17411">
                                            <p:txEl>
                                              <p:pRg st="4" end="4"/>
                                            </p:txEl>
                                          </p:spTgt>
                                        </p:tgtEl>
                                        <p:attrNameLst>
                                          <p:attrName>ppt_y</p:attrName>
                                        </p:attrNameLst>
                                      </p:cBhvr>
                                      <p:tavLst>
                                        <p:tav tm="0">
                                          <p:val>
                                            <p:strVal val="#ppt_y"/>
                                          </p:val>
                                        </p:tav>
                                        <p:tav tm="100000">
                                          <p:val>
                                            <p:strVal val="#ppt_y"/>
                                          </p:val>
                                        </p:tav>
                                      </p:tavLst>
                                    </p:anim>
                                  </p:childTnLst>
                                </p:cTn>
                              </p:par>
                              <p:par>
                                <p:cTn id="30" presetID="40" presetClass="entr" presetSubtype="0" fill="hold" nodeType="withEffect">
                                  <p:stCondLst>
                                    <p:cond delay="0"/>
                                  </p:stCondLst>
                                  <p:iterate type="lt">
                                    <p:tmPct val="10000"/>
                                  </p:iterate>
                                  <p:childTnLst>
                                    <p:set>
                                      <p:cBhvr>
                                        <p:cTn id="31" dur="1" fill="hold">
                                          <p:stCondLst>
                                            <p:cond delay="0"/>
                                          </p:stCondLst>
                                        </p:cTn>
                                        <p:tgtEl>
                                          <p:spTgt spid="17411">
                                            <p:txEl>
                                              <p:pRg st="5" end="5"/>
                                            </p:txEl>
                                          </p:spTgt>
                                        </p:tgtEl>
                                        <p:attrNameLst>
                                          <p:attrName>style.visibility</p:attrName>
                                        </p:attrNameLst>
                                      </p:cBhvr>
                                      <p:to>
                                        <p:strVal val="visible"/>
                                      </p:to>
                                    </p:set>
                                    <p:animEffect transition="in" filter="fade">
                                      <p:cBhvr>
                                        <p:cTn id="32" dur="500"/>
                                        <p:tgtEl>
                                          <p:spTgt spid="17411">
                                            <p:txEl>
                                              <p:pRg st="5" end="5"/>
                                            </p:txEl>
                                          </p:spTgt>
                                        </p:tgtEl>
                                      </p:cBhvr>
                                    </p:animEffect>
                                    <p:anim calcmode="lin" valueType="num">
                                      <p:cBhvr>
                                        <p:cTn id="33" dur="500" fill="hold"/>
                                        <p:tgtEl>
                                          <p:spTgt spid="17411">
                                            <p:txEl>
                                              <p:pRg st="5" end="5"/>
                                            </p:txEl>
                                          </p:spTgt>
                                        </p:tgtEl>
                                        <p:attrNameLst>
                                          <p:attrName>ppt_x</p:attrName>
                                        </p:attrNameLst>
                                      </p:cBhvr>
                                      <p:tavLst>
                                        <p:tav tm="0">
                                          <p:val>
                                            <p:strVal val="#ppt_x-.1"/>
                                          </p:val>
                                        </p:tav>
                                        <p:tav tm="100000">
                                          <p:val>
                                            <p:strVal val="#ppt_x"/>
                                          </p:val>
                                        </p:tav>
                                      </p:tavLst>
                                    </p:anim>
                                    <p:anim calcmode="lin" valueType="num">
                                      <p:cBhvr>
                                        <p:cTn id="34" dur="500" fill="hold"/>
                                        <p:tgtEl>
                                          <p:spTgt spid="1741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A888C29-9B54-4AA5-8525-734BBCFA995A}"/>
              </a:ext>
            </a:extLst>
          </p:cNvPr>
          <p:cNvSpPr>
            <a:spLocks noGrp="1" noChangeArrowheads="1"/>
          </p:cNvSpPr>
          <p:nvPr>
            <p:ph type="body" idx="1"/>
          </p:nvPr>
        </p:nvSpPr>
        <p:spPr>
          <a:xfrm>
            <a:off x="228600" y="228600"/>
            <a:ext cx="8839200" cy="6400799"/>
          </a:xfrm>
          <a:solidFill>
            <a:schemeClr val="bg1">
              <a:alpha val="80000"/>
            </a:schemeClr>
          </a:solidFill>
        </p:spPr>
        <p:txBody>
          <a:bodyPr/>
          <a:lstStyle/>
          <a:p>
            <a:pPr algn="ctr" eaLnBrk="1" hangingPunct="1">
              <a:buFontTx/>
              <a:buNone/>
            </a:pPr>
            <a:endParaRPr lang="en-US" altLang="en-US" b="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5B70B7E5-F5F3-49B6-937D-2096113DE4BB}"/>
              </a:ext>
            </a:extLst>
          </p:cNvPr>
          <p:cNvSpPr txBox="1"/>
          <p:nvPr/>
        </p:nvSpPr>
        <p:spPr>
          <a:xfrm>
            <a:off x="3352800" y="76200"/>
            <a:ext cx="4762072" cy="769441"/>
          </a:xfrm>
          <a:prstGeom prst="rect">
            <a:avLst/>
          </a:prstGeom>
          <a:noFill/>
        </p:spPr>
        <p:txBody>
          <a:bodyPr wrap="square">
            <a:spAutoFit/>
          </a:bodyPr>
          <a:lstStyle/>
          <a:p>
            <a:r>
              <a:rPr lang="en-US" altLang="en-US" sz="4400" b="1" dirty="0">
                <a:solidFill>
                  <a:schemeClr val="bg1"/>
                </a:solidFill>
                <a:effectLst>
                  <a:outerShdw blurRad="38100" dist="38100" dir="2700000" algn="tl">
                    <a:srgbClr val="000000">
                      <a:alpha val="43137"/>
                    </a:srgbClr>
                  </a:outerShdw>
                </a:effectLst>
                <a:latin typeface="+mn-lt"/>
              </a:rPr>
              <a:t>Purpose</a:t>
            </a:r>
            <a:endParaRPr lang="en-US" sz="4400" b="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3593126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withEffect" nodePh="1">
                                  <p:stCondLst>
                                    <p:cond delay="0"/>
                                  </p:stCondLst>
                                  <p:endCondLst>
                                    <p:cond evt="begin" delay="0">
                                      <p:tn val="5"/>
                                    </p:cond>
                                  </p:endCondLst>
                                  <p:iterate type="lt">
                                    <p:tmPct val="10000"/>
                                  </p:iterate>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anim calcmode="lin" valueType="num">
                                      <p:cBhvr>
                                        <p:cTn id="8" dur="500" fill="hold"/>
                                        <p:tgtEl>
                                          <p:spTgt spid="17411">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A888C29-9B54-4AA5-8525-734BBCFA995A}"/>
              </a:ext>
            </a:extLst>
          </p:cNvPr>
          <p:cNvSpPr>
            <a:spLocks noGrp="1" noChangeArrowheads="1"/>
          </p:cNvSpPr>
          <p:nvPr>
            <p:ph type="body" idx="1"/>
          </p:nvPr>
        </p:nvSpPr>
        <p:spPr>
          <a:xfrm>
            <a:off x="228600" y="228600"/>
            <a:ext cx="8839200" cy="6400799"/>
          </a:xfrm>
          <a:solidFill>
            <a:schemeClr val="bg1">
              <a:alpha val="80000"/>
            </a:schemeClr>
          </a:solidFill>
        </p:spPr>
        <p:txBody>
          <a:bodyPr/>
          <a:lstStyle/>
          <a:p>
            <a:pPr algn="ctr" eaLnBrk="1" hangingPunct="1">
              <a:buFontTx/>
              <a:buNone/>
            </a:pPr>
            <a:endParaRPr lang="en-US" altLang="en-US" b="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5B70B7E5-F5F3-49B6-937D-2096113DE4BB}"/>
              </a:ext>
            </a:extLst>
          </p:cNvPr>
          <p:cNvSpPr txBox="1"/>
          <p:nvPr/>
        </p:nvSpPr>
        <p:spPr>
          <a:xfrm>
            <a:off x="3352800" y="76200"/>
            <a:ext cx="4762072" cy="769441"/>
          </a:xfrm>
          <a:prstGeom prst="rect">
            <a:avLst/>
          </a:prstGeom>
          <a:noFill/>
        </p:spPr>
        <p:txBody>
          <a:bodyPr wrap="square">
            <a:spAutoFit/>
          </a:bodyPr>
          <a:lstStyle/>
          <a:p>
            <a:r>
              <a:rPr lang="en-US" altLang="en-US" sz="4400" b="1" dirty="0">
                <a:solidFill>
                  <a:schemeClr val="bg1"/>
                </a:solidFill>
                <a:effectLst>
                  <a:outerShdw blurRad="38100" dist="38100" dir="2700000" algn="tl">
                    <a:srgbClr val="000000">
                      <a:alpha val="43137"/>
                    </a:srgbClr>
                  </a:outerShdw>
                </a:effectLst>
                <a:latin typeface="+mn-lt"/>
              </a:rPr>
              <a:t>Purpose</a:t>
            </a:r>
            <a:endParaRPr lang="en-US" sz="4400" b="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9492610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withEffect" nodePh="1">
                                  <p:stCondLst>
                                    <p:cond delay="0"/>
                                  </p:stCondLst>
                                  <p:endCondLst>
                                    <p:cond evt="begin" delay="0">
                                      <p:tn val="5"/>
                                    </p:cond>
                                  </p:endCondLst>
                                  <p:iterate type="lt">
                                    <p:tmPct val="10000"/>
                                  </p:iterate>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anim calcmode="lin" valueType="num">
                                      <p:cBhvr>
                                        <p:cTn id="8" dur="500" fill="hold"/>
                                        <p:tgtEl>
                                          <p:spTgt spid="17411">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A888C29-9B54-4AA5-8525-734BBCFA995A}"/>
              </a:ext>
            </a:extLst>
          </p:cNvPr>
          <p:cNvSpPr>
            <a:spLocks noGrp="1" noChangeArrowheads="1"/>
          </p:cNvSpPr>
          <p:nvPr>
            <p:ph type="body" idx="1"/>
          </p:nvPr>
        </p:nvSpPr>
        <p:spPr>
          <a:xfrm>
            <a:off x="228600" y="228600"/>
            <a:ext cx="8839200" cy="6400799"/>
          </a:xfrm>
          <a:solidFill>
            <a:schemeClr val="bg1">
              <a:alpha val="80000"/>
            </a:schemeClr>
          </a:solidFill>
        </p:spPr>
        <p:txBody>
          <a:bodyPr/>
          <a:lstStyle/>
          <a:p>
            <a:pPr algn="ctr" eaLnBrk="1" hangingPunct="1">
              <a:buFontTx/>
              <a:buNone/>
            </a:pPr>
            <a:endParaRPr lang="en-US" altLang="en-US" b="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5B70B7E5-F5F3-49B6-937D-2096113DE4BB}"/>
              </a:ext>
            </a:extLst>
          </p:cNvPr>
          <p:cNvSpPr txBox="1"/>
          <p:nvPr/>
        </p:nvSpPr>
        <p:spPr>
          <a:xfrm>
            <a:off x="3352800" y="76200"/>
            <a:ext cx="4762072" cy="769441"/>
          </a:xfrm>
          <a:prstGeom prst="rect">
            <a:avLst/>
          </a:prstGeom>
          <a:noFill/>
        </p:spPr>
        <p:txBody>
          <a:bodyPr wrap="square">
            <a:spAutoFit/>
          </a:bodyPr>
          <a:lstStyle/>
          <a:p>
            <a:r>
              <a:rPr lang="en-US" altLang="en-US" sz="4400" b="1" dirty="0">
                <a:solidFill>
                  <a:schemeClr val="bg1"/>
                </a:solidFill>
                <a:effectLst>
                  <a:outerShdw blurRad="38100" dist="38100" dir="2700000" algn="tl">
                    <a:srgbClr val="000000">
                      <a:alpha val="43137"/>
                    </a:srgbClr>
                  </a:outerShdw>
                </a:effectLst>
                <a:latin typeface="+mn-lt"/>
              </a:rPr>
              <a:t>Purpose</a:t>
            </a:r>
            <a:endParaRPr lang="en-US" sz="4400" b="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7552026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withEffect" nodePh="1">
                                  <p:stCondLst>
                                    <p:cond delay="0"/>
                                  </p:stCondLst>
                                  <p:endCondLst>
                                    <p:cond evt="begin" delay="0">
                                      <p:tn val="5"/>
                                    </p:cond>
                                  </p:endCondLst>
                                  <p:iterate type="lt">
                                    <p:tmPct val="10000"/>
                                  </p:iterate>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anim calcmode="lin" valueType="num">
                                      <p:cBhvr>
                                        <p:cTn id="8" dur="500" fill="hold"/>
                                        <p:tgtEl>
                                          <p:spTgt spid="17411">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A888C29-9B54-4AA5-8525-734BBCFA995A}"/>
              </a:ext>
            </a:extLst>
          </p:cNvPr>
          <p:cNvSpPr>
            <a:spLocks noGrp="1" noChangeArrowheads="1"/>
          </p:cNvSpPr>
          <p:nvPr>
            <p:ph type="body" idx="1"/>
          </p:nvPr>
        </p:nvSpPr>
        <p:spPr>
          <a:xfrm>
            <a:off x="457200" y="864477"/>
            <a:ext cx="8305800" cy="5307723"/>
          </a:xfrm>
          <a:solidFill>
            <a:schemeClr val="bg1">
              <a:alpha val="80000"/>
            </a:schemeClr>
          </a:solidFill>
        </p:spPr>
        <p:txBody>
          <a:bodyPr/>
          <a:lstStyle/>
          <a:p>
            <a:pPr algn="ctr" eaLnBrk="1" hangingPunct="1">
              <a:buFontTx/>
              <a:buNone/>
            </a:pPr>
            <a:endParaRPr lang="en-US" altLang="en-US" b="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5B70B7E5-F5F3-49B6-937D-2096113DE4BB}"/>
              </a:ext>
            </a:extLst>
          </p:cNvPr>
          <p:cNvSpPr txBox="1"/>
          <p:nvPr/>
        </p:nvSpPr>
        <p:spPr>
          <a:xfrm>
            <a:off x="3352800" y="76200"/>
            <a:ext cx="4762072" cy="769441"/>
          </a:xfrm>
          <a:prstGeom prst="rect">
            <a:avLst/>
          </a:prstGeom>
          <a:noFill/>
        </p:spPr>
        <p:txBody>
          <a:bodyPr wrap="square">
            <a:spAutoFit/>
          </a:bodyPr>
          <a:lstStyle/>
          <a:p>
            <a:r>
              <a:rPr lang="en-US" altLang="en-US" sz="4400" b="1" dirty="0">
                <a:solidFill>
                  <a:schemeClr val="bg1"/>
                </a:solidFill>
                <a:effectLst>
                  <a:outerShdw blurRad="38100" dist="38100" dir="2700000" algn="tl">
                    <a:srgbClr val="000000">
                      <a:alpha val="43137"/>
                    </a:srgbClr>
                  </a:outerShdw>
                </a:effectLst>
                <a:latin typeface="+mn-lt"/>
              </a:rPr>
              <a:t>Purpose</a:t>
            </a:r>
            <a:endParaRPr lang="en-US" sz="4400" b="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6621881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withEffect" nodePh="1">
                                  <p:stCondLst>
                                    <p:cond delay="0"/>
                                  </p:stCondLst>
                                  <p:endCondLst>
                                    <p:cond evt="begin" delay="0">
                                      <p:tn val="5"/>
                                    </p:cond>
                                  </p:endCondLst>
                                  <p:iterate type="lt">
                                    <p:tmPct val="10000"/>
                                  </p:iterate>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anim calcmode="lin" valueType="num">
                                      <p:cBhvr>
                                        <p:cTn id="8" dur="500" fill="hold"/>
                                        <p:tgtEl>
                                          <p:spTgt spid="17411">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E264DA5B-A9AA-43ED-AFDE-6AD43A0184C8}"/>
              </a:ext>
            </a:extLst>
          </p:cNvPr>
          <p:cNvSpPr>
            <a:spLocks noGrp="1" noChangeArrowheads="1"/>
          </p:cNvSpPr>
          <p:nvPr>
            <p:ph type="body" idx="1"/>
          </p:nvPr>
        </p:nvSpPr>
        <p:spPr>
          <a:xfrm>
            <a:off x="762000" y="1600200"/>
            <a:ext cx="7696200" cy="4358482"/>
          </a:xfrm>
          <a:solidFill>
            <a:schemeClr val="bg1">
              <a:alpha val="80000"/>
            </a:schemeClr>
          </a:solidFill>
          <a:effectLst>
            <a:softEdge rad="38100"/>
          </a:effectLst>
        </p:spPr>
        <p:txBody>
          <a:bodyPr/>
          <a:lstStyle/>
          <a:p>
            <a:pPr algn="ctr" eaLnBrk="1" hangingPunct="1">
              <a:buFontTx/>
              <a:buNone/>
            </a:pPr>
            <a:r>
              <a:rPr lang="en-US" altLang="en-US" sz="2800" b="1" dirty="0">
                <a:effectLst>
                  <a:outerShdw blurRad="38100" dist="38100" dir="2700000" algn="tl">
                    <a:srgbClr val="000000">
                      <a:alpha val="43137"/>
                    </a:srgbClr>
                  </a:outerShdw>
                </a:effectLst>
              </a:rPr>
              <a:t>The Book of Revelation is a Powerful Book!</a:t>
            </a:r>
          </a:p>
          <a:p>
            <a:pPr eaLnBrk="1" hangingPunct="1">
              <a:buFontTx/>
              <a:buNone/>
            </a:pPr>
            <a:r>
              <a:rPr lang="en-US" altLang="en-US" sz="2800" b="1" dirty="0">
                <a:effectLst>
                  <a:outerShdw blurRad="38100" dist="38100" dir="2700000" algn="tl">
                    <a:srgbClr val="000000">
                      <a:alpha val="43137"/>
                    </a:srgbClr>
                  </a:outerShdw>
                </a:effectLst>
              </a:rPr>
              <a:t>                    Yet it is:</a:t>
            </a:r>
          </a:p>
          <a:p>
            <a:pPr marL="2209800" lvl="4" indent="-457200" eaLnBrk="1" hangingPunct="1">
              <a:buFont typeface="Arial" panose="020B0604020202020204" pitchFamily="34" charset="0"/>
              <a:buChar char="•"/>
            </a:pPr>
            <a:r>
              <a:rPr lang="en-US" altLang="en-US" b="1" dirty="0">
                <a:effectLst>
                  <a:outerShdw blurRad="38100" dist="38100" dir="2700000" algn="tl">
                    <a:srgbClr val="000000">
                      <a:alpha val="43137"/>
                    </a:srgbClr>
                  </a:outerShdw>
                </a:effectLst>
              </a:rPr>
              <a:t>Misunderstood</a:t>
            </a:r>
          </a:p>
          <a:p>
            <a:pPr marL="2209800" lvl="4" indent="-457200" eaLnBrk="1" hangingPunct="1">
              <a:buFont typeface="Arial" panose="020B0604020202020204" pitchFamily="34" charset="0"/>
              <a:buChar char="•"/>
            </a:pPr>
            <a:r>
              <a:rPr lang="en-US" altLang="en-US" b="1" dirty="0">
                <a:effectLst>
                  <a:outerShdw blurRad="38100" dist="38100" dir="2700000" algn="tl">
                    <a:srgbClr val="000000">
                      <a:alpha val="43137"/>
                    </a:srgbClr>
                  </a:outerShdw>
                </a:effectLst>
              </a:rPr>
              <a:t>Misrepresented</a:t>
            </a:r>
          </a:p>
          <a:p>
            <a:pPr marL="2209800" lvl="4" indent="-457200" eaLnBrk="1" hangingPunct="1">
              <a:buFont typeface="Arial" panose="020B0604020202020204" pitchFamily="34" charset="0"/>
              <a:buChar char="•"/>
            </a:pPr>
            <a:r>
              <a:rPr lang="en-US" altLang="en-US" b="1" dirty="0">
                <a:effectLst>
                  <a:outerShdw blurRad="38100" dist="38100" dir="2700000" algn="tl">
                    <a:srgbClr val="000000">
                      <a:alpha val="43137"/>
                    </a:srgbClr>
                  </a:outerShdw>
                </a:effectLst>
              </a:rPr>
              <a:t>Misinterpreted</a:t>
            </a:r>
          </a:p>
          <a:p>
            <a:pPr lvl="2" eaLnBrk="1" hangingPunct="1">
              <a:spcBef>
                <a:spcPts val="1800"/>
              </a:spcBef>
              <a:buFontTx/>
              <a:buNone/>
            </a:pPr>
            <a:r>
              <a:rPr lang="en-US" altLang="en-US" b="1" dirty="0">
                <a:effectLst>
                  <a:outerShdw blurRad="38100" dist="38100" dir="2700000" algn="tl">
                    <a:srgbClr val="000000">
                      <a:alpha val="43137"/>
                    </a:srgbClr>
                  </a:outerShdw>
                </a:effectLst>
              </a:rPr>
              <a:t>If Not Careful, Many Will…</a:t>
            </a:r>
          </a:p>
          <a:p>
            <a:pPr marL="838200" lvl="2" indent="0" eaLnBrk="1" hangingPunct="1">
              <a:buNone/>
            </a:pPr>
            <a:r>
              <a:rPr lang="en-US" altLang="en-US" b="1" dirty="0">
                <a:effectLst>
                  <a:outerShdw blurRad="38100" dist="38100" dir="2700000" algn="tl">
                    <a:srgbClr val="000000">
                      <a:alpha val="43137"/>
                    </a:srgbClr>
                  </a:outerShdw>
                </a:effectLst>
              </a:rPr>
              <a:t>      …Miss Out on the…</a:t>
            </a:r>
          </a:p>
          <a:p>
            <a:pPr lvl="2" eaLnBrk="1" hangingPunct="1">
              <a:buFontTx/>
              <a:buNone/>
            </a:pPr>
            <a:r>
              <a:rPr lang="en-US" altLang="en-US" b="1" dirty="0">
                <a:effectLst>
                  <a:outerShdw blurRad="38100" dist="38100" dir="2700000" algn="tl">
                    <a:srgbClr val="000000">
                      <a:alpha val="43137"/>
                    </a:srgbClr>
                  </a:outerShdw>
                </a:effectLst>
              </a:rPr>
              <a:t>           …Blessings of this Book!!! </a:t>
            </a:r>
          </a:p>
        </p:txBody>
      </p:sp>
    </p:spTree>
  </p:cSld>
  <p:clrMapOvr>
    <a:masterClrMapping/>
  </p:clrMapOvr>
  <mc:AlternateContent xmlns:mc="http://schemas.openxmlformats.org/markup-compatibility/2006" xmlns:p14="http://schemas.microsoft.com/office/powerpoint/2010/main">
    <mc:Choice Requires="p14">
      <p:transition spd="slow" p14:dur="275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123">
                                            <p:bg/>
                                          </p:spTgt>
                                        </p:tgtEl>
                                        <p:attrNameLst>
                                          <p:attrName>style.visibility</p:attrName>
                                        </p:attrNameLst>
                                      </p:cBhvr>
                                      <p:to>
                                        <p:strVal val="visible"/>
                                      </p:to>
                                    </p:set>
                                    <p:animEffect transition="in" filter="wipe(left)">
                                      <p:cBhvr>
                                        <p:cTn id="7" dur="1500"/>
                                        <p:tgtEl>
                                          <p:spTgt spid="512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23">
                                            <p:txEl>
                                              <p:pRg st="0" end="0"/>
                                            </p:txEl>
                                          </p:spTgt>
                                        </p:tgtEl>
                                        <p:attrNameLst>
                                          <p:attrName>style.visibility</p:attrName>
                                        </p:attrNameLst>
                                      </p:cBhvr>
                                      <p:to>
                                        <p:strVal val="visible"/>
                                      </p:to>
                                    </p:set>
                                    <p:animEffect transition="in" filter="wipe(left)">
                                      <p:cBhvr>
                                        <p:cTn id="10" dur="1500"/>
                                        <p:tgtEl>
                                          <p:spTgt spid="5123">
                                            <p:txEl>
                                              <p:pRg st="0" end="0"/>
                                            </p:txEl>
                                          </p:spTgt>
                                        </p:tgtEl>
                                      </p:cBhvr>
                                    </p:animEffect>
                                  </p:childTnLst>
                                </p:cTn>
                              </p:par>
                            </p:childTnLst>
                          </p:cTn>
                        </p:par>
                        <p:par>
                          <p:cTn id="11" fill="hold">
                            <p:stCondLst>
                              <p:cond delay="1500"/>
                            </p:stCondLst>
                            <p:childTnLst>
                              <p:par>
                                <p:cTn id="12" presetID="22" presetClass="entr" presetSubtype="8" fill="hold" grpId="0" nodeType="after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Effect transition="in" filter="wipe(left)">
                                      <p:cBhvr>
                                        <p:cTn id="14" dur="1500"/>
                                        <p:tgtEl>
                                          <p:spTgt spid="5123">
                                            <p:txEl>
                                              <p:pRg st="1" end="1"/>
                                            </p:txEl>
                                          </p:spTgt>
                                        </p:tgtEl>
                                      </p:cBhvr>
                                    </p:animEffect>
                                  </p:childTnLst>
                                </p:cTn>
                              </p:par>
                            </p:childTnLst>
                          </p:cTn>
                        </p:par>
                        <p:par>
                          <p:cTn id="15" fill="hold">
                            <p:stCondLst>
                              <p:cond delay="3000"/>
                            </p:stCondLst>
                            <p:childTnLst>
                              <p:par>
                                <p:cTn id="16" presetID="22" presetClass="entr" presetSubtype="8" fill="hold" grpId="0" nodeType="afterEffect">
                                  <p:stCondLst>
                                    <p:cond delay="0"/>
                                  </p:stCondLst>
                                  <p:childTnLst>
                                    <p:set>
                                      <p:cBhvr>
                                        <p:cTn id="17" dur="1" fill="hold">
                                          <p:stCondLst>
                                            <p:cond delay="0"/>
                                          </p:stCondLst>
                                        </p:cTn>
                                        <p:tgtEl>
                                          <p:spTgt spid="5123">
                                            <p:txEl>
                                              <p:pRg st="2" end="2"/>
                                            </p:txEl>
                                          </p:spTgt>
                                        </p:tgtEl>
                                        <p:attrNameLst>
                                          <p:attrName>style.visibility</p:attrName>
                                        </p:attrNameLst>
                                      </p:cBhvr>
                                      <p:to>
                                        <p:strVal val="visible"/>
                                      </p:to>
                                    </p:set>
                                    <p:animEffect transition="in" filter="wipe(left)">
                                      <p:cBhvr>
                                        <p:cTn id="18" dur="1500"/>
                                        <p:tgtEl>
                                          <p:spTgt spid="5123">
                                            <p:txEl>
                                              <p:pRg st="2" end="2"/>
                                            </p:txEl>
                                          </p:spTgt>
                                        </p:tgtEl>
                                      </p:cBhvr>
                                    </p:animEffect>
                                  </p:childTnLst>
                                </p:cTn>
                              </p:par>
                            </p:childTnLst>
                          </p:cTn>
                        </p:par>
                        <p:par>
                          <p:cTn id="19" fill="hold">
                            <p:stCondLst>
                              <p:cond delay="4500"/>
                            </p:stCondLst>
                            <p:childTnLst>
                              <p:par>
                                <p:cTn id="20" presetID="22" presetClass="entr" presetSubtype="8" fill="hold" grpId="0" nodeType="after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wipe(left)">
                                      <p:cBhvr>
                                        <p:cTn id="22" dur="1500"/>
                                        <p:tgtEl>
                                          <p:spTgt spid="5123">
                                            <p:txEl>
                                              <p:pRg st="3" end="3"/>
                                            </p:txEl>
                                          </p:spTgt>
                                        </p:tgtEl>
                                      </p:cBhvr>
                                    </p:animEffect>
                                  </p:childTnLst>
                                </p:cTn>
                              </p:par>
                            </p:childTnLst>
                          </p:cTn>
                        </p:par>
                        <p:par>
                          <p:cTn id="23" fill="hold">
                            <p:stCondLst>
                              <p:cond delay="6000"/>
                            </p:stCondLst>
                            <p:childTnLst>
                              <p:par>
                                <p:cTn id="24" presetID="22" presetClass="entr" presetSubtype="8" fill="hold" grpId="0" nodeType="afterEffect">
                                  <p:stCondLst>
                                    <p:cond delay="0"/>
                                  </p:stCondLst>
                                  <p:childTnLst>
                                    <p:set>
                                      <p:cBhvr>
                                        <p:cTn id="25" dur="1" fill="hold">
                                          <p:stCondLst>
                                            <p:cond delay="0"/>
                                          </p:stCondLst>
                                        </p:cTn>
                                        <p:tgtEl>
                                          <p:spTgt spid="5123">
                                            <p:txEl>
                                              <p:pRg st="4" end="4"/>
                                            </p:txEl>
                                          </p:spTgt>
                                        </p:tgtEl>
                                        <p:attrNameLst>
                                          <p:attrName>style.visibility</p:attrName>
                                        </p:attrNameLst>
                                      </p:cBhvr>
                                      <p:to>
                                        <p:strVal val="visible"/>
                                      </p:to>
                                    </p:set>
                                    <p:animEffect transition="in" filter="wipe(left)">
                                      <p:cBhvr>
                                        <p:cTn id="26" dur="1500"/>
                                        <p:tgtEl>
                                          <p:spTgt spid="512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123">
                                            <p:txEl>
                                              <p:pRg st="5" end="5"/>
                                            </p:txEl>
                                          </p:spTgt>
                                        </p:tgtEl>
                                        <p:attrNameLst>
                                          <p:attrName>style.visibility</p:attrName>
                                        </p:attrNameLst>
                                      </p:cBhvr>
                                      <p:to>
                                        <p:strVal val="visible"/>
                                      </p:to>
                                    </p:set>
                                    <p:animEffect transition="in" filter="wipe(left)">
                                      <p:cBhvr>
                                        <p:cTn id="31" dur="1500"/>
                                        <p:tgtEl>
                                          <p:spTgt spid="5123">
                                            <p:txEl>
                                              <p:pRg st="5" end="5"/>
                                            </p:txEl>
                                          </p:spTgt>
                                        </p:tgtEl>
                                      </p:cBhvr>
                                    </p:animEffec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5123">
                                            <p:txEl>
                                              <p:pRg st="6" end="6"/>
                                            </p:txEl>
                                          </p:spTgt>
                                        </p:tgtEl>
                                        <p:attrNameLst>
                                          <p:attrName>style.visibility</p:attrName>
                                        </p:attrNameLst>
                                      </p:cBhvr>
                                      <p:to>
                                        <p:strVal val="visible"/>
                                      </p:to>
                                    </p:set>
                                    <p:animEffect transition="in" filter="wipe(left)">
                                      <p:cBhvr>
                                        <p:cTn id="35" dur="1500"/>
                                        <p:tgtEl>
                                          <p:spTgt spid="5123">
                                            <p:txEl>
                                              <p:pRg st="6" end="6"/>
                                            </p:txEl>
                                          </p:spTgt>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123">
                                            <p:txEl>
                                              <p:pRg st="7" end="7"/>
                                            </p:txEl>
                                          </p:spTgt>
                                        </p:tgtEl>
                                        <p:attrNameLst>
                                          <p:attrName>style.visibility</p:attrName>
                                        </p:attrNameLst>
                                      </p:cBhvr>
                                      <p:to>
                                        <p:strVal val="visible"/>
                                      </p:to>
                                    </p:set>
                                    <p:animEffect transition="in" filter="wipe(left)">
                                      <p:cBhvr>
                                        <p:cTn id="39" dur="1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A888C29-9B54-4AA5-8525-734BBCFA995A}"/>
              </a:ext>
            </a:extLst>
          </p:cNvPr>
          <p:cNvSpPr>
            <a:spLocks noGrp="1" noChangeArrowheads="1"/>
          </p:cNvSpPr>
          <p:nvPr>
            <p:ph type="body" idx="1"/>
          </p:nvPr>
        </p:nvSpPr>
        <p:spPr>
          <a:xfrm>
            <a:off x="457200" y="864477"/>
            <a:ext cx="8305800" cy="5307723"/>
          </a:xfrm>
          <a:solidFill>
            <a:schemeClr val="bg1">
              <a:alpha val="80000"/>
            </a:schemeClr>
          </a:solidFill>
        </p:spPr>
        <p:txBody>
          <a:bodyPr/>
          <a:lstStyle/>
          <a:p>
            <a:pPr algn="ctr" eaLnBrk="1" hangingPunct="1">
              <a:buFontTx/>
              <a:buNone/>
            </a:pPr>
            <a:endParaRPr lang="en-US" altLang="en-US" b="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5B70B7E5-F5F3-49B6-937D-2096113DE4BB}"/>
              </a:ext>
            </a:extLst>
          </p:cNvPr>
          <p:cNvSpPr txBox="1"/>
          <p:nvPr/>
        </p:nvSpPr>
        <p:spPr>
          <a:xfrm>
            <a:off x="3352800" y="76200"/>
            <a:ext cx="4762072" cy="769441"/>
          </a:xfrm>
          <a:prstGeom prst="rect">
            <a:avLst/>
          </a:prstGeom>
          <a:noFill/>
        </p:spPr>
        <p:txBody>
          <a:bodyPr wrap="square">
            <a:spAutoFit/>
          </a:bodyPr>
          <a:lstStyle/>
          <a:p>
            <a:r>
              <a:rPr lang="en-US" altLang="en-US" sz="4400" b="1" dirty="0">
                <a:solidFill>
                  <a:schemeClr val="bg1"/>
                </a:solidFill>
                <a:effectLst>
                  <a:outerShdw blurRad="38100" dist="38100" dir="2700000" algn="tl">
                    <a:srgbClr val="000000">
                      <a:alpha val="43137"/>
                    </a:srgbClr>
                  </a:outerShdw>
                </a:effectLst>
                <a:latin typeface="+mn-lt"/>
              </a:rPr>
              <a:t>Purpose</a:t>
            </a:r>
            <a:endParaRPr lang="en-US" sz="4400" b="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8855346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withEffect" nodePh="1">
                                  <p:stCondLst>
                                    <p:cond delay="0"/>
                                  </p:stCondLst>
                                  <p:endCondLst>
                                    <p:cond evt="begin" delay="0">
                                      <p:tn val="5"/>
                                    </p:cond>
                                  </p:endCondLst>
                                  <p:iterate type="lt">
                                    <p:tmPct val="10000"/>
                                  </p:iterate>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anim calcmode="lin" valueType="num">
                                      <p:cBhvr>
                                        <p:cTn id="8" dur="500" fill="hold"/>
                                        <p:tgtEl>
                                          <p:spTgt spid="17411">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A888C29-9B54-4AA5-8525-734BBCFA995A}"/>
              </a:ext>
            </a:extLst>
          </p:cNvPr>
          <p:cNvSpPr>
            <a:spLocks noGrp="1" noChangeArrowheads="1"/>
          </p:cNvSpPr>
          <p:nvPr>
            <p:ph type="body" idx="1"/>
          </p:nvPr>
        </p:nvSpPr>
        <p:spPr>
          <a:xfrm>
            <a:off x="457200" y="864477"/>
            <a:ext cx="8305800" cy="5307723"/>
          </a:xfrm>
          <a:solidFill>
            <a:schemeClr val="bg1">
              <a:alpha val="80000"/>
            </a:schemeClr>
          </a:solidFill>
        </p:spPr>
        <p:txBody>
          <a:bodyPr/>
          <a:lstStyle/>
          <a:p>
            <a:pPr algn="ctr" eaLnBrk="1" hangingPunct="1">
              <a:buFontTx/>
              <a:buNone/>
            </a:pPr>
            <a:endParaRPr lang="en-US" altLang="en-US" b="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5B70B7E5-F5F3-49B6-937D-2096113DE4BB}"/>
              </a:ext>
            </a:extLst>
          </p:cNvPr>
          <p:cNvSpPr txBox="1"/>
          <p:nvPr/>
        </p:nvSpPr>
        <p:spPr>
          <a:xfrm>
            <a:off x="3352800" y="76200"/>
            <a:ext cx="4762072" cy="769441"/>
          </a:xfrm>
          <a:prstGeom prst="rect">
            <a:avLst/>
          </a:prstGeom>
          <a:noFill/>
        </p:spPr>
        <p:txBody>
          <a:bodyPr wrap="square">
            <a:spAutoFit/>
          </a:bodyPr>
          <a:lstStyle/>
          <a:p>
            <a:r>
              <a:rPr lang="en-US" altLang="en-US" sz="4400" b="1" dirty="0">
                <a:solidFill>
                  <a:schemeClr val="bg1"/>
                </a:solidFill>
                <a:effectLst>
                  <a:outerShdw blurRad="38100" dist="38100" dir="2700000" algn="tl">
                    <a:srgbClr val="000000">
                      <a:alpha val="43137"/>
                    </a:srgbClr>
                  </a:outerShdw>
                </a:effectLst>
                <a:latin typeface="+mn-lt"/>
              </a:rPr>
              <a:t>Purpose</a:t>
            </a:r>
            <a:endParaRPr lang="en-US" sz="4400" b="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845546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withEffect" nodePh="1">
                                  <p:stCondLst>
                                    <p:cond delay="0"/>
                                  </p:stCondLst>
                                  <p:endCondLst>
                                    <p:cond evt="begin" delay="0">
                                      <p:tn val="5"/>
                                    </p:cond>
                                  </p:endCondLst>
                                  <p:iterate type="lt">
                                    <p:tmPct val="10000"/>
                                  </p:iterate>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anim calcmode="lin" valueType="num">
                                      <p:cBhvr>
                                        <p:cTn id="8" dur="500" fill="hold"/>
                                        <p:tgtEl>
                                          <p:spTgt spid="17411">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2A888C29-9B54-4AA5-8525-734BBCFA995A}"/>
              </a:ext>
            </a:extLst>
          </p:cNvPr>
          <p:cNvSpPr>
            <a:spLocks noGrp="1" noChangeArrowheads="1"/>
          </p:cNvSpPr>
          <p:nvPr>
            <p:ph type="body" idx="1"/>
          </p:nvPr>
        </p:nvSpPr>
        <p:spPr>
          <a:xfrm>
            <a:off x="457200" y="864477"/>
            <a:ext cx="8305800" cy="5307723"/>
          </a:xfrm>
          <a:solidFill>
            <a:schemeClr val="bg1">
              <a:alpha val="80000"/>
            </a:schemeClr>
          </a:solidFill>
        </p:spPr>
        <p:txBody>
          <a:bodyPr/>
          <a:lstStyle/>
          <a:p>
            <a:pPr algn="ctr" eaLnBrk="1" hangingPunct="1">
              <a:buFontTx/>
              <a:buNone/>
            </a:pPr>
            <a:endParaRPr lang="en-US" altLang="en-US" b="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5B70B7E5-F5F3-49B6-937D-2096113DE4BB}"/>
              </a:ext>
            </a:extLst>
          </p:cNvPr>
          <p:cNvSpPr txBox="1"/>
          <p:nvPr/>
        </p:nvSpPr>
        <p:spPr>
          <a:xfrm>
            <a:off x="3352800" y="76200"/>
            <a:ext cx="4762072" cy="769441"/>
          </a:xfrm>
          <a:prstGeom prst="rect">
            <a:avLst/>
          </a:prstGeom>
          <a:noFill/>
        </p:spPr>
        <p:txBody>
          <a:bodyPr wrap="square">
            <a:spAutoFit/>
          </a:bodyPr>
          <a:lstStyle/>
          <a:p>
            <a:r>
              <a:rPr lang="en-US" altLang="en-US" sz="4400" b="1" dirty="0">
                <a:solidFill>
                  <a:schemeClr val="bg1"/>
                </a:solidFill>
                <a:effectLst>
                  <a:outerShdw blurRad="38100" dist="38100" dir="2700000" algn="tl">
                    <a:srgbClr val="000000">
                      <a:alpha val="43137"/>
                    </a:srgbClr>
                  </a:outerShdw>
                </a:effectLst>
                <a:latin typeface="+mn-lt"/>
              </a:rPr>
              <a:t>Purpose</a:t>
            </a:r>
            <a:endParaRPr lang="en-US" sz="4400" b="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335687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withEffect" nodePh="1">
                                  <p:stCondLst>
                                    <p:cond delay="0"/>
                                  </p:stCondLst>
                                  <p:endCondLst>
                                    <p:cond evt="begin" delay="0">
                                      <p:tn val="5"/>
                                    </p:cond>
                                  </p:endCondLst>
                                  <p:iterate type="lt">
                                    <p:tmPct val="10000"/>
                                  </p:iterate>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500"/>
                                        <p:tgtEl>
                                          <p:spTgt spid="17411">
                                            <p:txEl>
                                              <p:pRg st="0" end="0"/>
                                            </p:txEl>
                                          </p:spTgt>
                                        </p:tgtEl>
                                      </p:cBhvr>
                                    </p:animEffect>
                                    <p:anim calcmode="lin" valueType="num">
                                      <p:cBhvr>
                                        <p:cTn id="8" dur="500" fill="hold"/>
                                        <p:tgtEl>
                                          <p:spTgt spid="17411">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CA2645A9-2619-4022-8777-ACE93EC846D6}"/>
              </a:ext>
            </a:extLst>
          </p:cNvPr>
          <p:cNvSpPr>
            <a:spLocks noGrp="1" noChangeArrowheads="1"/>
          </p:cNvSpPr>
          <p:nvPr>
            <p:ph type="body" idx="1"/>
          </p:nvPr>
        </p:nvSpPr>
        <p:spPr>
          <a:xfrm>
            <a:off x="914400" y="2133600"/>
            <a:ext cx="7543800" cy="4343400"/>
          </a:xfrm>
          <a:solidFill>
            <a:schemeClr val="bg1"/>
          </a:solidFill>
          <a:effectLst>
            <a:softEdge rad="38100"/>
          </a:effectLst>
        </p:spPr>
        <p:txBody>
          <a:bodyPr/>
          <a:lstStyle/>
          <a:p>
            <a:pPr eaLnBrk="1" hangingPunct="1">
              <a:buFontTx/>
              <a:buNone/>
            </a:pPr>
            <a:r>
              <a:rPr lang="en-US" altLang="en-US" b="1" dirty="0">
                <a:effectLst>
                  <a:outerShdw blurRad="38100" dist="38100" dir="2700000" algn="tl">
                    <a:srgbClr val="000000">
                      <a:alpha val="43137"/>
                    </a:srgbClr>
                  </a:outerShdw>
                </a:effectLst>
              </a:rPr>
              <a:t>The First Eight Verses Help Us to Understand the Rest of the Book </a:t>
            </a:r>
          </a:p>
          <a:p>
            <a:pPr eaLnBrk="1" hangingPunct="1">
              <a:buFontTx/>
              <a:buNone/>
            </a:pPr>
            <a:r>
              <a:rPr lang="en-US" altLang="en-US" b="1" dirty="0">
                <a:effectLst>
                  <a:outerShdw blurRad="38100" dist="38100" dir="2700000" algn="tl">
                    <a:srgbClr val="000000">
                      <a:alpha val="43137"/>
                    </a:srgbClr>
                  </a:outerShdw>
                </a:effectLst>
              </a:rPr>
              <a:t>                           Notice:</a:t>
            </a:r>
          </a:p>
          <a:p>
            <a:pPr eaLnBrk="1" hangingPunct="1">
              <a:buFontTx/>
              <a:buNone/>
            </a:pPr>
            <a:r>
              <a:rPr lang="en-US" altLang="en-US" b="1" dirty="0">
                <a:effectLst>
                  <a:outerShdw blurRad="38100" dist="38100" dir="2700000" algn="tl">
                    <a:srgbClr val="000000">
                      <a:alpha val="43137"/>
                    </a:srgbClr>
                  </a:outerShdw>
                </a:effectLst>
              </a:rPr>
              <a:t>     Paul Wrote Seven Letters… </a:t>
            </a:r>
          </a:p>
          <a:p>
            <a:pPr eaLnBrk="1" hangingPunct="1">
              <a:buFontTx/>
              <a:buNone/>
            </a:pPr>
            <a:r>
              <a:rPr lang="en-US" altLang="en-US" b="1" dirty="0">
                <a:effectLst>
                  <a:outerShdw blurRad="38100" dist="38100" dir="2700000" algn="tl">
                    <a:srgbClr val="000000">
                      <a:alpha val="43137"/>
                    </a:srgbClr>
                  </a:outerShdw>
                </a:effectLst>
              </a:rPr>
              <a:t>                     …to Seven Churches</a:t>
            </a:r>
          </a:p>
          <a:p>
            <a:pPr eaLnBrk="1" hangingPunct="1">
              <a:spcBef>
                <a:spcPts val="1800"/>
              </a:spcBef>
              <a:buFontTx/>
              <a:buNone/>
            </a:pPr>
            <a:r>
              <a:rPr lang="en-US" altLang="en-US" b="1" dirty="0">
                <a:effectLst>
                  <a:outerShdw blurRad="38100" dist="38100" dir="2700000" algn="tl">
                    <a:srgbClr val="000000">
                      <a:alpha val="43137"/>
                    </a:srgbClr>
                  </a:outerShdw>
                </a:effectLst>
              </a:rPr>
              <a:t>     John Wrote One Letter…</a:t>
            </a:r>
          </a:p>
          <a:p>
            <a:pPr eaLnBrk="1" hangingPunct="1">
              <a:buFontTx/>
              <a:buNone/>
            </a:pPr>
            <a:r>
              <a:rPr lang="en-US" altLang="en-US" b="1" dirty="0">
                <a:effectLst>
                  <a:outerShdw blurRad="38100" dist="38100" dir="2700000" algn="tl">
                    <a:srgbClr val="000000">
                      <a:alpha val="43137"/>
                    </a:srgbClr>
                  </a:outerShdw>
                </a:effectLst>
              </a:rPr>
              <a:t>                     …to Seven Churches   </a:t>
            </a:r>
          </a:p>
        </p:txBody>
      </p:sp>
    </p:spTree>
  </p:cSld>
  <p:clrMapOvr>
    <a:masterClrMapping/>
  </p:clrMapOvr>
  <mc:AlternateContent xmlns:mc="http://schemas.openxmlformats.org/markup-compatibility/2006" xmlns:p14="http://schemas.microsoft.com/office/powerpoint/2010/main">
    <mc:Choice Requires="p14">
      <p:transition spd="slow" p14:dur="27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267">
                                            <p:bg/>
                                          </p:spTgt>
                                        </p:tgtEl>
                                        <p:attrNameLst>
                                          <p:attrName>style.visibility</p:attrName>
                                        </p:attrNameLst>
                                      </p:cBhvr>
                                      <p:to>
                                        <p:strVal val="visible"/>
                                      </p:to>
                                    </p:set>
                                    <p:animEffect transition="in" filter="barn(inVertical)">
                                      <p:cBhvr>
                                        <p:cTn id="7" dur="500"/>
                                        <p:tgtEl>
                                          <p:spTgt spid="11267">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267">
                                            <p:txEl>
                                              <p:pRg st="0" end="0"/>
                                            </p:txEl>
                                          </p:spTgt>
                                        </p:tgtEl>
                                        <p:attrNameLst>
                                          <p:attrName>style.visibility</p:attrName>
                                        </p:attrNameLst>
                                      </p:cBhvr>
                                      <p:to>
                                        <p:strVal val="visible"/>
                                      </p:to>
                                    </p:set>
                                    <p:animEffect transition="in" filter="barn(inVertical)">
                                      <p:cBhvr>
                                        <p:cTn id="10" dur="500"/>
                                        <p:tgtEl>
                                          <p:spTgt spid="11267">
                                            <p:txEl>
                                              <p:pRg st="0" end="0"/>
                                            </p:txEl>
                                          </p:spTgt>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11267">
                                            <p:txEl>
                                              <p:pRg st="1" end="1"/>
                                            </p:txEl>
                                          </p:spTgt>
                                        </p:tgtEl>
                                        <p:attrNameLst>
                                          <p:attrName>style.visibility</p:attrName>
                                        </p:attrNameLst>
                                      </p:cBhvr>
                                      <p:to>
                                        <p:strVal val="visible"/>
                                      </p:to>
                                    </p:set>
                                    <p:animEffect transition="in" filter="barn(inVertical)">
                                      <p:cBhvr>
                                        <p:cTn id="14" dur="500"/>
                                        <p:tgtEl>
                                          <p:spTgt spid="1126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Effect transition="in" filter="barn(inVertical)">
                                      <p:cBhvr>
                                        <p:cTn id="19" dur="500"/>
                                        <p:tgtEl>
                                          <p:spTgt spid="11267">
                                            <p:txEl>
                                              <p:pRg st="2" end="2"/>
                                            </p:txEl>
                                          </p:spTgt>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11267">
                                            <p:txEl>
                                              <p:pRg st="3" end="3"/>
                                            </p:txEl>
                                          </p:spTgt>
                                        </p:tgtEl>
                                        <p:attrNameLst>
                                          <p:attrName>style.visibility</p:attrName>
                                        </p:attrNameLst>
                                      </p:cBhvr>
                                      <p:to>
                                        <p:strVal val="visible"/>
                                      </p:to>
                                    </p:set>
                                    <p:animEffect transition="in" filter="barn(inVertical)">
                                      <p:cBhvr>
                                        <p:cTn id="23" dur="500"/>
                                        <p:tgtEl>
                                          <p:spTgt spid="11267">
                                            <p:txEl>
                                              <p:pRg st="3" end="3"/>
                                            </p:txEl>
                                          </p:spTgt>
                                        </p:tgtEl>
                                      </p:cBhvr>
                                    </p:animEffect>
                                  </p:childTnLst>
                                </p:cTn>
                              </p:par>
                            </p:childTnLst>
                          </p:cTn>
                        </p:par>
                        <p:par>
                          <p:cTn id="24" fill="hold">
                            <p:stCondLst>
                              <p:cond delay="1000"/>
                            </p:stCondLst>
                            <p:childTnLst>
                              <p:par>
                                <p:cTn id="25" presetID="16" presetClass="entr" presetSubtype="21" fill="hold" grpId="0" nodeType="after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barn(inVertical)">
                                      <p:cBhvr>
                                        <p:cTn id="27" dur="500"/>
                                        <p:tgtEl>
                                          <p:spTgt spid="11267">
                                            <p:txEl>
                                              <p:pRg st="4" end="4"/>
                                            </p:txEl>
                                          </p:spTgt>
                                        </p:tgtEl>
                                      </p:cBhvr>
                                    </p:animEffect>
                                  </p:childTnLst>
                                </p:cTn>
                              </p:par>
                            </p:childTnLst>
                          </p:cTn>
                        </p:par>
                        <p:par>
                          <p:cTn id="28" fill="hold">
                            <p:stCondLst>
                              <p:cond delay="1500"/>
                            </p:stCondLst>
                            <p:childTnLst>
                              <p:par>
                                <p:cTn id="29" presetID="16" presetClass="entr" presetSubtype="21" fill="hold" grpId="0" nodeType="afterEffect">
                                  <p:stCondLst>
                                    <p:cond delay="0"/>
                                  </p:stCondLst>
                                  <p:childTnLst>
                                    <p:set>
                                      <p:cBhvr>
                                        <p:cTn id="30" dur="1" fill="hold">
                                          <p:stCondLst>
                                            <p:cond delay="0"/>
                                          </p:stCondLst>
                                        </p:cTn>
                                        <p:tgtEl>
                                          <p:spTgt spid="11267">
                                            <p:txEl>
                                              <p:pRg st="5" end="5"/>
                                            </p:txEl>
                                          </p:spTgt>
                                        </p:tgtEl>
                                        <p:attrNameLst>
                                          <p:attrName>style.visibility</p:attrName>
                                        </p:attrNameLst>
                                      </p:cBhvr>
                                      <p:to>
                                        <p:strVal val="visible"/>
                                      </p:to>
                                    </p:set>
                                    <p:animEffect transition="in" filter="barn(inVertical)">
                                      <p:cBhvr>
                                        <p:cTn id="31" dur="500"/>
                                        <p:tgtEl>
                                          <p:spTgt spid="112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a:extLst>
              <a:ext uri="{FF2B5EF4-FFF2-40B4-BE49-F238E27FC236}">
                <a16:creationId xmlns:a16="http://schemas.microsoft.com/office/drawing/2014/main" id="{7DD6E366-4D86-4506-BD3D-6058E8AC97C7}"/>
              </a:ext>
            </a:extLst>
          </p:cNvPr>
          <p:cNvSpPr txBox="1">
            <a:spLocks noChangeArrowheads="1"/>
          </p:cNvSpPr>
          <p:nvPr/>
        </p:nvSpPr>
        <p:spPr bwMode="auto">
          <a:xfrm>
            <a:off x="1371600" y="6019800"/>
            <a:ext cx="7315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60066"/>
              </a:buClr>
              <a:buAutoNum type="arabicPeriod"/>
              <a:defRPr sz="3200">
                <a:solidFill>
                  <a:schemeClr val="tx1"/>
                </a:solidFill>
                <a:latin typeface="Arial Rounded MT Bold" panose="020F0704030504030204" pitchFamily="34" charset="0"/>
              </a:defRPr>
            </a:lvl1pPr>
            <a:lvl2pPr marL="742950" indent="-285750">
              <a:spcBef>
                <a:spcPct val="20000"/>
              </a:spcBef>
              <a:buAutoNum type="alphaUcPeriod"/>
              <a:defRPr sz="2800">
                <a:solidFill>
                  <a:schemeClr val="tx1"/>
                </a:solidFill>
                <a:latin typeface="Arial Rounded MT Bold" panose="020F0704030504030204" pitchFamily="34" charset="0"/>
              </a:defRPr>
            </a:lvl2pPr>
            <a:lvl3pPr marL="1143000" indent="-228600">
              <a:spcBef>
                <a:spcPct val="20000"/>
              </a:spcBef>
              <a:buClr>
                <a:srgbClr val="660066"/>
              </a:buClr>
              <a:buAutoNum type="arabicParenR"/>
              <a:defRPr sz="2800">
                <a:solidFill>
                  <a:schemeClr val="tx1"/>
                </a:solidFill>
                <a:latin typeface="Arial Rounded MT Bold" panose="020F0704030504030204" pitchFamily="34" charset="0"/>
              </a:defRPr>
            </a:lvl3pPr>
            <a:lvl4pPr marL="1600200" indent="-228600">
              <a:spcBef>
                <a:spcPct val="20000"/>
              </a:spcBef>
              <a:buClr>
                <a:schemeClr val="tx1"/>
              </a:buClr>
              <a:buSzPct val="90000"/>
              <a:buFont typeface="Wingdings" panose="05000000000000000000" pitchFamily="2" charset="2"/>
              <a:buChar char="§"/>
              <a:defRPr sz="2800">
                <a:solidFill>
                  <a:schemeClr val="tx1"/>
                </a:solidFill>
                <a:latin typeface="Arial Rounded MT Bold" panose="020F0704030504030204" pitchFamily="34" charset="0"/>
              </a:defRPr>
            </a:lvl4pPr>
            <a:lvl5pPr marL="2057400" indent="-228600">
              <a:spcBef>
                <a:spcPct val="20000"/>
              </a:spcBef>
              <a:buAutoNum type="alphaUcPeriod"/>
              <a:defRPr sz="28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AutoNum type="alphaUcPeriod"/>
              <a:defRPr sz="28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AutoNum type="alphaUcPeriod"/>
              <a:defRPr sz="28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AutoNum type="alphaUcPeriod"/>
              <a:defRPr sz="28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AutoNum type="alphaUcPeriod"/>
              <a:defRPr sz="2800">
                <a:solidFill>
                  <a:schemeClr val="tx1"/>
                </a:solidFill>
                <a:latin typeface="Arial Rounded MT Bold" panose="020F0704030504030204" pitchFamily="34" charset="0"/>
              </a:defRPr>
            </a:lvl9pPr>
          </a:lstStyle>
          <a:p>
            <a:pPr>
              <a:spcBef>
                <a:spcPct val="50000"/>
              </a:spcBef>
              <a:buClrTx/>
              <a:buFontTx/>
              <a:buNone/>
            </a:pPr>
            <a:r>
              <a:rPr lang="en-US" altLang="en-US" sz="2400">
                <a:solidFill>
                  <a:schemeClr val="bg1"/>
                </a:solidFill>
              </a:rPr>
              <a:t>     </a:t>
            </a:r>
            <a:r>
              <a:rPr lang="en-US" altLang="en-US">
                <a:solidFill>
                  <a:schemeClr val="bg1"/>
                </a:solidFill>
              </a:rPr>
              <a:t>Seven Churches of Revelation</a:t>
            </a:r>
          </a:p>
        </p:txBody>
      </p:sp>
      <p:pic>
        <p:nvPicPr>
          <p:cNvPr id="2" name="Picture 6">
            <a:extLst>
              <a:ext uri="{FF2B5EF4-FFF2-40B4-BE49-F238E27FC236}">
                <a16:creationId xmlns:a16="http://schemas.microsoft.com/office/drawing/2014/main" id="{DD7DE2AE-DDAE-4ECE-890C-3E8F1D91CE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750" fill="hold"/>
                                        <p:tgtEl>
                                          <p:spTgt spid="2"/>
                                        </p:tgtEl>
                                        <p:attrNameLst>
                                          <p:attrName>ppt_w</p:attrName>
                                        </p:attrNameLst>
                                      </p:cBhvr>
                                      <p:tavLst>
                                        <p:tav tm="0">
                                          <p:val>
                                            <p:fltVal val="0"/>
                                          </p:val>
                                        </p:tav>
                                        <p:tav tm="100000">
                                          <p:val>
                                            <p:strVal val="#ppt_w"/>
                                          </p:val>
                                        </p:tav>
                                      </p:tavLst>
                                    </p:anim>
                                    <p:anim calcmode="lin" valueType="num">
                                      <p:cBhvr>
                                        <p:cTn id="8" dur="2750" fill="hold"/>
                                        <p:tgtEl>
                                          <p:spTgt spid="2"/>
                                        </p:tgtEl>
                                        <p:attrNameLst>
                                          <p:attrName>ppt_h</p:attrName>
                                        </p:attrNameLst>
                                      </p:cBhvr>
                                      <p:tavLst>
                                        <p:tav tm="0">
                                          <p:val>
                                            <p:fltVal val="0"/>
                                          </p:val>
                                        </p:tav>
                                        <p:tav tm="100000">
                                          <p:val>
                                            <p:strVal val="#ppt_h"/>
                                          </p:val>
                                        </p:tav>
                                      </p:tavLst>
                                    </p:anim>
                                    <p:animEffect transition="in" filter="fade">
                                      <p:cBhvr>
                                        <p:cTn id="9" dur="2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86FB33DA-7CAD-4D14-B69E-F65D8B40A116}"/>
              </a:ext>
            </a:extLst>
          </p:cNvPr>
          <p:cNvSpPr>
            <a:spLocks noGrp="1" noChangeArrowheads="1"/>
          </p:cNvSpPr>
          <p:nvPr>
            <p:ph type="body" idx="1"/>
          </p:nvPr>
        </p:nvSpPr>
        <p:spPr>
          <a:xfrm>
            <a:off x="266700" y="76200"/>
            <a:ext cx="8610600" cy="4114800"/>
          </a:xfrm>
          <a:solidFill>
            <a:schemeClr val="bg1">
              <a:alpha val="80000"/>
            </a:schemeClr>
          </a:solidFill>
        </p:spPr>
        <p:txBody>
          <a:bodyPr/>
          <a:lstStyle/>
          <a:p>
            <a:pPr marL="0" indent="0" algn="ctr" eaLnBrk="1" hangingPunct="1">
              <a:buNone/>
            </a:pPr>
            <a:r>
              <a:rPr lang="en-US" altLang="en-US" sz="4000" b="1" dirty="0">
                <a:effectLst>
                  <a:outerShdw blurRad="38100" dist="38100" dir="2700000" algn="tl">
                    <a:srgbClr val="000000">
                      <a:alpha val="43137"/>
                    </a:srgbClr>
                  </a:outerShdw>
                </a:effectLst>
              </a:rPr>
              <a:t>The Purpose</a:t>
            </a:r>
          </a:p>
          <a:p>
            <a:pPr marL="0" indent="0" eaLnBrk="1" hangingPunct="1">
              <a:buNone/>
            </a:pPr>
            <a:r>
              <a:rPr lang="en-US" altLang="en-US" b="1" dirty="0">
                <a:effectLst>
                  <a:outerShdw blurRad="38100" dist="38100" dir="2700000" algn="tl">
                    <a:srgbClr val="000000">
                      <a:alpha val="43137"/>
                    </a:srgbClr>
                  </a:outerShdw>
                </a:effectLst>
              </a:rPr>
              <a:t>It is a Powerful Book</a:t>
            </a:r>
            <a:r>
              <a:rPr lang="en-US" altLang="en-US" dirty="0">
                <a:effectLst>
                  <a:outerShdw blurRad="38100" dist="38100" dir="2700000" algn="tl">
                    <a:srgbClr val="000000">
                      <a:alpha val="43137"/>
                    </a:srgbClr>
                  </a:outerShdw>
                </a:effectLst>
              </a:rPr>
              <a:t> (1)</a:t>
            </a:r>
          </a:p>
          <a:p>
            <a:pPr lvl="1" eaLnBrk="1" hangingPunct="1">
              <a:buFont typeface="Wingdings" panose="05000000000000000000" pitchFamily="2" charset="2"/>
              <a:buChar char="q"/>
            </a:pPr>
            <a:r>
              <a:rPr lang="en-US" altLang="en-US" sz="3200" b="1" dirty="0">
                <a:effectLst>
                  <a:outerShdw blurRad="38100" dist="38100" dir="2700000" algn="tl">
                    <a:srgbClr val="000000">
                      <a:alpha val="43137"/>
                    </a:srgbClr>
                  </a:outerShdw>
                </a:effectLst>
              </a:rPr>
              <a:t>Revelation</a:t>
            </a:r>
            <a:r>
              <a:rPr lang="en-US" altLang="en-US" sz="3200" dirty="0">
                <a:effectLst>
                  <a:outerShdw blurRad="38100" dist="38100" dir="2700000" algn="tl">
                    <a:srgbClr val="000000">
                      <a:alpha val="43137"/>
                    </a:srgbClr>
                  </a:outerShdw>
                </a:effectLst>
              </a:rPr>
              <a:t> </a:t>
            </a:r>
          </a:p>
          <a:p>
            <a:pPr marL="1371600" lvl="2" indent="-457200" eaLnBrk="1" hangingPunct="1">
              <a:buFont typeface="Arial" panose="020B0604020202020204" pitchFamily="34" charset="0"/>
              <a:buChar char="•"/>
            </a:pPr>
            <a:r>
              <a:rPr lang="en-US" altLang="en-US" sz="3200" b="1" dirty="0">
                <a:effectLst>
                  <a:outerShdw blurRad="38100" dist="38100" dir="2700000" algn="tl">
                    <a:srgbClr val="000000">
                      <a:alpha val="43137"/>
                    </a:srgbClr>
                  </a:outerShdw>
                </a:effectLst>
              </a:rPr>
              <a:t>What it Does Not Mean:</a:t>
            </a:r>
          </a:p>
          <a:p>
            <a:pPr lvl="3" eaLnBrk="1" hangingPunct="1">
              <a:spcBef>
                <a:spcPts val="0"/>
              </a:spcBef>
              <a:buFont typeface="Courier New" panose="02070309020205020404" pitchFamily="49" charset="0"/>
              <a:buChar char="o"/>
            </a:pPr>
            <a:r>
              <a:rPr lang="en-US" altLang="en-US" sz="3200" dirty="0">
                <a:effectLst>
                  <a:outerShdw blurRad="38100" dist="38100" dir="2700000" algn="tl">
                    <a:srgbClr val="000000">
                      <a:alpha val="43137"/>
                    </a:srgbClr>
                  </a:outerShdw>
                </a:effectLst>
              </a:rPr>
              <a:t>end times and frightening things</a:t>
            </a:r>
          </a:p>
          <a:p>
            <a:pPr marL="1371600" lvl="2" indent="-457200" eaLnBrk="1" hangingPunct="1">
              <a:buFont typeface="Arial" panose="020B0604020202020204" pitchFamily="34" charset="0"/>
              <a:buChar char="•"/>
            </a:pPr>
            <a:r>
              <a:rPr lang="en-US" altLang="en-US" sz="3200" b="1" dirty="0">
                <a:effectLst>
                  <a:outerShdw blurRad="38100" dist="38100" dir="2700000" algn="tl">
                    <a:srgbClr val="000000">
                      <a:alpha val="43137"/>
                    </a:srgbClr>
                  </a:outerShdw>
                </a:effectLst>
              </a:rPr>
              <a:t>What it Does Mean:</a:t>
            </a:r>
            <a:r>
              <a:rPr lang="en-US" altLang="en-US" sz="3200" dirty="0">
                <a:effectLst>
                  <a:outerShdw blurRad="38100" dist="38100" dir="2700000" algn="tl">
                    <a:srgbClr val="000000">
                      <a:alpha val="43137"/>
                    </a:srgbClr>
                  </a:outerShdw>
                </a:effectLst>
              </a:rPr>
              <a:t> </a:t>
            </a:r>
          </a:p>
          <a:p>
            <a:pPr lvl="3" eaLnBrk="1" hangingPunct="1">
              <a:spcBef>
                <a:spcPts val="0"/>
              </a:spcBef>
              <a:buFont typeface="Courier New" panose="02070309020205020404" pitchFamily="49" charset="0"/>
              <a:buChar char="o"/>
            </a:pPr>
            <a:r>
              <a:rPr lang="en-US" altLang="en-US" sz="3200" dirty="0">
                <a:effectLst>
                  <a:outerShdw blurRad="38100" dist="38100" dir="2700000" algn="tl">
                    <a:srgbClr val="000000">
                      <a:alpha val="43137"/>
                    </a:srgbClr>
                  </a:outerShdw>
                </a:effectLst>
              </a:rPr>
              <a:t>to uncover, unveil, set forth</a:t>
            </a:r>
          </a:p>
          <a:p>
            <a:pPr lvl="3" eaLnBrk="1" hangingPunct="1">
              <a:buFontTx/>
              <a:buChar char="•"/>
            </a:pPr>
            <a:endParaRPr lang="en-US" altLang="en-US" b="1" dirty="0"/>
          </a:p>
          <a:p>
            <a:pPr eaLnBrk="1" hangingPunct="1">
              <a:buFontTx/>
              <a:buNone/>
            </a:pPr>
            <a:r>
              <a:rPr lang="en-US" altLang="en-US" dirty="0"/>
              <a:t> </a:t>
            </a:r>
            <a:endParaRPr lang="en-US" altLang="en-US" sz="2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291">
                                            <p:bg/>
                                          </p:spTgt>
                                        </p:tgtEl>
                                        <p:attrNameLst>
                                          <p:attrName>style.visibility</p:attrName>
                                        </p:attrNameLst>
                                      </p:cBhvr>
                                      <p:to>
                                        <p:strVal val="visible"/>
                                      </p:to>
                                    </p:set>
                                    <p:anim calcmode="lin" valueType="num">
                                      <p:cBhvr>
                                        <p:cTn id="7" dur="500" fill="hold"/>
                                        <p:tgtEl>
                                          <p:spTgt spid="12291">
                                            <p:bg/>
                                          </p:spTgt>
                                        </p:tgtEl>
                                        <p:attrNameLst>
                                          <p:attrName>ppt_w</p:attrName>
                                        </p:attrNameLst>
                                      </p:cBhvr>
                                      <p:tavLst>
                                        <p:tav tm="0">
                                          <p:val>
                                            <p:fltVal val="0"/>
                                          </p:val>
                                        </p:tav>
                                        <p:tav tm="100000">
                                          <p:val>
                                            <p:strVal val="#ppt_w"/>
                                          </p:val>
                                        </p:tav>
                                      </p:tavLst>
                                    </p:anim>
                                    <p:anim calcmode="lin" valueType="num">
                                      <p:cBhvr>
                                        <p:cTn id="8" dur="500" fill="hold"/>
                                        <p:tgtEl>
                                          <p:spTgt spid="12291">
                                            <p:bg/>
                                          </p:spTgt>
                                        </p:tgtEl>
                                        <p:attrNameLst>
                                          <p:attrName>ppt_h</p:attrName>
                                        </p:attrNameLst>
                                      </p:cBhvr>
                                      <p:tavLst>
                                        <p:tav tm="0">
                                          <p:val>
                                            <p:fltVal val="0"/>
                                          </p:val>
                                        </p:tav>
                                        <p:tav tm="100000">
                                          <p:val>
                                            <p:strVal val="#ppt_h"/>
                                          </p:val>
                                        </p:tav>
                                      </p:tavLst>
                                    </p:anim>
                                    <p:animEffect transition="in" filter="fade">
                                      <p:cBhvr>
                                        <p:cTn id="9" dur="500"/>
                                        <p:tgtEl>
                                          <p:spTgt spid="12291">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 calcmode="lin" valueType="num">
                                      <p:cBhvr>
                                        <p:cTn id="12" dur="500" fill="hold"/>
                                        <p:tgtEl>
                                          <p:spTgt spid="12291">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2291">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2291">
                                            <p:txEl>
                                              <p:pRg st="0" end="0"/>
                                            </p:txEl>
                                          </p:spTgt>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2291">
                                            <p:txEl>
                                              <p:pRg st="1" end="1"/>
                                            </p:txEl>
                                          </p:spTgt>
                                        </p:tgtEl>
                                        <p:attrNameLst>
                                          <p:attrName>style.visibility</p:attrName>
                                        </p:attrNameLst>
                                      </p:cBhvr>
                                      <p:to>
                                        <p:strVal val="visible"/>
                                      </p:to>
                                    </p:set>
                                    <p:anim calcmode="lin" valueType="num">
                                      <p:cBhvr>
                                        <p:cTn id="18" dur="500" fill="hold"/>
                                        <p:tgtEl>
                                          <p:spTgt spid="12291">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12291">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1229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291">
                                            <p:txEl>
                                              <p:pRg st="2" end="2"/>
                                            </p:txEl>
                                          </p:spTgt>
                                        </p:tgtEl>
                                        <p:attrNameLst>
                                          <p:attrName>style.visibility</p:attrName>
                                        </p:attrNameLst>
                                      </p:cBhvr>
                                      <p:to>
                                        <p:strVal val="visible"/>
                                      </p:to>
                                    </p:set>
                                    <p:anim calcmode="lin" valueType="num">
                                      <p:cBhvr>
                                        <p:cTn id="25" dur="500" fill="hold"/>
                                        <p:tgtEl>
                                          <p:spTgt spid="1229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2291">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12291">
                                            <p:txEl>
                                              <p:pRg st="2" end="2"/>
                                            </p:txEl>
                                          </p:spTgt>
                                        </p:tgtEl>
                                      </p:cBhvr>
                                    </p:animEffect>
                                  </p:childTnLst>
                                </p:cTn>
                              </p:par>
                            </p:childTnLst>
                          </p:cTn>
                        </p:par>
                        <p:par>
                          <p:cTn id="28" fill="hold">
                            <p:stCondLst>
                              <p:cond delay="500"/>
                            </p:stCondLst>
                            <p:childTnLst>
                              <p:par>
                                <p:cTn id="29" presetID="53" presetClass="entr" presetSubtype="16" fill="hold" grpId="0" nodeType="afterEffect">
                                  <p:stCondLst>
                                    <p:cond delay="0"/>
                                  </p:stCondLst>
                                  <p:childTnLst>
                                    <p:set>
                                      <p:cBhvr>
                                        <p:cTn id="30" dur="1" fill="hold">
                                          <p:stCondLst>
                                            <p:cond delay="0"/>
                                          </p:stCondLst>
                                        </p:cTn>
                                        <p:tgtEl>
                                          <p:spTgt spid="12291">
                                            <p:txEl>
                                              <p:pRg st="3" end="3"/>
                                            </p:txEl>
                                          </p:spTgt>
                                        </p:tgtEl>
                                        <p:attrNameLst>
                                          <p:attrName>style.visibility</p:attrName>
                                        </p:attrNameLst>
                                      </p:cBhvr>
                                      <p:to>
                                        <p:strVal val="visible"/>
                                      </p:to>
                                    </p:set>
                                    <p:anim calcmode="lin" valueType="num">
                                      <p:cBhvr>
                                        <p:cTn id="31" dur="500" fill="hold"/>
                                        <p:tgtEl>
                                          <p:spTgt spid="12291">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2291">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12291">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2291">
                                            <p:txEl>
                                              <p:pRg st="4" end="4"/>
                                            </p:txEl>
                                          </p:spTgt>
                                        </p:tgtEl>
                                        <p:attrNameLst>
                                          <p:attrName>style.visibility</p:attrName>
                                        </p:attrNameLst>
                                      </p:cBhvr>
                                      <p:to>
                                        <p:strVal val="visible"/>
                                      </p:to>
                                    </p:set>
                                    <p:anim calcmode="lin" valueType="num">
                                      <p:cBhvr>
                                        <p:cTn id="38" dur="500" fill="hold"/>
                                        <p:tgtEl>
                                          <p:spTgt spid="12291">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12291">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12291">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2291">
                                            <p:txEl>
                                              <p:pRg st="5" end="5"/>
                                            </p:txEl>
                                          </p:spTgt>
                                        </p:tgtEl>
                                        <p:attrNameLst>
                                          <p:attrName>style.visibility</p:attrName>
                                        </p:attrNameLst>
                                      </p:cBhvr>
                                      <p:to>
                                        <p:strVal val="visible"/>
                                      </p:to>
                                    </p:set>
                                    <p:anim calcmode="lin" valueType="num">
                                      <p:cBhvr>
                                        <p:cTn id="45" dur="500" fill="hold"/>
                                        <p:tgtEl>
                                          <p:spTgt spid="12291">
                                            <p:txEl>
                                              <p:pRg st="5" end="5"/>
                                            </p:txEl>
                                          </p:spTgt>
                                        </p:tgtEl>
                                        <p:attrNameLst>
                                          <p:attrName>ppt_w</p:attrName>
                                        </p:attrNameLst>
                                      </p:cBhvr>
                                      <p:tavLst>
                                        <p:tav tm="0">
                                          <p:val>
                                            <p:fltVal val="0"/>
                                          </p:val>
                                        </p:tav>
                                        <p:tav tm="100000">
                                          <p:val>
                                            <p:strVal val="#ppt_w"/>
                                          </p:val>
                                        </p:tav>
                                      </p:tavLst>
                                    </p:anim>
                                    <p:anim calcmode="lin" valueType="num">
                                      <p:cBhvr>
                                        <p:cTn id="46" dur="500" fill="hold"/>
                                        <p:tgtEl>
                                          <p:spTgt spid="12291">
                                            <p:txEl>
                                              <p:pRg st="5" end="5"/>
                                            </p:txEl>
                                          </p:spTgt>
                                        </p:tgtEl>
                                        <p:attrNameLst>
                                          <p:attrName>ppt_h</p:attrName>
                                        </p:attrNameLst>
                                      </p:cBhvr>
                                      <p:tavLst>
                                        <p:tav tm="0">
                                          <p:val>
                                            <p:fltVal val="0"/>
                                          </p:val>
                                        </p:tav>
                                        <p:tav tm="100000">
                                          <p:val>
                                            <p:strVal val="#ppt_h"/>
                                          </p:val>
                                        </p:tav>
                                      </p:tavLst>
                                    </p:anim>
                                    <p:animEffect transition="in" filter="fade">
                                      <p:cBhvr>
                                        <p:cTn id="47" dur="500"/>
                                        <p:tgtEl>
                                          <p:spTgt spid="12291">
                                            <p:txEl>
                                              <p:pRg st="5" end="5"/>
                                            </p:txEl>
                                          </p:spTgt>
                                        </p:tgtEl>
                                      </p:cBhvr>
                                    </p:animEffect>
                                  </p:childTnLst>
                                </p:cTn>
                              </p:par>
                            </p:childTnLst>
                          </p:cTn>
                        </p:par>
                        <p:par>
                          <p:cTn id="48" fill="hold">
                            <p:stCondLst>
                              <p:cond delay="500"/>
                            </p:stCondLst>
                            <p:childTnLst>
                              <p:par>
                                <p:cTn id="49" presetID="53" presetClass="entr" presetSubtype="16" fill="hold" grpId="0" nodeType="afterEffect">
                                  <p:stCondLst>
                                    <p:cond delay="0"/>
                                  </p:stCondLst>
                                  <p:childTnLst>
                                    <p:set>
                                      <p:cBhvr>
                                        <p:cTn id="50" dur="1" fill="hold">
                                          <p:stCondLst>
                                            <p:cond delay="0"/>
                                          </p:stCondLst>
                                        </p:cTn>
                                        <p:tgtEl>
                                          <p:spTgt spid="12291">
                                            <p:txEl>
                                              <p:pRg st="6" end="6"/>
                                            </p:txEl>
                                          </p:spTgt>
                                        </p:tgtEl>
                                        <p:attrNameLst>
                                          <p:attrName>style.visibility</p:attrName>
                                        </p:attrNameLst>
                                      </p:cBhvr>
                                      <p:to>
                                        <p:strVal val="visible"/>
                                      </p:to>
                                    </p:set>
                                    <p:anim calcmode="lin" valueType="num">
                                      <p:cBhvr>
                                        <p:cTn id="51" dur="500" fill="hold"/>
                                        <p:tgtEl>
                                          <p:spTgt spid="12291">
                                            <p:txEl>
                                              <p:pRg st="6" end="6"/>
                                            </p:txEl>
                                          </p:spTgt>
                                        </p:tgtEl>
                                        <p:attrNameLst>
                                          <p:attrName>ppt_w</p:attrName>
                                        </p:attrNameLst>
                                      </p:cBhvr>
                                      <p:tavLst>
                                        <p:tav tm="0">
                                          <p:val>
                                            <p:fltVal val="0"/>
                                          </p:val>
                                        </p:tav>
                                        <p:tav tm="100000">
                                          <p:val>
                                            <p:strVal val="#ppt_w"/>
                                          </p:val>
                                        </p:tav>
                                      </p:tavLst>
                                    </p:anim>
                                    <p:anim calcmode="lin" valueType="num">
                                      <p:cBhvr>
                                        <p:cTn id="52" dur="500" fill="hold"/>
                                        <p:tgtEl>
                                          <p:spTgt spid="12291">
                                            <p:txEl>
                                              <p:pRg st="6" end="6"/>
                                            </p:txEl>
                                          </p:spTgt>
                                        </p:tgtEl>
                                        <p:attrNameLst>
                                          <p:attrName>ppt_h</p:attrName>
                                        </p:attrNameLst>
                                      </p:cBhvr>
                                      <p:tavLst>
                                        <p:tav tm="0">
                                          <p:val>
                                            <p:fltVal val="0"/>
                                          </p:val>
                                        </p:tav>
                                        <p:tav tm="100000">
                                          <p:val>
                                            <p:strVal val="#ppt_h"/>
                                          </p:val>
                                        </p:tav>
                                      </p:tavLst>
                                    </p:anim>
                                    <p:animEffect transition="in" filter="fade">
                                      <p:cBhvr>
                                        <p:cTn id="53" dur="50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a:extLst>
              <a:ext uri="{FF2B5EF4-FFF2-40B4-BE49-F238E27FC236}">
                <a16:creationId xmlns:a16="http://schemas.microsoft.com/office/drawing/2014/main" id="{966CB9A1-FE4D-4A2B-9765-4C31ED75F546}"/>
              </a:ext>
            </a:extLst>
          </p:cNvPr>
          <p:cNvSpPr>
            <a:spLocks noGrp="1" noChangeArrowheads="1"/>
          </p:cNvSpPr>
          <p:nvPr>
            <p:ph type="body" idx="1"/>
          </p:nvPr>
        </p:nvSpPr>
        <p:spPr>
          <a:xfrm>
            <a:off x="647700" y="1066800"/>
            <a:ext cx="7848600" cy="5334000"/>
          </a:xfrm>
          <a:solidFill>
            <a:schemeClr val="bg1">
              <a:alpha val="80000"/>
            </a:schemeClr>
          </a:solidFill>
        </p:spPr>
        <p:txBody>
          <a:bodyPr/>
          <a:lstStyle/>
          <a:p>
            <a:pPr eaLnBrk="1" hangingPunct="1">
              <a:buFontTx/>
              <a:buNone/>
            </a:pPr>
            <a:r>
              <a:rPr lang="en-US" altLang="en-US" b="1" dirty="0">
                <a:effectLst>
                  <a:outerShdw blurRad="38100" dist="38100" dir="2700000" algn="tl">
                    <a:srgbClr val="000000">
                      <a:alpha val="43137"/>
                    </a:srgbClr>
                  </a:outerShdw>
                </a:effectLst>
              </a:rPr>
              <a:t>He Came the 1</a:t>
            </a:r>
            <a:r>
              <a:rPr lang="en-US" altLang="en-US" b="1" baseline="30000" dirty="0">
                <a:effectLst>
                  <a:outerShdw blurRad="38100" dist="38100" dir="2700000" algn="tl">
                    <a:srgbClr val="000000">
                      <a:alpha val="43137"/>
                    </a:srgbClr>
                  </a:outerShdw>
                </a:effectLst>
              </a:rPr>
              <a:t>st</a:t>
            </a:r>
            <a:r>
              <a:rPr lang="en-US" altLang="en-US" b="1" dirty="0">
                <a:effectLst>
                  <a:outerShdw blurRad="38100" dist="38100" dir="2700000" algn="tl">
                    <a:srgbClr val="000000">
                      <a:alpha val="43137"/>
                    </a:srgbClr>
                  </a:outerShdw>
                </a:effectLst>
              </a:rPr>
              <a:t> Time</a:t>
            </a:r>
          </a:p>
          <a:p>
            <a:pPr lvl="2" eaLnBrk="1" hangingPunct="1">
              <a:lnSpc>
                <a:spcPct val="90000"/>
              </a:lnSpc>
              <a:buFont typeface="Courier New" panose="02070309020205020404" pitchFamily="49" charset="0"/>
              <a:buChar char="o"/>
            </a:pPr>
            <a:r>
              <a:rPr lang="en-US" altLang="en-US" sz="3200" b="1" dirty="0">
                <a:effectLst>
                  <a:outerShdw blurRad="38100" dist="38100" dir="2700000" algn="tl">
                    <a:srgbClr val="000000">
                      <a:alpha val="43137"/>
                    </a:srgbClr>
                  </a:outerShdw>
                </a:effectLst>
              </a:rPr>
              <a:t>As a Lamb</a:t>
            </a:r>
          </a:p>
          <a:p>
            <a:pPr lvl="2" eaLnBrk="1" hangingPunct="1">
              <a:lnSpc>
                <a:spcPct val="90000"/>
              </a:lnSpc>
              <a:buFont typeface="Courier New" panose="02070309020205020404" pitchFamily="49" charset="0"/>
              <a:buChar char="o"/>
            </a:pPr>
            <a:r>
              <a:rPr lang="en-US" altLang="en-US" sz="3200" b="1" dirty="0">
                <a:effectLst>
                  <a:outerShdw blurRad="38100" dist="38100" dir="2700000" algn="tl">
                    <a:srgbClr val="000000">
                      <a:alpha val="43137"/>
                    </a:srgbClr>
                  </a:outerShdw>
                </a:effectLst>
              </a:rPr>
              <a:t>Bore a Cross</a:t>
            </a:r>
          </a:p>
          <a:p>
            <a:pPr lvl="2" eaLnBrk="1" hangingPunct="1">
              <a:lnSpc>
                <a:spcPct val="90000"/>
              </a:lnSpc>
              <a:buFont typeface="Courier New" panose="02070309020205020404" pitchFamily="49" charset="0"/>
              <a:buChar char="o"/>
            </a:pPr>
            <a:r>
              <a:rPr lang="en-US" altLang="en-US" sz="3200" b="1" dirty="0">
                <a:effectLst>
                  <a:outerShdw blurRad="38100" dist="38100" dir="2700000" algn="tl">
                    <a:srgbClr val="000000">
                      <a:alpha val="43137"/>
                    </a:srgbClr>
                  </a:outerShdw>
                </a:effectLst>
              </a:rPr>
              <a:t>Remained Silent as a Lamb             </a:t>
            </a:r>
          </a:p>
          <a:p>
            <a:pPr lvl="2" eaLnBrk="1" hangingPunct="1">
              <a:buFontTx/>
              <a:buNone/>
            </a:pPr>
            <a:r>
              <a:rPr lang="en-US" altLang="en-US" sz="3200" b="1" dirty="0">
                <a:effectLst>
                  <a:outerShdw blurRad="38100" dist="38100" dir="2700000" algn="tl">
                    <a:srgbClr val="000000">
                      <a:alpha val="43137"/>
                    </a:srgbClr>
                  </a:outerShdw>
                </a:effectLst>
              </a:rPr>
              <a:t>             Led the Slaughter </a:t>
            </a:r>
          </a:p>
          <a:p>
            <a:pPr eaLnBrk="1" hangingPunct="1">
              <a:buFontTx/>
              <a:buNone/>
            </a:pPr>
            <a:endParaRPr lang="en-US" altLang="en-US" sz="2800" b="1" dirty="0">
              <a:effectLst>
                <a:outerShdw blurRad="38100" dist="38100" dir="2700000" algn="tl">
                  <a:srgbClr val="000000">
                    <a:alpha val="43137"/>
                  </a:srgbClr>
                </a:outerShdw>
              </a:effectLst>
            </a:endParaRPr>
          </a:p>
          <a:p>
            <a:pPr algn="ctr" eaLnBrk="1" hangingPunct="1">
              <a:buFontTx/>
              <a:buNone/>
            </a:pPr>
            <a:r>
              <a:rPr lang="en-US" altLang="en-US" b="1" dirty="0">
                <a:effectLst>
                  <a:outerShdw blurRad="38100" dist="38100" dir="2700000" algn="tl">
                    <a:srgbClr val="000000">
                      <a:alpha val="43137"/>
                    </a:srgbClr>
                  </a:outerShdw>
                </a:effectLst>
              </a:rPr>
              <a:t>But Now Things Are Different…</a:t>
            </a:r>
          </a:p>
          <a:p>
            <a:pPr algn="ctr" eaLnBrk="1" hangingPunct="1">
              <a:buFontTx/>
              <a:buNone/>
            </a:pPr>
            <a:r>
              <a:rPr lang="en-US" altLang="en-US" b="1" dirty="0">
                <a:effectLst>
                  <a:outerShdw blurRad="38100" dist="38100" dir="2700000" algn="tl">
                    <a:srgbClr val="000000">
                      <a:alpha val="43137"/>
                    </a:srgbClr>
                  </a:outerShdw>
                </a:effectLst>
              </a:rPr>
              <a:t>He Is Alive / Well on the Isle of Patmos</a:t>
            </a:r>
          </a:p>
          <a:p>
            <a:pPr algn="ctr" eaLnBrk="1" hangingPunct="1">
              <a:buFontTx/>
              <a:buNone/>
            </a:pPr>
            <a:r>
              <a:rPr lang="en-US" altLang="en-US" b="1" dirty="0">
                <a:effectLst>
                  <a:outerShdw blurRad="38100" dist="38100" dir="2700000" algn="tl">
                    <a:srgbClr val="000000">
                      <a:alpha val="43137"/>
                    </a:srgbClr>
                  </a:outerShdw>
                </a:effectLst>
              </a:rPr>
              <a:t>Communicating His Will to John </a:t>
            </a:r>
          </a:p>
          <a:p>
            <a:pPr eaLnBrk="1" hangingPunct="1">
              <a:buFontTx/>
              <a:buNone/>
            </a:pPr>
            <a:endParaRPr lang="en-US" altLang="en-US" sz="2800" dirty="0"/>
          </a:p>
        </p:txBody>
      </p:sp>
      <p:sp>
        <p:nvSpPr>
          <p:cNvPr id="5" name="TextBox 4">
            <a:extLst>
              <a:ext uri="{FF2B5EF4-FFF2-40B4-BE49-F238E27FC236}">
                <a16:creationId xmlns:a16="http://schemas.microsoft.com/office/drawing/2014/main" id="{49F7B9B2-1FC1-43C9-BE4B-3906A46CC7A3}"/>
              </a:ext>
            </a:extLst>
          </p:cNvPr>
          <p:cNvSpPr txBox="1"/>
          <p:nvPr/>
        </p:nvSpPr>
        <p:spPr>
          <a:xfrm>
            <a:off x="982038" y="68494"/>
            <a:ext cx="7696200" cy="646331"/>
          </a:xfrm>
          <a:prstGeom prst="rect">
            <a:avLst/>
          </a:prstGeom>
          <a:noFill/>
        </p:spPr>
        <p:txBody>
          <a:bodyPr wrap="square">
            <a:spAutoFit/>
          </a:bodyPr>
          <a:lstStyle/>
          <a:p>
            <a:r>
              <a:rPr lang="en-US" altLang="en-US" sz="3600" b="1" dirty="0">
                <a:solidFill>
                  <a:schemeClr val="bg1"/>
                </a:solidFill>
                <a:effectLst>
                  <a:outerShdw blurRad="38100" dist="38100" dir="2700000" algn="tl">
                    <a:srgbClr val="000000">
                      <a:alpha val="43137"/>
                    </a:srgbClr>
                  </a:outerShdw>
                </a:effectLst>
                <a:latin typeface="+mn-lt"/>
              </a:rPr>
              <a:t>1st, the Person of Jesus Christ</a:t>
            </a:r>
            <a:endParaRPr lang="en-US" sz="3600" dirty="0">
              <a:effectLst>
                <a:outerShdw blurRad="38100" dist="38100" dir="2700000" algn="tl">
                  <a:srgbClr val="000000">
                    <a:alpha val="43137"/>
                  </a:srgbClr>
                </a:outerShdw>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525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6627">
                                            <p:bg/>
                                          </p:spTgt>
                                        </p:tgtEl>
                                        <p:attrNameLst>
                                          <p:attrName>style.visibility</p:attrName>
                                        </p:attrNameLst>
                                      </p:cBhvr>
                                      <p:to>
                                        <p:strVal val="visible"/>
                                      </p:to>
                                    </p:set>
                                    <p:anim calcmode="lin" valueType="num">
                                      <p:cBhvr>
                                        <p:cTn id="7" dur="1000" fill="hold"/>
                                        <p:tgtEl>
                                          <p:spTgt spid="26627">
                                            <p:bg/>
                                          </p:spTgt>
                                        </p:tgtEl>
                                        <p:attrNameLst>
                                          <p:attrName>ppt_w</p:attrName>
                                        </p:attrNameLst>
                                      </p:cBhvr>
                                      <p:tavLst>
                                        <p:tav tm="0">
                                          <p:val>
                                            <p:fltVal val="0"/>
                                          </p:val>
                                        </p:tav>
                                        <p:tav tm="100000">
                                          <p:val>
                                            <p:strVal val="#ppt_w"/>
                                          </p:val>
                                        </p:tav>
                                      </p:tavLst>
                                    </p:anim>
                                    <p:anim calcmode="lin" valueType="num">
                                      <p:cBhvr>
                                        <p:cTn id="8" dur="1000" fill="hold"/>
                                        <p:tgtEl>
                                          <p:spTgt spid="26627">
                                            <p:bg/>
                                          </p:spTgt>
                                        </p:tgtEl>
                                        <p:attrNameLst>
                                          <p:attrName>ppt_h</p:attrName>
                                        </p:attrNameLst>
                                      </p:cBhvr>
                                      <p:tavLst>
                                        <p:tav tm="0">
                                          <p:val>
                                            <p:fltVal val="0"/>
                                          </p:val>
                                        </p:tav>
                                        <p:tav tm="100000">
                                          <p:val>
                                            <p:strVal val="#ppt_h"/>
                                          </p:val>
                                        </p:tav>
                                      </p:tavLst>
                                    </p:anim>
                                    <p:anim calcmode="lin" valueType="num">
                                      <p:cBhvr>
                                        <p:cTn id="9" dur="1000" fill="hold"/>
                                        <p:tgtEl>
                                          <p:spTgt spid="26627">
                                            <p:bg/>
                                          </p:spTgt>
                                        </p:tgtEl>
                                        <p:attrNameLst>
                                          <p:attrName>style.rotation</p:attrName>
                                        </p:attrNameLst>
                                      </p:cBhvr>
                                      <p:tavLst>
                                        <p:tav tm="0">
                                          <p:val>
                                            <p:fltVal val="90"/>
                                          </p:val>
                                        </p:tav>
                                        <p:tav tm="100000">
                                          <p:val>
                                            <p:fltVal val="0"/>
                                          </p:val>
                                        </p:tav>
                                      </p:tavLst>
                                    </p:anim>
                                    <p:animEffect transition="in" filter="fade">
                                      <p:cBhvr>
                                        <p:cTn id="10" dur="1000"/>
                                        <p:tgtEl>
                                          <p:spTgt spid="26627">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6627">
                                            <p:txEl>
                                              <p:pRg st="0" end="0"/>
                                            </p:txEl>
                                          </p:spTgt>
                                        </p:tgtEl>
                                        <p:attrNameLst>
                                          <p:attrName>style.visibility</p:attrName>
                                        </p:attrNameLst>
                                      </p:cBhvr>
                                      <p:to>
                                        <p:strVal val="visible"/>
                                      </p:to>
                                    </p:set>
                                    <p:anim calcmode="lin" valueType="num">
                                      <p:cBhvr>
                                        <p:cTn id="13" dur="1000" fill="hold"/>
                                        <p:tgtEl>
                                          <p:spTgt spid="26627">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26627">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26627">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26627">
                                            <p:txEl>
                                              <p:pRg st="0" end="0"/>
                                            </p:txEl>
                                          </p:spTgt>
                                        </p:tgtEl>
                                      </p:cBhvr>
                                    </p:animEffect>
                                  </p:childTnLst>
                                </p:cTn>
                              </p:par>
                            </p:childTnLst>
                          </p:cTn>
                        </p:par>
                        <p:par>
                          <p:cTn id="17" fill="hold">
                            <p:stCondLst>
                              <p:cond delay="1000"/>
                            </p:stCondLst>
                            <p:childTnLst>
                              <p:par>
                                <p:cTn id="18" presetID="31" presetClass="entr" presetSubtype="0" fill="hold" grpId="0" nodeType="afterEffect">
                                  <p:stCondLst>
                                    <p:cond delay="0"/>
                                  </p:stCondLst>
                                  <p:childTnLst>
                                    <p:set>
                                      <p:cBhvr>
                                        <p:cTn id="19" dur="1" fill="hold">
                                          <p:stCondLst>
                                            <p:cond delay="0"/>
                                          </p:stCondLst>
                                        </p:cTn>
                                        <p:tgtEl>
                                          <p:spTgt spid="26627">
                                            <p:txEl>
                                              <p:pRg st="1" end="1"/>
                                            </p:txEl>
                                          </p:spTgt>
                                        </p:tgtEl>
                                        <p:attrNameLst>
                                          <p:attrName>style.visibility</p:attrName>
                                        </p:attrNameLst>
                                      </p:cBhvr>
                                      <p:to>
                                        <p:strVal val="visible"/>
                                      </p:to>
                                    </p:set>
                                    <p:anim calcmode="lin" valueType="num">
                                      <p:cBhvr>
                                        <p:cTn id="20" dur="1000" fill="hold"/>
                                        <p:tgtEl>
                                          <p:spTgt spid="26627">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26627">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26627">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26627">
                                            <p:txEl>
                                              <p:pRg st="1" end="1"/>
                                            </p:txEl>
                                          </p:spTgt>
                                        </p:tgtEl>
                                      </p:cBhvr>
                                    </p:animEffect>
                                  </p:childTnLst>
                                </p:cTn>
                              </p:par>
                            </p:childTnLst>
                          </p:cTn>
                        </p:par>
                        <p:par>
                          <p:cTn id="24" fill="hold">
                            <p:stCondLst>
                              <p:cond delay="2000"/>
                            </p:stCondLst>
                            <p:childTnLst>
                              <p:par>
                                <p:cTn id="25" presetID="31" presetClass="entr" presetSubtype="0" fill="hold" grpId="0" nodeType="afterEffect">
                                  <p:stCondLst>
                                    <p:cond delay="0"/>
                                  </p:stCondLst>
                                  <p:childTnLst>
                                    <p:set>
                                      <p:cBhvr>
                                        <p:cTn id="26" dur="1" fill="hold">
                                          <p:stCondLst>
                                            <p:cond delay="0"/>
                                          </p:stCondLst>
                                        </p:cTn>
                                        <p:tgtEl>
                                          <p:spTgt spid="26627">
                                            <p:txEl>
                                              <p:pRg st="2" end="2"/>
                                            </p:txEl>
                                          </p:spTgt>
                                        </p:tgtEl>
                                        <p:attrNameLst>
                                          <p:attrName>style.visibility</p:attrName>
                                        </p:attrNameLst>
                                      </p:cBhvr>
                                      <p:to>
                                        <p:strVal val="visible"/>
                                      </p:to>
                                    </p:set>
                                    <p:anim calcmode="lin" valueType="num">
                                      <p:cBhvr>
                                        <p:cTn id="27" dur="1000" fill="hold"/>
                                        <p:tgtEl>
                                          <p:spTgt spid="26627">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26627">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26627">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26627">
                                            <p:txEl>
                                              <p:pRg st="2" end="2"/>
                                            </p:txEl>
                                          </p:spTgt>
                                        </p:tgtEl>
                                      </p:cBhvr>
                                    </p:animEffect>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26627">
                                            <p:txEl>
                                              <p:pRg st="3" end="3"/>
                                            </p:txEl>
                                          </p:spTgt>
                                        </p:tgtEl>
                                        <p:attrNameLst>
                                          <p:attrName>style.visibility</p:attrName>
                                        </p:attrNameLst>
                                      </p:cBhvr>
                                      <p:to>
                                        <p:strVal val="visible"/>
                                      </p:to>
                                    </p:set>
                                    <p:anim calcmode="lin" valueType="num">
                                      <p:cBhvr>
                                        <p:cTn id="34" dur="1000" fill="hold"/>
                                        <p:tgtEl>
                                          <p:spTgt spid="26627">
                                            <p:txEl>
                                              <p:pRg st="3" end="3"/>
                                            </p:txEl>
                                          </p:spTgt>
                                        </p:tgtEl>
                                        <p:attrNameLst>
                                          <p:attrName>ppt_w</p:attrName>
                                        </p:attrNameLst>
                                      </p:cBhvr>
                                      <p:tavLst>
                                        <p:tav tm="0">
                                          <p:val>
                                            <p:fltVal val="0"/>
                                          </p:val>
                                        </p:tav>
                                        <p:tav tm="100000">
                                          <p:val>
                                            <p:strVal val="#ppt_w"/>
                                          </p:val>
                                        </p:tav>
                                      </p:tavLst>
                                    </p:anim>
                                    <p:anim calcmode="lin" valueType="num">
                                      <p:cBhvr>
                                        <p:cTn id="35" dur="1000" fill="hold"/>
                                        <p:tgtEl>
                                          <p:spTgt spid="26627">
                                            <p:txEl>
                                              <p:pRg st="3" end="3"/>
                                            </p:txEl>
                                          </p:spTgt>
                                        </p:tgtEl>
                                        <p:attrNameLst>
                                          <p:attrName>ppt_h</p:attrName>
                                        </p:attrNameLst>
                                      </p:cBhvr>
                                      <p:tavLst>
                                        <p:tav tm="0">
                                          <p:val>
                                            <p:fltVal val="0"/>
                                          </p:val>
                                        </p:tav>
                                        <p:tav tm="100000">
                                          <p:val>
                                            <p:strVal val="#ppt_h"/>
                                          </p:val>
                                        </p:tav>
                                      </p:tavLst>
                                    </p:anim>
                                    <p:anim calcmode="lin" valueType="num">
                                      <p:cBhvr>
                                        <p:cTn id="36" dur="1000" fill="hold"/>
                                        <p:tgtEl>
                                          <p:spTgt spid="26627">
                                            <p:txEl>
                                              <p:pRg st="3" end="3"/>
                                            </p:txEl>
                                          </p:spTgt>
                                        </p:tgtEl>
                                        <p:attrNameLst>
                                          <p:attrName>style.rotation</p:attrName>
                                        </p:attrNameLst>
                                      </p:cBhvr>
                                      <p:tavLst>
                                        <p:tav tm="0">
                                          <p:val>
                                            <p:fltVal val="90"/>
                                          </p:val>
                                        </p:tav>
                                        <p:tav tm="100000">
                                          <p:val>
                                            <p:fltVal val="0"/>
                                          </p:val>
                                        </p:tav>
                                      </p:tavLst>
                                    </p:anim>
                                    <p:animEffect transition="in" filter="fade">
                                      <p:cBhvr>
                                        <p:cTn id="37" dur="1000"/>
                                        <p:tgtEl>
                                          <p:spTgt spid="26627">
                                            <p:txEl>
                                              <p:pRg st="3" end="3"/>
                                            </p:txEl>
                                          </p:spTgt>
                                        </p:tgtEl>
                                      </p:cBhvr>
                                    </p:animEffect>
                                  </p:childTnLst>
                                </p:cTn>
                              </p:par>
                            </p:childTnLst>
                          </p:cTn>
                        </p:par>
                        <p:par>
                          <p:cTn id="38" fill="hold">
                            <p:stCondLst>
                              <p:cond delay="4000"/>
                            </p:stCondLst>
                            <p:childTnLst>
                              <p:par>
                                <p:cTn id="39" presetID="31" presetClass="entr" presetSubtype="0" fill="hold" grpId="0" nodeType="afterEffect">
                                  <p:stCondLst>
                                    <p:cond delay="0"/>
                                  </p:stCondLst>
                                  <p:childTnLst>
                                    <p:set>
                                      <p:cBhvr>
                                        <p:cTn id="40" dur="1" fill="hold">
                                          <p:stCondLst>
                                            <p:cond delay="0"/>
                                          </p:stCondLst>
                                        </p:cTn>
                                        <p:tgtEl>
                                          <p:spTgt spid="26627">
                                            <p:txEl>
                                              <p:pRg st="4" end="4"/>
                                            </p:txEl>
                                          </p:spTgt>
                                        </p:tgtEl>
                                        <p:attrNameLst>
                                          <p:attrName>style.visibility</p:attrName>
                                        </p:attrNameLst>
                                      </p:cBhvr>
                                      <p:to>
                                        <p:strVal val="visible"/>
                                      </p:to>
                                    </p:set>
                                    <p:anim calcmode="lin" valueType="num">
                                      <p:cBhvr>
                                        <p:cTn id="41" dur="1000" fill="hold"/>
                                        <p:tgtEl>
                                          <p:spTgt spid="26627">
                                            <p:txEl>
                                              <p:pRg st="4" end="4"/>
                                            </p:txEl>
                                          </p:spTgt>
                                        </p:tgtEl>
                                        <p:attrNameLst>
                                          <p:attrName>ppt_w</p:attrName>
                                        </p:attrNameLst>
                                      </p:cBhvr>
                                      <p:tavLst>
                                        <p:tav tm="0">
                                          <p:val>
                                            <p:fltVal val="0"/>
                                          </p:val>
                                        </p:tav>
                                        <p:tav tm="100000">
                                          <p:val>
                                            <p:strVal val="#ppt_w"/>
                                          </p:val>
                                        </p:tav>
                                      </p:tavLst>
                                    </p:anim>
                                    <p:anim calcmode="lin" valueType="num">
                                      <p:cBhvr>
                                        <p:cTn id="42" dur="1000" fill="hold"/>
                                        <p:tgtEl>
                                          <p:spTgt spid="26627">
                                            <p:txEl>
                                              <p:pRg st="4" end="4"/>
                                            </p:txEl>
                                          </p:spTgt>
                                        </p:tgtEl>
                                        <p:attrNameLst>
                                          <p:attrName>ppt_h</p:attrName>
                                        </p:attrNameLst>
                                      </p:cBhvr>
                                      <p:tavLst>
                                        <p:tav tm="0">
                                          <p:val>
                                            <p:fltVal val="0"/>
                                          </p:val>
                                        </p:tav>
                                        <p:tav tm="100000">
                                          <p:val>
                                            <p:strVal val="#ppt_h"/>
                                          </p:val>
                                        </p:tav>
                                      </p:tavLst>
                                    </p:anim>
                                    <p:anim calcmode="lin" valueType="num">
                                      <p:cBhvr>
                                        <p:cTn id="43" dur="1000" fill="hold"/>
                                        <p:tgtEl>
                                          <p:spTgt spid="26627">
                                            <p:txEl>
                                              <p:pRg st="4" end="4"/>
                                            </p:txEl>
                                          </p:spTgt>
                                        </p:tgtEl>
                                        <p:attrNameLst>
                                          <p:attrName>style.rotation</p:attrName>
                                        </p:attrNameLst>
                                      </p:cBhvr>
                                      <p:tavLst>
                                        <p:tav tm="0">
                                          <p:val>
                                            <p:fltVal val="90"/>
                                          </p:val>
                                        </p:tav>
                                        <p:tav tm="100000">
                                          <p:val>
                                            <p:fltVal val="0"/>
                                          </p:val>
                                        </p:tav>
                                      </p:tavLst>
                                    </p:anim>
                                    <p:animEffect transition="in" filter="fade">
                                      <p:cBhvr>
                                        <p:cTn id="44" dur="1000"/>
                                        <p:tgtEl>
                                          <p:spTgt spid="26627">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26627">
                                            <p:txEl>
                                              <p:pRg st="6" end="6"/>
                                            </p:txEl>
                                          </p:spTgt>
                                        </p:tgtEl>
                                        <p:attrNameLst>
                                          <p:attrName>style.visibility</p:attrName>
                                        </p:attrNameLst>
                                      </p:cBhvr>
                                      <p:to>
                                        <p:strVal val="visible"/>
                                      </p:to>
                                    </p:set>
                                    <p:anim calcmode="lin" valueType="num">
                                      <p:cBhvr>
                                        <p:cTn id="49" dur="1000" fill="hold"/>
                                        <p:tgtEl>
                                          <p:spTgt spid="26627">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26627">
                                            <p:txEl>
                                              <p:pRg st="6" end="6"/>
                                            </p:txEl>
                                          </p:spTgt>
                                        </p:tgtEl>
                                        <p:attrNameLst>
                                          <p:attrName>ppt_h</p:attrName>
                                        </p:attrNameLst>
                                      </p:cBhvr>
                                      <p:tavLst>
                                        <p:tav tm="0">
                                          <p:val>
                                            <p:fltVal val="0"/>
                                          </p:val>
                                        </p:tav>
                                        <p:tav tm="100000">
                                          <p:val>
                                            <p:strVal val="#ppt_h"/>
                                          </p:val>
                                        </p:tav>
                                      </p:tavLst>
                                    </p:anim>
                                    <p:anim calcmode="lin" valueType="num">
                                      <p:cBhvr>
                                        <p:cTn id="51" dur="1000" fill="hold"/>
                                        <p:tgtEl>
                                          <p:spTgt spid="26627">
                                            <p:txEl>
                                              <p:pRg st="6" end="6"/>
                                            </p:txEl>
                                          </p:spTgt>
                                        </p:tgtEl>
                                        <p:attrNameLst>
                                          <p:attrName>style.rotation</p:attrName>
                                        </p:attrNameLst>
                                      </p:cBhvr>
                                      <p:tavLst>
                                        <p:tav tm="0">
                                          <p:val>
                                            <p:fltVal val="90"/>
                                          </p:val>
                                        </p:tav>
                                        <p:tav tm="100000">
                                          <p:val>
                                            <p:fltVal val="0"/>
                                          </p:val>
                                        </p:tav>
                                      </p:tavLst>
                                    </p:anim>
                                    <p:animEffect transition="in" filter="fade">
                                      <p:cBhvr>
                                        <p:cTn id="52" dur="1000"/>
                                        <p:tgtEl>
                                          <p:spTgt spid="26627">
                                            <p:txEl>
                                              <p:pRg st="6" end="6"/>
                                            </p:txEl>
                                          </p:spTgt>
                                        </p:tgtEl>
                                      </p:cBhvr>
                                    </p:animEffect>
                                  </p:childTnLst>
                                </p:cTn>
                              </p:par>
                            </p:childTnLst>
                          </p:cTn>
                        </p:par>
                        <p:par>
                          <p:cTn id="53" fill="hold">
                            <p:stCondLst>
                              <p:cond delay="1000"/>
                            </p:stCondLst>
                            <p:childTnLst>
                              <p:par>
                                <p:cTn id="54" presetID="31" presetClass="entr" presetSubtype="0" fill="hold" grpId="0" nodeType="afterEffect">
                                  <p:stCondLst>
                                    <p:cond delay="0"/>
                                  </p:stCondLst>
                                  <p:childTnLst>
                                    <p:set>
                                      <p:cBhvr>
                                        <p:cTn id="55" dur="1" fill="hold">
                                          <p:stCondLst>
                                            <p:cond delay="0"/>
                                          </p:stCondLst>
                                        </p:cTn>
                                        <p:tgtEl>
                                          <p:spTgt spid="26627">
                                            <p:txEl>
                                              <p:pRg st="7" end="7"/>
                                            </p:txEl>
                                          </p:spTgt>
                                        </p:tgtEl>
                                        <p:attrNameLst>
                                          <p:attrName>style.visibility</p:attrName>
                                        </p:attrNameLst>
                                      </p:cBhvr>
                                      <p:to>
                                        <p:strVal val="visible"/>
                                      </p:to>
                                    </p:set>
                                    <p:anim calcmode="lin" valueType="num">
                                      <p:cBhvr>
                                        <p:cTn id="56" dur="1000" fill="hold"/>
                                        <p:tgtEl>
                                          <p:spTgt spid="26627">
                                            <p:txEl>
                                              <p:pRg st="7" end="7"/>
                                            </p:txEl>
                                          </p:spTgt>
                                        </p:tgtEl>
                                        <p:attrNameLst>
                                          <p:attrName>ppt_w</p:attrName>
                                        </p:attrNameLst>
                                      </p:cBhvr>
                                      <p:tavLst>
                                        <p:tav tm="0">
                                          <p:val>
                                            <p:fltVal val="0"/>
                                          </p:val>
                                        </p:tav>
                                        <p:tav tm="100000">
                                          <p:val>
                                            <p:strVal val="#ppt_w"/>
                                          </p:val>
                                        </p:tav>
                                      </p:tavLst>
                                    </p:anim>
                                    <p:anim calcmode="lin" valueType="num">
                                      <p:cBhvr>
                                        <p:cTn id="57" dur="1000" fill="hold"/>
                                        <p:tgtEl>
                                          <p:spTgt spid="26627">
                                            <p:txEl>
                                              <p:pRg st="7" end="7"/>
                                            </p:txEl>
                                          </p:spTgt>
                                        </p:tgtEl>
                                        <p:attrNameLst>
                                          <p:attrName>ppt_h</p:attrName>
                                        </p:attrNameLst>
                                      </p:cBhvr>
                                      <p:tavLst>
                                        <p:tav tm="0">
                                          <p:val>
                                            <p:fltVal val="0"/>
                                          </p:val>
                                        </p:tav>
                                        <p:tav tm="100000">
                                          <p:val>
                                            <p:strVal val="#ppt_h"/>
                                          </p:val>
                                        </p:tav>
                                      </p:tavLst>
                                    </p:anim>
                                    <p:anim calcmode="lin" valueType="num">
                                      <p:cBhvr>
                                        <p:cTn id="58" dur="1000" fill="hold"/>
                                        <p:tgtEl>
                                          <p:spTgt spid="26627">
                                            <p:txEl>
                                              <p:pRg st="7" end="7"/>
                                            </p:txEl>
                                          </p:spTgt>
                                        </p:tgtEl>
                                        <p:attrNameLst>
                                          <p:attrName>style.rotation</p:attrName>
                                        </p:attrNameLst>
                                      </p:cBhvr>
                                      <p:tavLst>
                                        <p:tav tm="0">
                                          <p:val>
                                            <p:fltVal val="90"/>
                                          </p:val>
                                        </p:tav>
                                        <p:tav tm="100000">
                                          <p:val>
                                            <p:fltVal val="0"/>
                                          </p:val>
                                        </p:tav>
                                      </p:tavLst>
                                    </p:anim>
                                    <p:animEffect transition="in" filter="fade">
                                      <p:cBhvr>
                                        <p:cTn id="59" dur="1000"/>
                                        <p:tgtEl>
                                          <p:spTgt spid="26627">
                                            <p:txEl>
                                              <p:pRg st="7" end="7"/>
                                            </p:txEl>
                                          </p:spTgt>
                                        </p:tgtEl>
                                      </p:cBhvr>
                                    </p:animEffect>
                                  </p:childTnLst>
                                </p:cTn>
                              </p:par>
                            </p:childTnLst>
                          </p:cTn>
                        </p:par>
                        <p:par>
                          <p:cTn id="60" fill="hold">
                            <p:stCondLst>
                              <p:cond delay="2000"/>
                            </p:stCondLst>
                            <p:childTnLst>
                              <p:par>
                                <p:cTn id="61" presetID="31" presetClass="entr" presetSubtype="0" fill="hold" grpId="0" nodeType="afterEffect">
                                  <p:stCondLst>
                                    <p:cond delay="0"/>
                                  </p:stCondLst>
                                  <p:childTnLst>
                                    <p:set>
                                      <p:cBhvr>
                                        <p:cTn id="62" dur="1" fill="hold">
                                          <p:stCondLst>
                                            <p:cond delay="0"/>
                                          </p:stCondLst>
                                        </p:cTn>
                                        <p:tgtEl>
                                          <p:spTgt spid="26627">
                                            <p:txEl>
                                              <p:pRg st="8" end="8"/>
                                            </p:txEl>
                                          </p:spTgt>
                                        </p:tgtEl>
                                        <p:attrNameLst>
                                          <p:attrName>style.visibility</p:attrName>
                                        </p:attrNameLst>
                                      </p:cBhvr>
                                      <p:to>
                                        <p:strVal val="visible"/>
                                      </p:to>
                                    </p:set>
                                    <p:anim calcmode="lin" valueType="num">
                                      <p:cBhvr>
                                        <p:cTn id="63" dur="1000" fill="hold"/>
                                        <p:tgtEl>
                                          <p:spTgt spid="26627">
                                            <p:txEl>
                                              <p:pRg st="8" end="8"/>
                                            </p:txEl>
                                          </p:spTgt>
                                        </p:tgtEl>
                                        <p:attrNameLst>
                                          <p:attrName>ppt_w</p:attrName>
                                        </p:attrNameLst>
                                      </p:cBhvr>
                                      <p:tavLst>
                                        <p:tav tm="0">
                                          <p:val>
                                            <p:fltVal val="0"/>
                                          </p:val>
                                        </p:tav>
                                        <p:tav tm="100000">
                                          <p:val>
                                            <p:strVal val="#ppt_w"/>
                                          </p:val>
                                        </p:tav>
                                      </p:tavLst>
                                    </p:anim>
                                    <p:anim calcmode="lin" valueType="num">
                                      <p:cBhvr>
                                        <p:cTn id="64" dur="1000" fill="hold"/>
                                        <p:tgtEl>
                                          <p:spTgt spid="26627">
                                            <p:txEl>
                                              <p:pRg st="8" end="8"/>
                                            </p:txEl>
                                          </p:spTgt>
                                        </p:tgtEl>
                                        <p:attrNameLst>
                                          <p:attrName>ppt_h</p:attrName>
                                        </p:attrNameLst>
                                      </p:cBhvr>
                                      <p:tavLst>
                                        <p:tav tm="0">
                                          <p:val>
                                            <p:fltVal val="0"/>
                                          </p:val>
                                        </p:tav>
                                        <p:tav tm="100000">
                                          <p:val>
                                            <p:strVal val="#ppt_h"/>
                                          </p:val>
                                        </p:tav>
                                      </p:tavLst>
                                    </p:anim>
                                    <p:anim calcmode="lin" valueType="num">
                                      <p:cBhvr>
                                        <p:cTn id="65" dur="1000" fill="hold"/>
                                        <p:tgtEl>
                                          <p:spTgt spid="26627">
                                            <p:txEl>
                                              <p:pRg st="8" end="8"/>
                                            </p:txEl>
                                          </p:spTgt>
                                        </p:tgtEl>
                                        <p:attrNameLst>
                                          <p:attrName>style.rotation</p:attrName>
                                        </p:attrNameLst>
                                      </p:cBhvr>
                                      <p:tavLst>
                                        <p:tav tm="0">
                                          <p:val>
                                            <p:fltVal val="90"/>
                                          </p:val>
                                        </p:tav>
                                        <p:tav tm="100000">
                                          <p:val>
                                            <p:fltVal val="0"/>
                                          </p:val>
                                        </p:tav>
                                      </p:tavLst>
                                    </p:anim>
                                    <p:animEffect transition="in" filter="fade">
                                      <p:cBhvr>
                                        <p:cTn id="66" dur="1000"/>
                                        <p:tgtEl>
                                          <p:spTgt spid="266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id="{8956C250-3044-4583-8897-31EDB2A3073C}"/>
              </a:ext>
            </a:extLst>
          </p:cNvPr>
          <p:cNvSpPr>
            <a:spLocks noGrp="1" noChangeArrowheads="1"/>
          </p:cNvSpPr>
          <p:nvPr>
            <p:ph type="body" idx="1"/>
          </p:nvPr>
        </p:nvSpPr>
        <p:spPr>
          <a:xfrm>
            <a:off x="457200" y="1066800"/>
            <a:ext cx="7848600" cy="3200400"/>
          </a:xfrm>
          <a:solidFill>
            <a:schemeClr val="bg1">
              <a:alpha val="80000"/>
            </a:schemeClr>
          </a:solidFill>
        </p:spPr>
        <p:txBody>
          <a:bodyPr/>
          <a:lstStyle/>
          <a:p>
            <a:pPr algn="ctr" eaLnBrk="1" hangingPunct="1">
              <a:buFontTx/>
              <a:buNone/>
            </a:pPr>
            <a:r>
              <a:rPr lang="en-US" altLang="en-US" sz="2800" b="1" dirty="0"/>
              <a:t> </a:t>
            </a:r>
            <a:r>
              <a:rPr lang="en-US" altLang="en-US" b="1" dirty="0">
                <a:effectLst>
                  <a:outerShdw blurRad="38100" dist="38100" dir="2700000" algn="tl">
                    <a:srgbClr val="000000">
                      <a:alpha val="43137"/>
                    </a:srgbClr>
                  </a:outerShdw>
                </a:effectLst>
              </a:rPr>
              <a:t>When He Comes the Next Time</a:t>
            </a:r>
          </a:p>
          <a:p>
            <a:pPr marL="457200" lvl="1" indent="0" eaLnBrk="1" hangingPunct="1">
              <a:buNone/>
            </a:pPr>
            <a:r>
              <a:rPr lang="en-US" altLang="en-US" sz="3200" b="1" dirty="0">
                <a:effectLst>
                  <a:outerShdw blurRad="38100" dist="38100" dir="2700000" algn="tl">
                    <a:srgbClr val="000000">
                      <a:alpha val="43137"/>
                    </a:srgbClr>
                  </a:outerShdw>
                </a:effectLst>
              </a:rPr>
              <a:t>He Will… </a:t>
            </a:r>
          </a:p>
          <a:p>
            <a:pPr lvl="2" eaLnBrk="1" hangingPunct="1">
              <a:buFont typeface="Wingdings" panose="05000000000000000000" pitchFamily="2" charset="2"/>
              <a:buChar char="§"/>
            </a:pPr>
            <a:r>
              <a:rPr lang="en-US" altLang="en-US" sz="3200" b="1" dirty="0">
                <a:effectLst>
                  <a:outerShdw blurRad="38100" dist="38100" dir="2700000" algn="tl">
                    <a:srgbClr val="000000">
                      <a:alpha val="43137"/>
                    </a:srgbClr>
                  </a:outerShdw>
                </a:effectLst>
              </a:rPr>
              <a:t>Come as a Lion</a:t>
            </a:r>
          </a:p>
          <a:p>
            <a:pPr lvl="2" eaLnBrk="1" hangingPunct="1">
              <a:buFont typeface="Wingdings" panose="05000000000000000000" pitchFamily="2" charset="2"/>
              <a:buChar char="§"/>
            </a:pPr>
            <a:r>
              <a:rPr lang="en-US" altLang="en-US" sz="3200" b="1" dirty="0">
                <a:effectLst>
                  <a:outerShdw blurRad="38100" dist="38100" dir="2700000" algn="tl">
                    <a:srgbClr val="000000">
                      <a:alpha val="43137"/>
                    </a:srgbClr>
                  </a:outerShdw>
                </a:effectLst>
              </a:rPr>
              <a:t>Wear a Crown</a:t>
            </a:r>
          </a:p>
          <a:p>
            <a:pPr lvl="2" eaLnBrk="1" hangingPunct="1">
              <a:buFont typeface="Wingdings" panose="05000000000000000000" pitchFamily="2" charset="2"/>
              <a:buChar char="§"/>
            </a:pPr>
            <a:r>
              <a:rPr lang="en-US" altLang="en-US" sz="3200" b="1" dirty="0">
                <a:effectLst>
                  <a:outerShdw blurRad="38100" dist="38100" dir="2700000" algn="tl">
                    <a:srgbClr val="000000">
                      <a:alpha val="43137"/>
                    </a:srgbClr>
                  </a:outerShdw>
                </a:effectLst>
              </a:rPr>
              <a:t>No Longer Remain Silent</a:t>
            </a:r>
          </a:p>
        </p:txBody>
      </p:sp>
      <p:sp>
        <p:nvSpPr>
          <p:cNvPr id="5" name="TextBox 4">
            <a:extLst>
              <a:ext uri="{FF2B5EF4-FFF2-40B4-BE49-F238E27FC236}">
                <a16:creationId xmlns:a16="http://schemas.microsoft.com/office/drawing/2014/main" id="{793C6A9B-784B-40DD-9CF2-366C0205619B}"/>
              </a:ext>
            </a:extLst>
          </p:cNvPr>
          <p:cNvSpPr txBox="1"/>
          <p:nvPr/>
        </p:nvSpPr>
        <p:spPr>
          <a:xfrm>
            <a:off x="762000" y="228600"/>
            <a:ext cx="8382000" cy="707886"/>
          </a:xfrm>
          <a:prstGeom prst="rect">
            <a:avLst/>
          </a:prstGeom>
          <a:noFill/>
        </p:spPr>
        <p:txBody>
          <a:bodyPr wrap="square">
            <a:spAutoFit/>
          </a:bodyPr>
          <a:lstStyle/>
          <a:p>
            <a:r>
              <a:rPr lang="en-US" altLang="en-US" sz="4000" b="1" dirty="0">
                <a:solidFill>
                  <a:schemeClr val="bg1"/>
                </a:solidFill>
                <a:effectLst>
                  <a:outerShdw blurRad="38100" dist="38100" dir="2700000" algn="tl">
                    <a:srgbClr val="000000">
                      <a:alpha val="43137"/>
                    </a:srgbClr>
                  </a:outerShdw>
                </a:effectLst>
                <a:latin typeface="+mn-lt"/>
              </a:rPr>
              <a:t>2nd, the Plan of Jesus Christ</a:t>
            </a:r>
            <a:endParaRPr lang="en-US" sz="40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3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9699">
                                            <p:bg/>
                                          </p:spTgt>
                                        </p:tgtEl>
                                        <p:attrNameLst>
                                          <p:attrName>style.visibility</p:attrName>
                                        </p:attrNameLst>
                                      </p:cBhvr>
                                      <p:to>
                                        <p:strVal val="visible"/>
                                      </p:to>
                                    </p:set>
                                    <p:anim calcmode="lin" valueType="num">
                                      <p:cBhvr additive="base">
                                        <p:cTn id="7" dur="500" fill="hold"/>
                                        <p:tgtEl>
                                          <p:spTgt spid="29699">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29699">
                                            <p:bg/>
                                          </p:spTgt>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29699">
                                            <p:txEl>
                                              <p:pRg st="0" end="0"/>
                                            </p:txEl>
                                          </p:spTgt>
                                        </p:tgtEl>
                                        <p:attrNameLst>
                                          <p:attrName>style.visibility</p:attrName>
                                        </p:attrNameLst>
                                      </p:cBhvr>
                                      <p:to>
                                        <p:strVal val="visible"/>
                                      </p:to>
                                    </p:set>
                                    <p:anim calcmode="lin" valueType="num">
                                      <p:cBhvr additive="base">
                                        <p:cTn id="11" dur="500" fill="hold"/>
                                        <p:tgtEl>
                                          <p:spTgt spid="29699">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969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29699">
                                            <p:txEl>
                                              <p:pRg st="1" end="1"/>
                                            </p:txEl>
                                          </p:spTgt>
                                        </p:tgtEl>
                                        <p:attrNameLst>
                                          <p:attrName>style.visibility</p:attrName>
                                        </p:attrNameLst>
                                      </p:cBhvr>
                                      <p:to>
                                        <p:strVal val="visible"/>
                                      </p:to>
                                    </p:set>
                                    <p:anim calcmode="lin" valueType="num">
                                      <p:cBhvr additive="base">
                                        <p:cTn id="17" dur="500" fill="hold"/>
                                        <p:tgtEl>
                                          <p:spTgt spid="29699">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9699">
                                            <p:txEl>
                                              <p:pRg st="1" end="1"/>
                                            </p:txEl>
                                          </p:spTgt>
                                        </p:tgtEl>
                                        <p:attrNameLst>
                                          <p:attrName>ppt_y</p:attrName>
                                        </p:attrNameLst>
                                      </p:cBhvr>
                                      <p:tavLst>
                                        <p:tav tm="0">
                                          <p:val>
                                            <p:strVal val="0-#ppt_h/2"/>
                                          </p:val>
                                        </p:tav>
                                        <p:tav tm="100000">
                                          <p:val>
                                            <p:strVal val="#ppt_y"/>
                                          </p:val>
                                        </p:tav>
                                      </p:tavLst>
                                    </p:anim>
                                  </p:childTnLst>
                                </p:cTn>
                              </p:par>
                            </p:childTnLst>
                          </p:cTn>
                        </p:par>
                        <p:par>
                          <p:cTn id="19" fill="hold">
                            <p:stCondLst>
                              <p:cond delay="500"/>
                            </p:stCondLst>
                            <p:childTnLst>
                              <p:par>
                                <p:cTn id="20" presetID="2" presetClass="entr" presetSubtype="9" fill="hold" grpId="0" nodeType="afterEffect">
                                  <p:stCondLst>
                                    <p:cond delay="0"/>
                                  </p:stCondLst>
                                  <p:childTnLst>
                                    <p:set>
                                      <p:cBhvr>
                                        <p:cTn id="21" dur="1" fill="hold">
                                          <p:stCondLst>
                                            <p:cond delay="0"/>
                                          </p:stCondLst>
                                        </p:cTn>
                                        <p:tgtEl>
                                          <p:spTgt spid="29699">
                                            <p:txEl>
                                              <p:pRg st="2" end="2"/>
                                            </p:txEl>
                                          </p:spTgt>
                                        </p:tgtEl>
                                        <p:attrNameLst>
                                          <p:attrName>style.visibility</p:attrName>
                                        </p:attrNameLst>
                                      </p:cBhvr>
                                      <p:to>
                                        <p:strVal val="visible"/>
                                      </p:to>
                                    </p:set>
                                    <p:anim calcmode="lin" valueType="num">
                                      <p:cBhvr additive="base">
                                        <p:cTn id="22" dur="500" fill="hold"/>
                                        <p:tgtEl>
                                          <p:spTgt spid="29699">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9699">
                                            <p:txEl>
                                              <p:pRg st="2" end="2"/>
                                            </p:txEl>
                                          </p:spTgt>
                                        </p:tgtEl>
                                        <p:attrNameLst>
                                          <p:attrName>ppt_y</p:attrName>
                                        </p:attrNameLst>
                                      </p:cBhvr>
                                      <p:tavLst>
                                        <p:tav tm="0">
                                          <p:val>
                                            <p:strVal val="0-#ppt_h/2"/>
                                          </p:val>
                                        </p:tav>
                                        <p:tav tm="100000">
                                          <p:val>
                                            <p:strVal val="#ppt_y"/>
                                          </p:val>
                                        </p:tav>
                                      </p:tavLst>
                                    </p:anim>
                                  </p:childTnLst>
                                </p:cTn>
                              </p:par>
                            </p:childTnLst>
                          </p:cTn>
                        </p:par>
                        <p:par>
                          <p:cTn id="24" fill="hold">
                            <p:stCondLst>
                              <p:cond delay="1000"/>
                            </p:stCondLst>
                            <p:childTnLst>
                              <p:par>
                                <p:cTn id="25" presetID="2" presetClass="entr" presetSubtype="9" fill="hold" grpId="0" nodeType="afterEffect">
                                  <p:stCondLst>
                                    <p:cond delay="0"/>
                                  </p:stCondLst>
                                  <p:childTnLst>
                                    <p:set>
                                      <p:cBhvr>
                                        <p:cTn id="26" dur="1" fill="hold">
                                          <p:stCondLst>
                                            <p:cond delay="0"/>
                                          </p:stCondLst>
                                        </p:cTn>
                                        <p:tgtEl>
                                          <p:spTgt spid="29699">
                                            <p:txEl>
                                              <p:pRg st="3" end="3"/>
                                            </p:txEl>
                                          </p:spTgt>
                                        </p:tgtEl>
                                        <p:attrNameLst>
                                          <p:attrName>style.visibility</p:attrName>
                                        </p:attrNameLst>
                                      </p:cBhvr>
                                      <p:to>
                                        <p:strVal val="visible"/>
                                      </p:to>
                                    </p:set>
                                    <p:anim calcmode="lin" valueType="num">
                                      <p:cBhvr additive="base">
                                        <p:cTn id="27" dur="500" fill="hold"/>
                                        <p:tgtEl>
                                          <p:spTgt spid="29699">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9699">
                                            <p:txEl>
                                              <p:pRg st="3" end="3"/>
                                            </p:txEl>
                                          </p:spTgt>
                                        </p:tgtEl>
                                        <p:attrNameLst>
                                          <p:attrName>ppt_y</p:attrName>
                                        </p:attrNameLst>
                                      </p:cBhvr>
                                      <p:tavLst>
                                        <p:tav tm="0">
                                          <p:val>
                                            <p:strVal val="0-#ppt_h/2"/>
                                          </p:val>
                                        </p:tav>
                                        <p:tav tm="100000">
                                          <p:val>
                                            <p:strVal val="#ppt_y"/>
                                          </p:val>
                                        </p:tav>
                                      </p:tavLst>
                                    </p:anim>
                                  </p:childTnLst>
                                </p:cTn>
                              </p:par>
                            </p:childTnLst>
                          </p:cTn>
                        </p:par>
                        <p:par>
                          <p:cTn id="29" fill="hold">
                            <p:stCondLst>
                              <p:cond delay="1500"/>
                            </p:stCondLst>
                            <p:childTnLst>
                              <p:par>
                                <p:cTn id="30" presetID="2" presetClass="entr" presetSubtype="9" fill="hold" grpId="0" nodeType="afterEffect">
                                  <p:stCondLst>
                                    <p:cond delay="0"/>
                                  </p:stCondLst>
                                  <p:childTnLst>
                                    <p:set>
                                      <p:cBhvr>
                                        <p:cTn id="31" dur="1" fill="hold">
                                          <p:stCondLst>
                                            <p:cond delay="0"/>
                                          </p:stCondLst>
                                        </p:cTn>
                                        <p:tgtEl>
                                          <p:spTgt spid="29699">
                                            <p:txEl>
                                              <p:pRg st="4" end="4"/>
                                            </p:txEl>
                                          </p:spTgt>
                                        </p:tgtEl>
                                        <p:attrNameLst>
                                          <p:attrName>style.visibility</p:attrName>
                                        </p:attrNameLst>
                                      </p:cBhvr>
                                      <p:to>
                                        <p:strVal val="visible"/>
                                      </p:to>
                                    </p:set>
                                    <p:anim calcmode="lin" valueType="num">
                                      <p:cBhvr additive="base">
                                        <p:cTn id="32" dur="500" fill="hold"/>
                                        <p:tgtEl>
                                          <p:spTgt spid="29699">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29699">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oper Black"/>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9845</TotalTime>
  <Words>2508</Words>
  <Application>Microsoft Office PowerPoint</Application>
  <PresentationFormat>On-screen Show (4:3)</PresentationFormat>
  <Paragraphs>198</Paragraphs>
  <Slides>42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Arial Black</vt:lpstr>
      <vt:lpstr>Arial Rounded MT Bold</vt:lpstr>
      <vt:lpstr>Cooper Black</vt:lpstr>
      <vt:lpstr>Courier New</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GRACE BAPTIST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Linton</dc:creator>
  <cp:lastModifiedBy>David Linton</cp:lastModifiedBy>
  <cp:revision>211</cp:revision>
  <dcterms:created xsi:type="dcterms:W3CDTF">2005-07-28T20:04:59Z</dcterms:created>
  <dcterms:modified xsi:type="dcterms:W3CDTF">2020-10-18T00:38:55Z</dcterms:modified>
</cp:coreProperties>
</file>